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64fcb8f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64fcb8f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64fcb8f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64fcb8f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64fcb8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64fcb8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64fcb8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64fcb8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64fcb8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64fcb8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64fcb8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64fcb8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64fcb8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64fcb8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64fcb8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64fcb8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64fcb8f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64fcb8f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64fcb8f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64fcb8f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- never worked with cloud services before and workshop helped with learning how to use the Cloud API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- workshop and mentors help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rackr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Jonathan Cai, Son Dinh, Reza Madhavan, Brandon Yuan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Augmenting other services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</a:t>
            </a:r>
            <a:r>
              <a:rPr lang="en"/>
              <a:t>/subscription</a:t>
            </a:r>
            <a:r>
              <a:rPr lang="en"/>
              <a:t> recommendations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returns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403700"/>
            <a:ext cx="85206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761175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Track personal finances by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receipts to help people </a:t>
            </a:r>
            <a:r>
              <a:rPr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informed decisions with their money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Alternatives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6226"/>
            <a:ext cx="2253924" cy="22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50" y="1776225"/>
            <a:ext cx="2253924" cy="22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214" y="1958700"/>
            <a:ext cx="3339424" cy="18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Features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081675"/>
            <a:ext cx="39495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Itemized transactions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572000" y="2081675"/>
            <a:ext cx="41007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Target users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students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descr="Image result for google vision api logo vector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1846825"/>
            <a:ext cx="2222550" cy="222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ask logo"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625" y="1846825"/>
            <a:ext cx="2222550" cy="222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wift logo"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901" y="1846825"/>
            <a:ext cx="2467620" cy="222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350" y="445025"/>
            <a:ext cx="2147175" cy="1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769875" y="1786175"/>
            <a:ext cx="1764600" cy="4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BACK END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2870538"/>
            <a:ext cx="1890975" cy="18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93800" y="4652125"/>
            <a:ext cx="1890900" cy="3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FRONT END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11550" y="3121200"/>
            <a:ext cx="842100" cy="4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NGROK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6785" r="13578" t="0"/>
          <a:stretch/>
        </p:blipFill>
        <p:spPr>
          <a:xfrm>
            <a:off x="3769875" y="262000"/>
            <a:ext cx="1764600" cy="15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825" y="262000"/>
            <a:ext cx="1632325" cy="16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4225" y="261992"/>
            <a:ext cx="1890975" cy="2004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627400" y="2635225"/>
            <a:ext cx="1985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4" name="Google Shape;114;p20"/>
          <p:cNvCxnSpPr/>
          <p:nvPr/>
        </p:nvCxnSpPr>
        <p:spPr>
          <a:xfrm flipH="1" rot="10800000">
            <a:off x="2584775" y="3328825"/>
            <a:ext cx="13254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2666950" y="3517250"/>
            <a:ext cx="15441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5765125" y="1391975"/>
            <a:ext cx="1146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5765125" y="835412"/>
            <a:ext cx="1146900" cy="1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2125575" y="812125"/>
            <a:ext cx="14940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 rot="10800000">
            <a:off x="2155550" y="1193025"/>
            <a:ext cx="14439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4551900" y="2394450"/>
            <a:ext cx="201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endCxn id="109" idx="0"/>
          </p:cNvCxnSpPr>
          <p:nvPr/>
        </p:nvCxnSpPr>
        <p:spPr>
          <a:xfrm flipH="1">
            <a:off x="4832600" y="2394600"/>
            <a:ext cx="1704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6968425" y="2254225"/>
            <a:ext cx="1890900" cy="4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JSON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sucks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Interfacing with Google Cloud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