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59D6-7C6D-4AA5-88E6-AF7DA1025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232F-D331-419A-86DD-80CE1192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EC6E-C478-4E67-B0F6-828C504B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2ABC-401C-4C6D-A6BD-C5CFB546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5235-449E-41C5-9A62-7CEE985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DBD7-7313-48AD-A781-0B5BDA21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3602-7C1D-4365-88DB-EB6017B8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DBEB-9BF3-4308-B3BC-B11C1CD3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F163-F942-4385-8789-D20FC3FB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D553-8E8D-4A27-866C-906EC4AC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AAF9A-C2F8-4DBD-95FE-E0ECFB0E3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CC2C-0FE7-42B0-A058-EB2BDF3A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D9B9-3D4D-4401-A44E-767310B7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DADF-9DD4-4144-860B-0F8AF97F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4D06-99F0-4078-AF05-04A09EBB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1464-DF39-40F3-9B6C-289BD06A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5002-B062-44C1-8AD7-162732A4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1294-EE2E-40FE-81F6-51D05490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E364-BDE5-4527-9FA1-F7D06011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ED5B-8C25-422A-99C0-DAB4397B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5157-02FE-461E-86C2-B109633E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E33B-4617-494F-B2B2-0C1FB4A6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D15C1-0186-478E-8334-F2C49AD6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9391-5198-4082-A400-3F41FDFE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29CED-8EDB-4673-9977-C757BBD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225-D029-4960-B5A2-FF9E1115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3D5D-0C81-41BD-B5D3-054CF3AE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33CB5-36F2-4576-AD87-AE003423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740DA-92FA-4324-951E-2701E2E1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C0FE-7598-44CC-8595-D7923A8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56206-1BE2-4DA3-8C1C-C366F33B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519D-3AA0-4654-A5CA-BBB5ED7B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1FA20-9BD4-4DBC-BA37-31CBEE52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7100-97AF-46CE-821B-B311CEF3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B7A4-210D-46DD-A487-92BDD1F0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22582-DB74-42B3-9EE2-F3589ECD5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617AA-ED82-4652-AA28-C6F7ECE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AA0D7-54E2-4E71-9CE5-13B6D5DF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3874-09A5-4911-88B8-BEED080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80E2-CD3F-4D59-B923-86129E24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4E60F-E795-470E-9847-AED8D760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AC5E-AF85-4A0F-80FC-99DE6C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70FF4-0B0F-4846-B891-280F12C7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3D245-D35D-415C-89F6-A049551B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A8AB5-FE00-42D7-8E51-0557E225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1BEF-5C96-4C2E-A037-9B5006F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893-2704-42B4-9E6D-FD5B0EDA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BDE7-EC87-4D43-9B72-26268F7D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7CE38-F443-46F0-865B-458C41CA9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1F03-DACF-428B-9B31-553F52E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9263-944A-4E41-AE90-6B268182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1D4A3-0C65-41F2-8EBF-808DE33D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4409-707E-4161-8CAD-BC2F9846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962C-2AD0-4AD6-90D3-98912D936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B86F-968E-4219-A832-C8CBDAC8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FEC4-3EDC-4A96-BC60-6518C0FE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335E-E26E-4017-9268-161F067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66D5-0EDD-4F47-9BB5-58281BB0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2A9E6-3806-46CD-9CA6-E8D91E70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008C-8997-4E6B-AC69-13B258F9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E993-B13A-4BFA-B3D8-CBF4FF972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840D-A98F-418C-A3A1-99EB1DF0548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9151-6E23-458A-BFC9-F018F736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7F05-2910-4438-BB3F-F36F21A32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07DB-0981-43DA-8B24-3EA58D0E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C0F1-5916-4599-A5E5-27203E6FB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0198C-843C-4053-BFFD-8E3B6141F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2E07-203B-4B1F-AA23-332B0686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 (Diffusions of Microfinance)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0C19BC-5DD2-442A-B461-69B38F26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98375"/>
              </p:ext>
            </p:extLst>
          </p:nvPr>
        </p:nvGraphicFramePr>
        <p:xfrm>
          <a:off x="2974974" y="2089149"/>
          <a:ext cx="6242051" cy="42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9951">
                  <a:extLst>
                    <a:ext uri="{9D8B030D-6E8A-4147-A177-3AD203B41FA5}">
                      <a16:colId xmlns:a16="http://schemas.microsoft.com/office/drawing/2014/main" val="1805747563"/>
                    </a:ext>
                  </a:extLst>
                </a:gridCol>
                <a:gridCol w="988025">
                  <a:extLst>
                    <a:ext uri="{9D8B030D-6E8A-4147-A177-3AD203B41FA5}">
                      <a16:colId xmlns:a16="http://schemas.microsoft.com/office/drawing/2014/main" val="642849327"/>
                    </a:ext>
                  </a:extLst>
                </a:gridCol>
                <a:gridCol w="988025">
                  <a:extLst>
                    <a:ext uri="{9D8B030D-6E8A-4147-A177-3AD203B41FA5}">
                      <a16:colId xmlns:a16="http://schemas.microsoft.com/office/drawing/2014/main" val="486598804"/>
                    </a:ext>
                  </a:extLst>
                </a:gridCol>
                <a:gridCol w="988025">
                  <a:extLst>
                    <a:ext uri="{9D8B030D-6E8A-4147-A177-3AD203B41FA5}">
                      <a16:colId xmlns:a16="http://schemas.microsoft.com/office/drawing/2014/main" val="3318203858"/>
                    </a:ext>
                  </a:extLst>
                </a:gridCol>
                <a:gridCol w="988025">
                  <a:extLst>
                    <a:ext uri="{9D8B030D-6E8A-4147-A177-3AD203B41FA5}">
                      <a16:colId xmlns:a16="http://schemas.microsoft.com/office/drawing/2014/main" val="2423086555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Centrality Measure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Regressions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9868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11888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755623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Diffusion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940261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84196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Eigenvector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45316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937124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Katz-Bonacich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28796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93853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515981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Paper R^2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198478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044123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0.0683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154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4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1147-156E-436D-A035-794ECB30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C314C35-16BA-4A79-A021-320FA46D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425"/>
            <a:ext cx="5486400" cy="48006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C098EA5-F516-4C12-8FB0-DED71EF9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1890712"/>
            <a:ext cx="4933950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DA8FD-837E-4144-B1B6-053267BC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4691062"/>
            <a:ext cx="4166819" cy="5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0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9E45-04DD-40EB-BCB5-6A2CB9A6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(Cross 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6983-367C-44F8-9C85-A5EA9E57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libraries:</a:t>
            </a:r>
          </a:p>
          <a:p>
            <a:pPr lvl="1"/>
            <a:r>
              <a:rPr lang="en-US" dirty="0" err="1"/>
              <a:t>Prcomp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Need to manually CV by using train and test sets</a:t>
            </a:r>
          </a:p>
          <a:p>
            <a:pPr lvl="1"/>
            <a:r>
              <a:rPr lang="en-US" dirty="0" err="1"/>
              <a:t>Sparsepca</a:t>
            </a:r>
            <a:r>
              <a:rPr lang="en-US" dirty="0"/>
              <a:t> (</a:t>
            </a:r>
            <a:r>
              <a:rPr lang="en-US" dirty="0" err="1"/>
              <a:t>pca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Need to manually CV by using train and test sets</a:t>
            </a:r>
          </a:p>
          <a:p>
            <a:pPr lvl="1"/>
            <a:r>
              <a:rPr lang="en-US" dirty="0" err="1"/>
              <a:t>Pls&amp;ISLR</a:t>
            </a:r>
            <a:r>
              <a:rPr lang="en-US" dirty="0"/>
              <a:t> (</a:t>
            </a:r>
            <a:r>
              <a:rPr lang="en-US" dirty="0" err="1"/>
              <a:t>pcr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Kind of weird and wacky to use</a:t>
            </a:r>
          </a:p>
          <a:p>
            <a:pPr lvl="2"/>
            <a:r>
              <a:rPr lang="en-US" dirty="0"/>
              <a:t>Takes literally forever</a:t>
            </a:r>
          </a:p>
          <a:p>
            <a:pPr lvl="1"/>
            <a:r>
              <a:rPr lang="en-US" dirty="0"/>
              <a:t>PMA (SPC.cv())</a:t>
            </a:r>
          </a:p>
          <a:p>
            <a:pPr lvl="2"/>
            <a:r>
              <a:rPr lang="en-US" dirty="0"/>
              <a:t>Only performs CV on </a:t>
            </a:r>
            <a:r>
              <a:rPr lang="en-US" b="1" dirty="0"/>
              <a:t>first Principal Component</a:t>
            </a:r>
          </a:p>
          <a:p>
            <a:pPr lvl="2"/>
            <a:r>
              <a:rPr lang="en-US" dirty="0"/>
              <a:t>Returns sum of absolute values of elements of v (?)</a:t>
            </a:r>
          </a:p>
          <a:p>
            <a:pPr lvl="3"/>
            <a:r>
              <a:rPr lang="en-US" dirty="0"/>
              <a:t>Ranges from 1 to sqrt(</a:t>
            </a:r>
            <a:r>
              <a:rPr lang="en-US" dirty="0" err="1"/>
              <a:t>ncols</a:t>
            </a:r>
            <a:r>
              <a:rPr lang="en-US" dirty="0"/>
              <a:t>(data))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3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76C5-D20F-49CC-A526-4C5DCB6B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prcomp</a:t>
            </a:r>
            <a:endParaRPr lang="en-US" dirty="0"/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E93FB83E-4119-44FC-A473-27F549AF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9" y="1836798"/>
            <a:ext cx="10829925" cy="492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2E3BB-E1C2-44F7-9D34-EB61A8B22373}"/>
              </a:ext>
            </a:extLst>
          </p:cNvPr>
          <p:cNvSpPr txBox="1"/>
          <p:nvPr/>
        </p:nvSpPr>
        <p:spPr>
          <a:xfrm>
            <a:off x="2797944" y="5999086"/>
            <a:ext cx="14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610D-5FB6-417F-B5A0-4DA270E3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SPC.cv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7351DB-E28B-4427-AD88-EB646F2C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58925"/>
            <a:ext cx="5572125" cy="493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E2AE06-BE20-4D02-806E-E221EE9D26B2}"/>
              </a:ext>
            </a:extLst>
          </p:cNvPr>
          <p:cNvSpPr txBox="1"/>
          <p:nvPr/>
        </p:nvSpPr>
        <p:spPr>
          <a:xfrm>
            <a:off x="7419975" y="2019300"/>
            <a:ext cx="374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Sumabsv</a:t>
            </a:r>
            <a:r>
              <a:rPr lang="en-US" dirty="0"/>
              <a:t> – sum of absolute values of elements of v. It is between 1 and square root of number of columns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93061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180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</vt:lpstr>
      <vt:lpstr>Regressions (Diffusions of Microfinance)</vt:lpstr>
      <vt:lpstr>Lasso</vt:lpstr>
      <vt:lpstr>PCA (Cross Validation)</vt:lpstr>
      <vt:lpstr>prcomp</vt:lpstr>
      <vt:lpstr>SPC.cv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cao Jonathan</dc:creator>
  <cp:lastModifiedBy>cao Jonathan</cp:lastModifiedBy>
  <cp:revision>1</cp:revision>
  <dcterms:created xsi:type="dcterms:W3CDTF">2021-08-15T21:24:42Z</dcterms:created>
  <dcterms:modified xsi:type="dcterms:W3CDTF">2021-08-18T19:29:09Z</dcterms:modified>
</cp:coreProperties>
</file>