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73E9-8523-4CD2-8687-AEA854E39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83C19-77A0-4D5B-82D0-95CBBA2D5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B848-4CBE-43C5-AB1B-406D2E5A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51E7-3B95-4A90-BB71-92EE857471A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2279-7193-49E2-9103-F806F67B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5AF6-2369-4FCA-8B22-05F9E56E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60B-D6BE-4F54-9DA9-61CB461B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3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3DD3-C73F-4E1D-9AA8-6C01CB73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EE107-5950-4981-9654-D0601A095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AC48-B6EA-4738-B085-A7F74427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51E7-3B95-4A90-BB71-92EE857471A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B158-32C1-46B5-A5DB-0619071E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A6EF-8DFB-418C-90B7-5DA450D6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60B-D6BE-4F54-9DA9-61CB461B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7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A98C0-06C5-44EE-8E19-4D1F28F0D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A69B4-2329-435C-BCEE-3FE4B5C21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8B8F-8B15-4805-8339-B789BD1F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51E7-3B95-4A90-BB71-92EE857471A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370D9-C311-4A64-B4B2-342CA3B2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162D-C8A2-448A-939C-93B978E3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60B-D6BE-4F54-9DA9-61CB461B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B33B-D20C-459A-8B5D-13F1BFD6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2FF7-EA0F-404C-9249-115323B8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49AD-B254-4E7D-AC92-ECD58AF7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51E7-3B95-4A90-BB71-92EE857471A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D4274-B6CD-48CB-AB89-902E0E64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AC81-2C76-441B-81A5-BD174F06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60B-D6BE-4F54-9DA9-61CB461B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5AAA-6112-4F41-8956-BE695A99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2D07E-2C5A-42EC-AA05-6D1C7F67C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A3CF-0386-4C03-9BDD-D01D7090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51E7-3B95-4A90-BB71-92EE857471A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FAB1-30AE-42D5-A054-4CDE0827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7457-B6D1-4D94-BF33-AF041929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60B-D6BE-4F54-9DA9-61CB461B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8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7DBA-9457-4647-8E9C-BE8E0818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C156-24D7-40AB-93D5-37C6E87A9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58F6C-BC2D-472C-8F67-00E06ABC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F0F58-5F94-49B4-8CEA-B59B3EB5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51E7-3B95-4A90-BB71-92EE857471A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27B27-F4F4-4EEA-8E8F-6626B189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EB7A9-3211-4F03-99C3-EC88CC90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60B-D6BE-4F54-9DA9-61CB461B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0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85A-DC00-4279-95BB-1E2D6822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1E67A-CFF5-4053-82C1-5ABF0ACAE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4D603-4BA8-417D-99A9-E79C777FA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39B60-9886-4DD5-B4DC-5E6BCE5D3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E0BCD-E2B1-46AB-AA92-DD5E1F608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A30BF-8857-4041-BEF3-ACDAB99F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51E7-3B95-4A90-BB71-92EE857471A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3661A-CD22-4EB8-8444-CA32D342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9F23D-0973-44B3-8159-92E6942D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60B-D6BE-4F54-9DA9-61CB461B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3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436B-7D4D-4C46-85F9-D493963A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C26A9-D27F-42F4-9791-81FCE239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51E7-3B95-4A90-BB71-92EE857471A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EDEC1-BC0F-420B-A5A9-77A031E9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03818-D0B6-418A-B13F-DF6172AC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60B-D6BE-4F54-9DA9-61CB461B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8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45980-1507-4E9F-96D9-CBF2964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51E7-3B95-4A90-BB71-92EE857471A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4F793-343B-482E-905F-B585132E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C70B4-3A68-43EA-8C31-39231809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60B-D6BE-4F54-9DA9-61CB461B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3C03-6FE2-45D4-9A08-27A9A9F9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4995-799D-4996-A852-8270A8C3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DFD02-3BE7-47D4-9AA5-56792F22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508D1-E962-4179-99CC-760B60F5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51E7-3B95-4A90-BB71-92EE857471A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8E3A3-F63B-471D-A06F-A3D03989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190BA-06FC-49D8-A51F-86BF2682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60B-D6BE-4F54-9DA9-61CB461B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6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71B8-1DDC-4C3D-9DAA-4B993C4F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E5E25-7022-4B61-A4E0-53275FBC1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3C637-03E6-4D61-B527-15B7417DD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BB2A4-64CD-43DD-A3CE-206FF248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51E7-3B95-4A90-BB71-92EE857471A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C728F-C5C8-4149-AA10-2B9F5047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6A990-E94A-40F5-B975-0F402C45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60B-D6BE-4F54-9DA9-61CB461B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7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5FBB1-D7D0-4D45-BB75-7D40D6A1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27718-AA61-468A-BD35-485EBDD2A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C0C0-8702-4C87-815A-42FA0D28D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51E7-3B95-4A90-BB71-92EE857471A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A13B-90D5-4C6B-A550-9FBBED941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07095-FF06-40D1-AFB2-B5D86487D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660B-D6BE-4F54-9DA9-61CB461B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1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F9C8-AF21-4955-A0FF-A7ECB5936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Regressions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BB5D3-FE18-41BA-9DEC-14887754C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85B9-A510-44F1-B2CA-842BE96A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Y1: sum (total number)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D76D-C3F2-4597-94B8-FE782D3EA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7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0E7C-B645-4851-8062-3C18FDAE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25315-9FE2-42C1-BA2C-2A9F078A5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787" y="2643981"/>
            <a:ext cx="8453964" cy="908844"/>
          </a:xfrm>
        </p:spPr>
      </p:pic>
    </p:spTree>
    <p:extLst>
      <p:ext uri="{BB962C8B-B14F-4D97-AF65-F5344CB8AC3E}">
        <p14:creationId xmlns:p14="http://schemas.microsoft.com/office/powerpoint/2010/main" val="365489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DD63-3A15-40BB-A061-65F67360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81C6FCC-C062-40C3-AC04-3D36CAC66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793" y="1610589"/>
            <a:ext cx="963041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A2881-A3EA-42CA-879C-37D4FABE8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425" y="6052153"/>
            <a:ext cx="3587782" cy="593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37F107-9515-4860-A2B9-D150AC8EFF26}"/>
              </a:ext>
            </a:extLst>
          </p:cNvPr>
          <p:cNvSpPr txBox="1"/>
          <p:nvPr/>
        </p:nvSpPr>
        <p:spPr>
          <a:xfrm>
            <a:off x="2734322" y="142592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 Train 0.25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94ADD-E02F-46D0-ACB6-DE708DA783F8}"/>
              </a:ext>
            </a:extLst>
          </p:cNvPr>
          <p:cNvSpPr txBox="1"/>
          <p:nvPr/>
        </p:nvSpPr>
        <p:spPr>
          <a:xfrm>
            <a:off x="8518951" y="1425923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D0A313-9338-4B19-8C1D-8A858BD4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293" y="6052153"/>
            <a:ext cx="4307976" cy="4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6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BF85-BD1D-4082-8D4A-2623EB0D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1153C9B-AAD4-4EF6-BE73-A21B10DDB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088" y="1825625"/>
            <a:ext cx="1045382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C9082-4643-43BE-A0BD-5BE36305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6176963"/>
            <a:ext cx="4286351" cy="481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83219-6717-4753-A32A-6A9F241F2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6" y="6176963"/>
            <a:ext cx="3441339" cy="5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4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A66E-4F27-478B-971D-7F83D4D1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Y2: ratio of sum/total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8A757-193F-42C2-A695-C99241C21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4F27-9CA0-422E-B7E1-E1C286B3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99CC0-5CD7-44A8-8445-7CA699856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992878" cy="1226478"/>
          </a:xfrm>
        </p:spPr>
      </p:pic>
    </p:spTree>
    <p:extLst>
      <p:ext uri="{BB962C8B-B14F-4D97-AF65-F5344CB8AC3E}">
        <p14:creationId xmlns:p14="http://schemas.microsoft.com/office/powerpoint/2010/main" val="394322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F425-C0C3-4647-A839-FC16A89A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04AAD03D-0036-406C-AC41-E75C7D1E5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425" y="1825625"/>
            <a:ext cx="9717149" cy="43513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5170A1-11CC-4B8D-AC9F-515231C9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6229350"/>
            <a:ext cx="3219588" cy="527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BB4D39-8764-4CFA-AE56-96A61E6B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252" y="6229350"/>
            <a:ext cx="3422788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E52F-946C-41C3-9609-4DACEC36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36DDFCE-8AD5-4635-8567-0E74EA70A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556" y="1825625"/>
            <a:ext cx="1004288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46D7A-4088-4F95-9852-6A11A037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6195218"/>
            <a:ext cx="3609877" cy="595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C5949D-36B2-42CD-829C-845D88DB3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413" y="6201257"/>
            <a:ext cx="3609875" cy="6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0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26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Regressions</vt:lpstr>
      <vt:lpstr>Y1: sum (total number)</vt:lpstr>
      <vt:lpstr>PCR</vt:lpstr>
      <vt:lpstr>Lasso</vt:lpstr>
      <vt:lpstr>Ridge</vt:lpstr>
      <vt:lpstr>Y2: ratio of sum/total</vt:lpstr>
      <vt:lpstr>PCR</vt:lpstr>
      <vt:lpstr>Lasso</vt:lpstr>
      <vt:lpstr>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Regressions</dc:title>
  <dc:creator>cao Jonathan</dc:creator>
  <cp:lastModifiedBy>cao Jonathan</cp:lastModifiedBy>
  <cp:revision>5</cp:revision>
  <dcterms:created xsi:type="dcterms:W3CDTF">2021-08-07T23:15:58Z</dcterms:created>
  <dcterms:modified xsi:type="dcterms:W3CDTF">2021-08-09T18:23:12Z</dcterms:modified>
</cp:coreProperties>
</file>