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7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37D68D-E01A-4380-B9C4-BC6F962F0742}" type="presOf" srcId="{56F0602E-ABE9-4606-9BFB-C99877391650}" destId="{2913E8C5-9023-4BD3-9A3C-F7E1D37BCDC3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938F847-0C22-40A9-B67D-52BCB9F3A891}" type="presOf" srcId="{2EB7A5A3-88D8-4225-90F8-0CBF52BEDCCE}" destId="{4C5FF3AC-D32B-4790-8CBB-F061240F241B}" srcOrd="0" destOrd="0" presId="urn:microsoft.com/office/officeart/2005/8/layout/chevron1"/>
    <dgm:cxn modelId="{9A52C319-08D1-40C4-8FF9-7049D6AD2146}" type="presOf" srcId="{CD2DE220-D9A6-4C70-8617-910DB46F203E}" destId="{6A7E4F22-72F7-4183-802C-AD05042B1B0A}" srcOrd="0" destOrd="0" presId="urn:microsoft.com/office/officeart/2005/8/layout/chevron1"/>
    <dgm:cxn modelId="{D988944C-B98E-4938-831C-5982EC0DD83E}" type="presOf" srcId="{BF376CD9-7A81-4445-BA8E-B073A1E1BE9E}" destId="{2C1B6677-ED1A-459E-A758-B4C349E45BA6}" srcOrd="0" destOrd="0" presId="urn:microsoft.com/office/officeart/2005/8/layout/chevron1"/>
    <dgm:cxn modelId="{78DAFCDC-6DAC-43BF-8B18-76411C09A7D1}" type="presOf" srcId="{08BC0C4E-9191-445E-A0B5-8B16C0999844}" destId="{BC902C47-6528-4A22-A3AA-E3062789E396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165846D-BFB0-49CE-8F61-289722FF9DAC}" type="presOf" srcId="{A27F5FB9-C8B9-4B8C-9AFD-F06CE10D2029}" destId="{96854C6F-DB84-4533-A8E0-68991092252B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5B378239-E798-4DC3-AB7B-C114CADDF73A}" type="presOf" srcId="{F2A1170F-3719-4004-9F25-5721A92E17AE}" destId="{7CAB6769-0AA0-4D70-8891-E51DE41C1AA1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A5FDE2DA-BB0E-4A51-8139-8A4336401931}" type="presOf" srcId="{6E008CEF-796C-4183-8258-F9DFE6388002}" destId="{DBC42F06-893E-4A69-8303-BC18A19499B0}" srcOrd="0" destOrd="0" presId="urn:microsoft.com/office/officeart/2005/8/layout/chevron1"/>
    <dgm:cxn modelId="{9A1D8528-8857-430D-95D2-433C0B6CA0EC}" type="presParOf" srcId="{4C5FF3AC-D32B-4790-8CBB-F061240F241B}" destId="{2913E8C5-9023-4BD3-9A3C-F7E1D37BCDC3}" srcOrd="0" destOrd="0" presId="urn:microsoft.com/office/officeart/2005/8/layout/chevron1"/>
    <dgm:cxn modelId="{135E53CE-5211-4B6F-8DC1-440F5BD4099B}" type="presParOf" srcId="{4C5FF3AC-D32B-4790-8CBB-F061240F241B}" destId="{AE3027F5-FA5E-4E66-84DB-FAAB40461692}" srcOrd="1" destOrd="0" presId="urn:microsoft.com/office/officeart/2005/8/layout/chevron1"/>
    <dgm:cxn modelId="{6435AC0A-60C5-41F5-9D0E-4AE848FCF6BF}" type="presParOf" srcId="{4C5FF3AC-D32B-4790-8CBB-F061240F241B}" destId="{BC902C47-6528-4A22-A3AA-E3062789E396}" srcOrd="2" destOrd="0" presId="urn:microsoft.com/office/officeart/2005/8/layout/chevron1"/>
    <dgm:cxn modelId="{86F2C903-6730-4BBA-929C-7C99E226A0F8}" type="presParOf" srcId="{4C5FF3AC-D32B-4790-8CBB-F061240F241B}" destId="{039E24FE-B02F-4B04-826F-FBD3C86EE7F8}" srcOrd="3" destOrd="0" presId="urn:microsoft.com/office/officeart/2005/8/layout/chevron1"/>
    <dgm:cxn modelId="{869437A1-C985-4C13-8708-98E92BAA6E55}" type="presParOf" srcId="{4C5FF3AC-D32B-4790-8CBB-F061240F241B}" destId="{96854C6F-DB84-4533-A8E0-68991092252B}" srcOrd="4" destOrd="0" presId="urn:microsoft.com/office/officeart/2005/8/layout/chevron1"/>
    <dgm:cxn modelId="{DB0ED65B-ACA3-4BBE-88F7-28F231659E9F}" type="presParOf" srcId="{4C5FF3AC-D32B-4790-8CBB-F061240F241B}" destId="{0FEDC5B3-11E8-41B2-A1E3-0E5EF73249A1}" srcOrd="5" destOrd="0" presId="urn:microsoft.com/office/officeart/2005/8/layout/chevron1"/>
    <dgm:cxn modelId="{3178771E-C773-422D-8092-73B3E742E908}" type="presParOf" srcId="{4C5FF3AC-D32B-4790-8CBB-F061240F241B}" destId="{7CAB6769-0AA0-4D70-8891-E51DE41C1AA1}" srcOrd="6" destOrd="0" presId="urn:microsoft.com/office/officeart/2005/8/layout/chevron1"/>
    <dgm:cxn modelId="{2FFAE3E8-857B-4BB7-B556-04C860CE9842}" type="presParOf" srcId="{4C5FF3AC-D32B-4790-8CBB-F061240F241B}" destId="{086C424C-024B-4ECD-9F1D-873507A4B64E}" srcOrd="7" destOrd="0" presId="urn:microsoft.com/office/officeart/2005/8/layout/chevron1"/>
    <dgm:cxn modelId="{DA08D890-207F-46B4-A8A2-4121CDF6CFB2}" type="presParOf" srcId="{4C5FF3AC-D32B-4790-8CBB-F061240F241B}" destId="{6A7E4F22-72F7-4183-802C-AD05042B1B0A}" srcOrd="8" destOrd="0" presId="urn:microsoft.com/office/officeart/2005/8/layout/chevron1"/>
    <dgm:cxn modelId="{C756F3E9-D303-4B74-93A7-0E9313B7826A}" type="presParOf" srcId="{4C5FF3AC-D32B-4790-8CBB-F061240F241B}" destId="{B6516C03-0906-49F7-BCF8-869ED8A77865}" srcOrd="9" destOrd="0" presId="urn:microsoft.com/office/officeart/2005/8/layout/chevron1"/>
    <dgm:cxn modelId="{107DAD0D-8D50-4226-8744-40EBDAEC71CC}" type="presParOf" srcId="{4C5FF3AC-D32B-4790-8CBB-F061240F241B}" destId="{DBC42F06-893E-4A69-8303-BC18A19499B0}" srcOrd="10" destOrd="0" presId="urn:microsoft.com/office/officeart/2005/8/layout/chevron1"/>
    <dgm:cxn modelId="{A8EA3B75-4ABC-4835-BD24-200E3C48D2E4}" type="presParOf" srcId="{4C5FF3AC-D32B-4790-8CBB-F061240F241B}" destId="{355F5B5F-858C-4115-8142-C9317232A6A8}" srcOrd="11" destOrd="0" presId="urn:microsoft.com/office/officeart/2005/8/layout/chevron1"/>
    <dgm:cxn modelId="{514011D1-8442-40C1-B42E-BABC3ABBD080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CB560-5061-4D2B-89DA-61F4413BA105}" type="doc">
      <dgm:prSet loTypeId="urn:microsoft.com/office/officeart/2005/8/layout/chevron1" loCatId="process" qsTypeId="urn:microsoft.com/office/officeart/2005/8/quickstyle/simple1#4" qsCatId="simple" csTypeId="urn:microsoft.com/office/officeart/2005/8/colors/accent1_3" csCatId="accent1" phldr="1"/>
      <dgm:spPr/>
    </dgm:pt>
    <dgm:pt modelId="{B1FF6121-FDA5-4C5A-8B94-9544144EC0B7}">
      <dgm:prSet phldrT="[Text]"/>
      <dgm:spPr/>
      <dgm:t>
        <a:bodyPr/>
        <a:lstStyle/>
        <a:p>
          <a:r>
            <a:rPr lang="en-US" b="1" dirty="0" smtClean="0"/>
            <a:t>Step 1:  </a:t>
          </a:r>
          <a:r>
            <a:rPr lang="en-US" dirty="0" smtClean="0"/>
            <a:t>Look at Your Entry Points</a:t>
          </a:r>
          <a:endParaRPr lang="en-US" dirty="0"/>
        </a:p>
      </dgm:t>
    </dgm:pt>
    <dgm:pt modelId="{B0CD18AE-FAB4-46FF-B161-FC6F7280B18C}" type="parTrans" cxnId="{4C562BE8-7A68-4D94-A02E-6B0D01364CCC}">
      <dgm:prSet/>
      <dgm:spPr/>
      <dgm:t>
        <a:bodyPr/>
        <a:lstStyle/>
        <a:p>
          <a:endParaRPr lang="en-US"/>
        </a:p>
      </dgm:t>
    </dgm:pt>
    <dgm:pt modelId="{782FAAC1-C27B-4DDC-997C-05A175C82EA3}" type="sibTrans" cxnId="{4C562BE8-7A68-4D94-A02E-6B0D01364CCC}">
      <dgm:prSet/>
      <dgm:spPr/>
      <dgm:t>
        <a:bodyPr/>
        <a:lstStyle/>
        <a:p>
          <a:endParaRPr lang="en-US"/>
        </a:p>
      </dgm:t>
    </dgm:pt>
    <dgm:pt modelId="{56DC5E63-6DCB-4B95-B382-45B492F4E1ED}">
      <dgm:prSet phldrT="[Text]"/>
      <dgm:spPr/>
      <dgm:t>
        <a:bodyPr/>
        <a:lstStyle/>
        <a:p>
          <a:r>
            <a:rPr lang="en-US" b="1" dirty="0" smtClean="0"/>
            <a:t>Step 2:</a:t>
          </a:r>
          <a:r>
            <a:rPr lang="en-US" dirty="0" smtClean="0"/>
            <a:t>  Rank Your Entry Points</a:t>
          </a:r>
          <a:endParaRPr lang="en-US" dirty="0"/>
        </a:p>
      </dgm:t>
    </dgm:pt>
    <dgm:pt modelId="{D8909C7C-B734-489D-8D3F-41FA20B1BB60}" type="parTrans" cxnId="{7EF01CFB-5603-4513-9FC3-02FA9211FD1E}">
      <dgm:prSet/>
      <dgm:spPr/>
      <dgm:t>
        <a:bodyPr/>
        <a:lstStyle/>
        <a:p>
          <a:endParaRPr lang="en-US"/>
        </a:p>
      </dgm:t>
    </dgm:pt>
    <dgm:pt modelId="{8C0C93BE-ACC4-4847-8C65-31EFECF32712}" type="sibTrans" cxnId="{7EF01CFB-5603-4513-9FC3-02FA9211FD1E}">
      <dgm:prSet/>
      <dgm:spPr/>
      <dgm:t>
        <a:bodyPr/>
        <a:lstStyle/>
        <a:p>
          <a:endParaRPr lang="en-US"/>
        </a:p>
      </dgm:t>
    </dgm:pt>
    <dgm:pt modelId="{BA4EEA4D-A3F8-40F5-924A-AFEF7F5CCD6E}" type="pres">
      <dgm:prSet presAssocID="{A99CB560-5061-4D2B-89DA-61F4413BA105}" presName="Name0" presStyleCnt="0">
        <dgm:presLayoutVars>
          <dgm:dir/>
          <dgm:animLvl val="lvl"/>
          <dgm:resizeHandles val="exact"/>
        </dgm:presLayoutVars>
      </dgm:prSet>
      <dgm:spPr/>
    </dgm:pt>
    <dgm:pt modelId="{BA59447A-D9B4-44BE-8637-10D8372D96F5}" type="pres">
      <dgm:prSet presAssocID="{B1FF6121-FDA5-4C5A-8B94-9544144EC0B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7FA9-5826-417E-A74C-F941055530B7}" type="pres">
      <dgm:prSet presAssocID="{782FAAC1-C27B-4DDC-997C-05A175C82EA3}" presName="parTxOnlySpace" presStyleCnt="0"/>
      <dgm:spPr/>
    </dgm:pt>
    <dgm:pt modelId="{0C7E4503-EE30-49CD-AACC-2060F13E40F4}" type="pres">
      <dgm:prSet presAssocID="{56DC5E63-6DCB-4B95-B382-45B492F4E1E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06D3C-958C-4CF5-82A7-0B1BB7C486D4}" type="presOf" srcId="{B1FF6121-FDA5-4C5A-8B94-9544144EC0B7}" destId="{BA59447A-D9B4-44BE-8637-10D8372D96F5}" srcOrd="0" destOrd="0" presId="urn:microsoft.com/office/officeart/2005/8/layout/chevron1"/>
    <dgm:cxn modelId="{7EF01CFB-5603-4513-9FC3-02FA9211FD1E}" srcId="{A99CB560-5061-4D2B-89DA-61F4413BA105}" destId="{56DC5E63-6DCB-4B95-B382-45B492F4E1ED}" srcOrd="1" destOrd="0" parTransId="{D8909C7C-B734-489D-8D3F-41FA20B1BB60}" sibTransId="{8C0C93BE-ACC4-4847-8C65-31EFECF32712}"/>
    <dgm:cxn modelId="{995B3A0F-A451-4F03-8FBD-FA37B1CC5431}" type="presOf" srcId="{56DC5E63-6DCB-4B95-B382-45B492F4E1ED}" destId="{0C7E4503-EE30-49CD-AACC-2060F13E40F4}" srcOrd="0" destOrd="0" presId="urn:microsoft.com/office/officeart/2005/8/layout/chevron1"/>
    <dgm:cxn modelId="{4C562BE8-7A68-4D94-A02E-6B0D01364CCC}" srcId="{A99CB560-5061-4D2B-89DA-61F4413BA105}" destId="{B1FF6121-FDA5-4C5A-8B94-9544144EC0B7}" srcOrd="0" destOrd="0" parTransId="{B0CD18AE-FAB4-46FF-B161-FC6F7280B18C}" sibTransId="{782FAAC1-C27B-4DDC-997C-05A175C82EA3}"/>
    <dgm:cxn modelId="{0A6D2B57-90E4-41B7-9BE6-3C4E50FF7C78}" type="presOf" srcId="{A99CB560-5061-4D2B-89DA-61F4413BA105}" destId="{BA4EEA4D-A3F8-40F5-924A-AFEF7F5CCD6E}" srcOrd="0" destOrd="0" presId="urn:microsoft.com/office/officeart/2005/8/layout/chevron1"/>
    <dgm:cxn modelId="{933FE189-DBE6-4FF2-83D9-507A0DF7651A}" type="presParOf" srcId="{BA4EEA4D-A3F8-40F5-924A-AFEF7F5CCD6E}" destId="{BA59447A-D9B4-44BE-8637-10D8372D96F5}" srcOrd="0" destOrd="0" presId="urn:microsoft.com/office/officeart/2005/8/layout/chevron1"/>
    <dgm:cxn modelId="{2BD1E468-C571-45BF-9A87-12277335B163}" type="presParOf" srcId="{BA4EEA4D-A3F8-40F5-924A-AFEF7F5CCD6E}" destId="{AEA67FA9-5826-417E-A74C-F941055530B7}" srcOrd="1" destOrd="0" presId="urn:microsoft.com/office/officeart/2005/8/layout/chevron1"/>
    <dgm:cxn modelId="{7ED43973-1DA2-408B-B2A1-997DFA397550}" type="presParOf" srcId="{BA4EEA4D-A3F8-40F5-924A-AFEF7F5CCD6E}" destId="{0C7E4503-EE30-49CD-AACC-2060F13E40F4}" srcOrd="2" destOrd="0" presId="urn:microsoft.com/office/officeart/2005/8/layout/chevron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0D3438-4346-4468-8125-66656B80FFF6}" type="doc">
      <dgm:prSet loTypeId="urn:microsoft.com/office/officeart/2005/8/layout/hierarchy3" loCatId="hierarchy" qsTypeId="urn:microsoft.com/office/officeart/2005/8/quickstyle/simple1#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928B9F-45BC-4C36-908C-77F264A0E604}">
      <dgm:prSet phldrT="[Text]"/>
      <dgm:spPr/>
      <dgm:t>
        <a:bodyPr/>
        <a:lstStyle/>
        <a:p>
          <a:r>
            <a:rPr lang="en-US" dirty="0" smtClean="0"/>
            <a:t>File Format</a:t>
          </a:r>
          <a:endParaRPr lang="en-US" dirty="0"/>
        </a:p>
      </dgm:t>
    </dgm:pt>
    <dgm:pt modelId="{C9017806-7019-408F-A145-7CF782B574EF}" type="parTrans" cxnId="{988F5097-AE34-4B37-8C06-56AB09813675}">
      <dgm:prSet/>
      <dgm:spPr/>
      <dgm:t>
        <a:bodyPr/>
        <a:lstStyle/>
        <a:p>
          <a:endParaRPr lang="en-US"/>
        </a:p>
      </dgm:t>
    </dgm:pt>
    <dgm:pt modelId="{ED71271B-DE9E-40FB-BD10-C2C5BA9ABD6B}" type="sibTrans" cxnId="{988F5097-AE34-4B37-8C06-56AB09813675}">
      <dgm:prSet/>
      <dgm:spPr/>
      <dgm:t>
        <a:bodyPr/>
        <a:lstStyle/>
        <a:p>
          <a:endParaRPr lang="en-US"/>
        </a:p>
      </dgm:t>
    </dgm:pt>
    <dgm:pt modelId="{20186814-FEE1-46D1-A94F-E29D1D2D77EF}">
      <dgm:prSet phldrT="[Text]" custT="1"/>
      <dgm:spPr/>
      <dgm:t>
        <a:bodyPr/>
        <a:lstStyle/>
        <a:p>
          <a:r>
            <a:rPr lang="en-US" sz="1050" dirty="0" smtClean="0"/>
            <a:t>.gif</a:t>
          </a:r>
          <a:endParaRPr lang="en-US" sz="1050" dirty="0"/>
        </a:p>
      </dgm:t>
    </dgm:pt>
    <dgm:pt modelId="{F4925FB1-155D-4A63-83BB-6C55AE491BD4}" type="parTrans" cxnId="{613C0DDD-6962-4B71-9ECF-E827AE57A1DA}">
      <dgm:prSet/>
      <dgm:spPr/>
      <dgm:t>
        <a:bodyPr/>
        <a:lstStyle/>
        <a:p>
          <a:endParaRPr lang="en-US"/>
        </a:p>
      </dgm:t>
    </dgm:pt>
    <dgm:pt modelId="{FF2115D2-2751-4E95-B8D5-C602BC28F81A}" type="sibTrans" cxnId="{613C0DDD-6962-4B71-9ECF-E827AE57A1DA}">
      <dgm:prSet/>
      <dgm:spPr/>
      <dgm:t>
        <a:bodyPr/>
        <a:lstStyle/>
        <a:p>
          <a:endParaRPr lang="en-US"/>
        </a:p>
      </dgm:t>
    </dgm:pt>
    <dgm:pt modelId="{AAF0BF3E-6439-4F8C-A8F3-10195429EB7B}">
      <dgm:prSet phldrT="[Text]"/>
      <dgm:spPr/>
      <dgm:t>
        <a:bodyPr/>
        <a:lstStyle/>
        <a:p>
          <a:r>
            <a:rPr lang="en-US" dirty="0" smtClean="0"/>
            <a:t>.tiff</a:t>
          </a:r>
        </a:p>
      </dgm:t>
    </dgm:pt>
    <dgm:pt modelId="{3EF0354D-CD47-42F3-A2E6-B952DB254C16}" type="parTrans" cxnId="{CB006C0D-8F02-4FA5-8B97-7E289BC9B1A0}">
      <dgm:prSet/>
      <dgm:spPr/>
      <dgm:t>
        <a:bodyPr/>
        <a:lstStyle/>
        <a:p>
          <a:endParaRPr lang="en-US"/>
        </a:p>
      </dgm:t>
    </dgm:pt>
    <dgm:pt modelId="{BFACCA4A-EA93-4312-B3B8-E24B6C6D0780}" type="sibTrans" cxnId="{CB006C0D-8F02-4FA5-8B97-7E289BC9B1A0}">
      <dgm:prSet/>
      <dgm:spPr/>
      <dgm:t>
        <a:bodyPr/>
        <a:lstStyle/>
        <a:p>
          <a:endParaRPr lang="en-US"/>
        </a:p>
      </dgm:t>
    </dgm:pt>
    <dgm:pt modelId="{CD4F6280-2849-466E-9D1B-C7311EEF19E3}">
      <dgm:prSet phldrT="[Text]"/>
      <dgm:spPr/>
      <dgm:t>
        <a:bodyPr/>
        <a:lstStyle/>
        <a:p>
          <a:r>
            <a:rPr lang="en-US" dirty="0" smtClean="0"/>
            <a:t>Protocols</a:t>
          </a:r>
          <a:endParaRPr lang="en-US" dirty="0"/>
        </a:p>
      </dgm:t>
    </dgm:pt>
    <dgm:pt modelId="{BE9C6839-AF9F-4619-9FFC-565C6FC54E55}" type="parTrans" cxnId="{E932BEAF-24A1-4CB6-AA37-CD65CC1620AE}">
      <dgm:prSet/>
      <dgm:spPr/>
      <dgm:t>
        <a:bodyPr/>
        <a:lstStyle/>
        <a:p>
          <a:endParaRPr lang="en-US"/>
        </a:p>
      </dgm:t>
    </dgm:pt>
    <dgm:pt modelId="{6D637349-6E8F-4ED8-A793-23A2D35CB62A}" type="sibTrans" cxnId="{E932BEAF-24A1-4CB6-AA37-CD65CC1620AE}">
      <dgm:prSet/>
      <dgm:spPr/>
      <dgm:t>
        <a:bodyPr/>
        <a:lstStyle/>
        <a:p>
          <a:endParaRPr lang="en-US"/>
        </a:p>
      </dgm:t>
    </dgm:pt>
    <dgm:pt modelId="{21326370-B599-449F-A4AD-9BD4C7B799A3}">
      <dgm:prSet phldrT="[Text]"/>
      <dgm:spPr/>
      <dgm:t>
        <a:bodyPr/>
        <a:lstStyle/>
        <a:p>
          <a:r>
            <a:rPr lang="en-US" dirty="0" smtClean="0"/>
            <a:t>SSLv2</a:t>
          </a:r>
        </a:p>
      </dgm:t>
    </dgm:pt>
    <dgm:pt modelId="{87D27FA2-35CA-4807-B76B-DD6EB30C0EE4}" type="parTrans" cxnId="{A4D04EFE-4169-4EEE-8EE7-A52C3D5EB1AA}">
      <dgm:prSet/>
      <dgm:spPr/>
      <dgm:t>
        <a:bodyPr/>
        <a:lstStyle/>
        <a:p>
          <a:endParaRPr lang="en-US"/>
        </a:p>
      </dgm:t>
    </dgm:pt>
    <dgm:pt modelId="{B16B8F12-1B6E-43BC-913F-B3C29F630AFF}" type="sibTrans" cxnId="{A4D04EFE-4169-4EEE-8EE7-A52C3D5EB1AA}">
      <dgm:prSet/>
      <dgm:spPr/>
      <dgm:t>
        <a:bodyPr/>
        <a:lstStyle/>
        <a:p>
          <a:endParaRPr lang="en-US"/>
        </a:p>
      </dgm:t>
    </dgm:pt>
    <dgm:pt modelId="{B06C22F5-1624-4CCE-B203-A689BB4F2599}">
      <dgm:prSet phldrT="[Text]"/>
      <dgm:spPr/>
      <dgm:t>
        <a:bodyPr/>
        <a:lstStyle/>
        <a:p>
          <a:r>
            <a:rPr lang="en-US" dirty="0" smtClean="0"/>
            <a:t>SSLv3</a:t>
          </a:r>
          <a:endParaRPr lang="en-US" dirty="0"/>
        </a:p>
      </dgm:t>
    </dgm:pt>
    <dgm:pt modelId="{22E777EE-2A79-4E52-820A-013F560807C9}" type="parTrans" cxnId="{5A64EC18-95C7-4926-A93A-E49AA93C703E}">
      <dgm:prSet/>
      <dgm:spPr/>
      <dgm:t>
        <a:bodyPr/>
        <a:lstStyle/>
        <a:p>
          <a:endParaRPr lang="en-US"/>
        </a:p>
      </dgm:t>
    </dgm:pt>
    <dgm:pt modelId="{0FA47A4A-7979-4151-A30B-F4DAC1DF0281}" type="sibTrans" cxnId="{5A64EC18-95C7-4926-A93A-E49AA93C703E}">
      <dgm:prSet/>
      <dgm:spPr/>
      <dgm:t>
        <a:bodyPr/>
        <a:lstStyle/>
        <a:p>
          <a:endParaRPr lang="en-US"/>
        </a:p>
      </dgm:t>
    </dgm:pt>
    <dgm:pt modelId="{687AC466-07AB-450E-AF90-64E1E5A66177}">
      <dgm:prSet phldrT="[Text]"/>
      <dgm:spPr/>
      <dgm:t>
        <a:bodyPr/>
        <a:lstStyle/>
        <a:p>
          <a:r>
            <a:rPr lang="en-US" dirty="0" smtClean="0"/>
            <a:t>.jpg</a:t>
          </a:r>
        </a:p>
      </dgm:t>
    </dgm:pt>
    <dgm:pt modelId="{81E9D99C-CE6C-4700-8844-3173C391E84A}" type="parTrans" cxnId="{FB488350-0063-4440-8367-ACEC25E34B6F}">
      <dgm:prSet/>
      <dgm:spPr/>
      <dgm:t>
        <a:bodyPr/>
        <a:lstStyle/>
        <a:p>
          <a:endParaRPr lang="en-US"/>
        </a:p>
      </dgm:t>
    </dgm:pt>
    <dgm:pt modelId="{218C8DFB-68CD-4C4B-B424-BF105DBCBC31}" type="sibTrans" cxnId="{FB488350-0063-4440-8367-ACEC25E34B6F}">
      <dgm:prSet/>
      <dgm:spPr/>
      <dgm:t>
        <a:bodyPr/>
        <a:lstStyle/>
        <a:p>
          <a:endParaRPr lang="en-US"/>
        </a:p>
      </dgm:t>
    </dgm:pt>
    <dgm:pt modelId="{781AB9B4-E7D8-44BD-A573-ED3636D734E1}">
      <dgm:prSet phldrT="[Text]"/>
      <dgm:spPr/>
      <dgm:t>
        <a:bodyPr/>
        <a:lstStyle/>
        <a:p>
          <a:r>
            <a:rPr lang="en-US" dirty="0" smtClean="0"/>
            <a:t>TLS</a:t>
          </a:r>
        </a:p>
        <a:p>
          <a:r>
            <a:rPr lang="en-US" dirty="0" smtClean="0"/>
            <a:t>PCTS</a:t>
          </a:r>
        </a:p>
      </dgm:t>
    </dgm:pt>
    <dgm:pt modelId="{BD42EDF6-9DBC-435D-9EB4-82420595523B}" type="parTrans" cxnId="{0FA1F6A1-C37B-4595-B3F5-1A901A5EB943}">
      <dgm:prSet/>
      <dgm:spPr/>
      <dgm:t>
        <a:bodyPr/>
        <a:lstStyle/>
        <a:p>
          <a:endParaRPr lang="en-US"/>
        </a:p>
      </dgm:t>
    </dgm:pt>
    <dgm:pt modelId="{9E88963D-9523-4426-B1C6-E10DED161F1E}" type="sibTrans" cxnId="{0FA1F6A1-C37B-4595-B3F5-1A901A5EB943}">
      <dgm:prSet/>
      <dgm:spPr/>
      <dgm:t>
        <a:bodyPr/>
        <a:lstStyle/>
        <a:p>
          <a:endParaRPr lang="en-US"/>
        </a:p>
      </dgm:t>
    </dgm:pt>
    <dgm:pt modelId="{D6E70D4B-A419-4CE4-BB91-DD776C9EC6CA}">
      <dgm:prSet/>
      <dgm:spPr/>
      <dgm:t>
        <a:bodyPr/>
        <a:lstStyle/>
        <a:p>
          <a:r>
            <a:rPr lang="en-US" dirty="0" smtClean="0"/>
            <a:t>Classic</a:t>
          </a:r>
        </a:p>
      </dgm:t>
    </dgm:pt>
    <dgm:pt modelId="{2E6CE682-E211-44AB-A1B1-787B3E002327}" type="parTrans" cxnId="{8D65255D-C17A-49E8-A7C2-39C73625F35D}">
      <dgm:prSet/>
      <dgm:spPr/>
      <dgm:t>
        <a:bodyPr/>
        <a:lstStyle/>
        <a:p>
          <a:endParaRPr lang="en-US"/>
        </a:p>
      </dgm:t>
    </dgm:pt>
    <dgm:pt modelId="{86943C90-450C-4C36-B2B2-1D03204768D9}" type="sibTrans" cxnId="{8D65255D-C17A-49E8-A7C2-39C73625F35D}">
      <dgm:prSet/>
      <dgm:spPr/>
      <dgm:t>
        <a:bodyPr/>
        <a:lstStyle/>
        <a:p>
          <a:endParaRPr lang="en-US"/>
        </a:p>
      </dgm:t>
    </dgm:pt>
    <dgm:pt modelId="{90A28F0C-70B1-41E2-B609-D31D2B7B5DD3}">
      <dgm:prSet/>
      <dgm:spPr/>
      <dgm:t>
        <a:bodyPr/>
        <a:lstStyle/>
        <a:p>
          <a:r>
            <a:rPr lang="en-US" dirty="0" err="1" smtClean="0"/>
            <a:t>WebDav</a:t>
          </a:r>
          <a:endParaRPr lang="en-US" dirty="0" smtClean="0"/>
        </a:p>
      </dgm:t>
    </dgm:pt>
    <dgm:pt modelId="{CC3751F8-3CFE-442F-A75A-AD347657A902}" type="parTrans" cxnId="{89DCA8D2-94D8-4153-B5EA-78DECA2E79EB}">
      <dgm:prSet/>
      <dgm:spPr/>
      <dgm:t>
        <a:bodyPr/>
        <a:lstStyle/>
        <a:p>
          <a:endParaRPr lang="en-US"/>
        </a:p>
      </dgm:t>
    </dgm:pt>
    <dgm:pt modelId="{04B6F004-6856-4FD1-BE2E-2D367FB7C941}" type="sibTrans" cxnId="{89DCA8D2-94D8-4153-B5EA-78DECA2E79EB}">
      <dgm:prSet/>
      <dgm:spPr/>
      <dgm:t>
        <a:bodyPr/>
        <a:lstStyle/>
        <a:p>
          <a:endParaRPr lang="en-US"/>
        </a:p>
      </dgm:t>
    </dgm:pt>
    <dgm:pt modelId="{DD326BBC-E26C-4630-B2F3-3EB047AF8D85}">
      <dgm:prSet/>
      <dgm:spPr/>
      <dgm:t>
        <a:bodyPr/>
        <a:lstStyle/>
        <a:p>
          <a:r>
            <a:rPr lang="en-US" dirty="0" smtClean="0"/>
            <a:t>PROPPATCH, PROPFIND, DELETE, MOVE, LOCK</a:t>
          </a:r>
        </a:p>
      </dgm:t>
    </dgm:pt>
    <dgm:pt modelId="{8CD95CEC-12EC-4310-81AE-66CC1EAF276A}" type="parTrans" cxnId="{B2D86798-56AE-49B2-8A10-EDA903D8A008}">
      <dgm:prSet/>
      <dgm:spPr/>
      <dgm:t>
        <a:bodyPr/>
        <a:lstStyle/>
        <a:p>
          <a:endParaRPr lang="en-US"/>
        </a:p>
      </dgm:t>
    </dgm:pt>
    <dgm:pt modelId="{6AC18037-D700-4838-BC78-36AD8C1ACD2A}" type="sibTrans" cxnId="{B2D86798-56AE-49B2-8A10-EDA903D8A008}">
      <dgm:prSet/>
      <dgm:spPr/>
      <dgm:t>
        <a:bodyPr/>
        <a:lstStyle/>
        <a:p>
          <a:endParaRPr lang="en-US"/>
        </a:p>
      </dgm:t>
    </dgm:pt>
    <dgm:pt modelId="{D10A525E-0D1C-4A19-B2EA-C721C93DEB55}">
      <dgm:prSet/>
      <dgm:spPr/>
      <dgm:t>
        <a:bodyPr/>
        <a:lstStyle/>
        <a:p>
          <a:r>
            <a:rPr lang="en-US" dirty="0" smtClean="0"/>
            <a:t>GET, POST, HEAD, OPTIONS, TRACE</a:t>
          </a:r>
        </a:p>
      </dgm:t>
    </dgm:pt>
    <dgm:pt modelId="{D744A7A2-DD3A-47C9-A6D2-A0204178B4FC}" type="parTrans" cxnId="{DB4E9225-0D1C-4727-9831-25DBAB0762B1}">
      <dgm:prSet/>
      <dgm:spPr/>
      <dgm:t>
        <a:bodyPr/>
        <a:lstStyle/>
        <a:p>
          <a:endParaRPr lang="en-US"/>
        </a:p>
      </dgm:t>
    </dgm:pt>
    <dgm:pt modelId="{E699CFE7-4ABB-48C9-A5B8-03D35D9C2EE4}" type="sibTrans" cxnId="{DB4E9225-0D1C-4727-9831-25DBAB0762B1}">
      <dgm:prSet/>
      <dgm:spPr/>
      <dgm:t>
        <a:bodyPr/>
        <a:lstStyle/>
        <a:p>
          <a:endParaRPr lang="en-US"/>
        </a:p>
      </dgm:t>
    </dgm:pt>
    <dgm:pt modelId="{81180ED4-2FA1-4410-9538-A08DE13CF91A}">
      <dgm:prSet/>
      <dgm:spPr/>
      <dgm:t>
        <a:bodyPr/>
        <a:lstStyle/>
        <a:p>
          <a:r>
            <a:rPr lang="en-US" dirty="0" smtClean="0"/>
            <a:t>HTTP Verbs</a:t>
          </a:r>
          <a:endParaRPr lang="en-US" dirty="0"/>
        </a:p>
      </dgm:t>
    </dgm:pt>
    <dgm:pt modelId="{482694C9-B4D7-4EBB-A801-42DF93B43CBE}" type="sibTrans" cxnId="{F1B03BE6-9575-4C79-9539-BEE72E87FF52}">
      <dgm:prSet/>
      <dgm:spPr/>
      <dgm:t>
        <a:bodyPr/>
        <a:lstStyle/>
        <a:p>
          <a:endParaRPr lang="en-US"/>
        </a:p>
      </dgm:t>
    </dgm:pt>
    <dgm:pt modelId="{4653CFB2-AD0A-403D-81E8-662CA51B6357}" type="parTrans" cxnId="{F1B03BE6-9575-4C79-9539-BEE72E87FF52}">
      <dgm:prSet/>
      <dgm:spPr/>
      <dgm:t>
        <a:bodyPr/>
        <a:lstStyle/>
        <a:p>
          <a:endParaRPr lang="en-US"/>
        </a:p>
      </dgm:t>
    </dgm:pt>
    <dgm:pt modelId="{5968AD27-9DBC-4712-91F8-17DF87C30986}">
      <dgm:prSet/>
      <dgm:spPr/>
      <dgm:t>
        <a:bodyPr/>
        <a:lstStyle/>
        <a:p>
          <a:r>
            <a:rPr lang="en-US" dirty="0" smtClean="0"/>
            <a:t>SMTP</a:t>
          </a:r>
        </a:p>
      </dgm:t>
    </dgm:pt>
    <dgm:pt modelId="{8A001FD9-F5F7-4724-A364-4C17FAC866DB}" type="parTrans" cxnId="{9CA8892B-9DB9-4D85-80C6-8D88CAC68379}">
      <dgm:prSet/>
      <dgm:spPr/>
      <dgm:t>
        <a:bodyPr/>
        <a:lstStyle/>
        <a:p>
          <a:endParaRPr lang="en-US"/>
        </a:p>
      </dgm:t>
    </dgm:pt>
    <dgm:pt modelId="{1F1ED790-7198-4BED-82E6-4936E8092E89}" type="sibTrans" cxnId="{9CA8892B-9DB9-4D85-80C6-8D88CAC68379}">
      <dgm:prSet/>
      <dgm:spPr/>
      <dgm:t>
        <a:bodyPr/>
        <a:lstStyle/>
        <a:p>
          <a:endParaRPr lang="en-US"/>
        </a:p>
      </dgm:t>
    </dgm:pt>
    <dgm:pt modelId="{4D3B12FA-466B-422C-B930-45C9275D45BE}">
      <dgm:prSet/>
      <dgm:spPr/>
      <dgm:t>
        <a:bodyPr/>
        <a:lstStyle/>
        <a:p>
          <a:r>
            <a:rPr lang="en-US" dirty="0" smtClean="0"/>
            <a:t>HELO</a:t>
          </a:r>
        </a:p>
      </dgm:t>
    </dgm:pt>
    <dgm:pt modelId="{A8926B8B-C667-40A5-8514-4466180DE6B7}" type="parTrans" cxnId="{A979DEAA-27D4-4CCB-A375-970444D4C24F}">
      <dgm:prSet/>
      <dgm:spPr/>
      <dgm:t>
        <a:bodyPr/>
        <a:lstStyle/>
        <a:p>
          <a:endParaRPr lang="en-US"/>
        </a:p>
      </dgm:t>
    </dgm:pt>
    <dgm:pt modelId="{C2DB5002-D7F9-4FF1-9E5A-32B67E2AB5C7}" type="sibTrans" cxnId="{A979DEAA-27D4-4CCB-A375-970444D4C24F}">
      <dgm:prSet/>
      <dgm:spPr/>
      <dgm:t>
        <a:bodyPr/>
        <a:lstStyle/>
        <a:p>
          <a:endParaRPr lang="en-US"/>
        </a:p>
      </dgm:t>
    </dgm:pt>
    <dgm:pt modelId="{6EAB860E-5632-48C7-A8A3-7559FC52802E}">
      <dgm:prSet/>
      <dgm:spPr/>
      <dgm:t>
        <a:bodyPr/>
        <a:lstStyle/>
        <a:p>
          <a:r>
            <a:rPr lang="en-US" dirty="0" smtClean="0"/>
            <a:t>EHLO</a:t>
          </a:r>
        </a:p>
      </dgm:t>
    </dgm:pt>
    <dgm:pt modelId="{E8D84B51-E704-4C62-9A48-CB4A7E2D6883}" type="parTrans" cxnId="{6EFB791F-27AE-4F75-B40C-4ECA0DE9F9DE}">
      <dgm:prSet/>
      <dgm:spPr/>
      <dgm:t>
        <a:bodyPr/>
        <a:lstStyle/>
        <a:p>
          <a:endParaRPr lang="en-US"/>
        </a:p>
      </dgm:t>
    </dgm:pt>
    <dgm:pt modelId="{B5B2EE48-7BD1-4CAC-9397-F0AE8FB95246}" type="sibTrans" cxnId="{6EFB791F-27AE-4F75-B40C-4ECA0DE9F9DE}">
      <dgm:prSet/>
      <dgm:spPr/>
      <dgm:t>
        <a:bodyPr/>
        <a:lstStyle/>
        <a:p>
          <a:endParaRPr lang="en-US"/>
        </a:p>
      </dgm:t>
    </dgm:pt>
    <dgm:pt modelId="{39650D44-A18B-420A-A91B-39FF154B3052}">
      <dgm:prSet/>
      <dgm:spPr/>
      <dgm:t>
        <a:bodyPr/>
        <a:lstStyle/>
        <a:p>
          <a:r>
            <a:rPr lang="en-US" dirty="0" smtClean="0"/>
            <a:t>RCPT</a:t>
          </a:r>
        </a:p>
      </dgm:t>
    </dgm:pt>
    <dgm:pt modelId="{9E5E3EFA-EA66-4595-BE66-F58CF3797707}" type="parTrans" cxnId="{9B1C7BA8-CE1D-4B5D-8590-A0824CEBBBEB}">
      <dgm:prSet/>
      <dgm:spPr/>
      <dgm:t>
        <a:bodyPr/>
        <a:lstStyle/>
        <a:p>
          <a:endParaRPr lang="en-US"/>
        </a:p>
      </dgm:t>
    </dgm:pt>
    <dgm:pt modelId="{97CEE975-4255-4290-B686-56C71D360B0F}" type="sibTrans" cxnId="{9B1C7BA8-CE1D-4B5D-8590-A0824CEBBBEB}">
      <dgm:prSet/>
      <dgm:spPr/>
      <dgm:t>
        <a:bodyPr/>
        <a:lstStyle/>
        <a:p>
          <a:endParaRPr lang="en-US"/>
        </a:p>
      </dgm:t>
    </dgm:pt>
    <dgm:pt modelId="{E814146B-03E0-4243-B870-C3BD36238FDB}" type="pres">
      <dgm:prSet presAssocID="{4B0D3438-4346-4468-8125-66656B80FFF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AD4953E-0987-45F5-A27C-47D478DD2115}" type="pres">
      <dgm:prSet presAssocID="{EA928B9F-45BC-4C36-908C-77F264A0E604}" presName="root" presStyleCnt="0"/>
      <dgm:spPr/>
    </dgm:pt>
    <dgm:pt modelId="{360E376B-D060-4320-882D-B0CBBF5A1F72}" type="pres">
      <dgm:prSet presAssocID="{EA928B9F-45BC-4C36-908C-77F264A0E604}" presName="rootComposite" presStyleCnt="0"/>
      <dgm:spPr/>
    </dgm:pt>
    <dgm:pt modelId="{DBB6412E-8978-4312-A9D7-29E0CB06F389}" type="pres">
      <dgm:prSet presAssocID="{EA928B9F-45BC-4C36-908C-77F264A0E604}" presName="rootText" presStyleLbl="node1" presStyleIdx="0" presStyleCnt="4"/>
      <dgm:spPr/>
      <dgm:t>
        <a:bodyPr/>
        <a:lstStyle/>
        <a:p>
          <a:endParaRPr lang="en-US"/>
        </a:p>
      </dgm:t>
    </dgm:pt>
    <dgm:pt modelId="{1CC6BF01-B3F2-4F50-97C2-FEABA858DC59}" type="pres">
      <dgm:prSet presAssocID="{EA928B9F-45BC-4C36-908C-77F264A0E604}" presName="rootConnector" presStyleLbl="node1" presStyleIdx="0" presStyleCnt="4"/>
      <dgm:spPr/>
      <dgm:t>
        <a:bodyPr/>
        <a:lstStyle/>
        <a:p>
          <a:endParaRPr lang="en-US"/>
        </a:p>
      </dgm:t>
    </dgm:pt>
    <dgm:pt modelId="{BFD60A37-0124-40F1-AC7E-DC3727A0E6F6}" type="pres">
      <dgm:prSet presAssocID="{EA928B9F-45BC-4C36-908C-77F264A0E604}" presName="childShape" presStyleCnt="0"/>
      <dgm:spPr/>
    </dgm:pt>
    <dgm:pt modelId="{DB0566F5-CAD3-4CB3-AADC-D3B1FEF2B365}" type="pres">
      <dgm:prSet presAssocID="{F4925FB1-155D-4A63-83BB-6C55AE491BD4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55AD1567-4AB7-4552-BB6D-E9852C2EC309}" type="pres">
      <dgm:prSet presAssocID="{20186814-FEE1-46D1-A94F-E29D1D2D77EF}" presName="childText" presStyleLbl="b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F0E31-E5D4-4CEC-B134-806B252A1DF3}" type="pres">
      <dgm:prSet presAssocID="{3EF0354D-CD47-42F3-A2E6-B952DB254C16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741737A6-B77B-4944-A4A9-92FFBB1F9583}" type="pres">
      <dgm:prSet presAssocID="{AAF0BF3E-6439-4F8C-A8F3-10195429EB7B}" presName="childText" presStyleLbl="b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AF606-E7B7-48D3-86E8-61102D03A310}" type="pres">
      <dgm:prSet presAssocID="{81E9D99C-CE6C-4700-8844-3173C391E84A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42A14FC5-6064-4C60-9541-5876E342AF39}" type="pres">
      <dgm:prSet presAssocID="{687AC466-07AB-450E-AF90-64E1E5A66177}" presName="childText" presStyleLbl="b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D21B9-32CE-4060-836E-84A9A9907F3C}" type="pres">
      <dgm:prSet presAssocID="{CD4F6280-2849-466E-9D1B-C7311EEF19E3}" presName="root" presStyleCnt="0"/>
      <dgm:spPr/>
    </dgm:pt>
    <dgm:pt modelId="{95101A3A-5E28-4B6E-9477-C3269F97013C}" type="pres">
      <dgm:prSet presAssocID="{CD4F6280-2849-466E-9D1B-C7311EEF19E3}" presName="rootComposite" presStyleCnt="0"/>
      <dgm:spPr/>
    </dgm:pt>
    <dgm:pt modelId="{661F60D7-4F44-4D37-B7C6-93CC23C04239}" type="pres">
      <dgm:prSet presAssocID="{CD4F6280-2849-466E-9D1B-C7311EEF19E3}" presName="rootText" presStyleLbl="node1" presStyleIdx="1" presStyleCnt="4"/>
      <dgm:spPr/>
      <dgm:t>
        <a:bodyPr/>
        <a:lstStyle/>
        <a:p>
          <a:endParaRPr lang="en-US"/>
        </a:p>
      </dgm:t>
    </dgm:pt>
    <dgm:pt modelId="{DBD2BFAC-536B-44AB-86A6-D99642742521}" type="pres">
      <dgm:prSet presAssocID="{CD4F6280-2849-466E-9D1B-C7311EEF19E3}" presName="rootConnector" presStyleLbl="node1" presStyleIdx="1" presStyleCnt="4"/>
      <dgm:spPr/>
      <dgm:t>
        <a:bodyPr/>
        <a:lstStyle/>
        <a:p>
          <a:endParaRPr lang="en-US"/>
        </a:p>
      </dgm:t>
    </dgm:pt>
    <dgm:pt modelId="{18A33C01-574A-4589-B41A-D90B59E45FD4}" type="pres">
      <dgm:prSet presAssocID="{CD4F6280-2849-466E-9D1B-C7311EEF19E3}" presName="childShape" presStyleCnt="0"/>
      <dgm:spPr/>
    </dgm:pt>
    <dgm:pt modelId="{6F9525CA-E7C6-41AC-A542-686139B4FB4E}" type="pres">
      <dgm:prSet presAssocID="{87D27FA2-35CA-4807-B76B-DD6EB30C0EE4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80339480-109C-46C6-8326-A6DD0757436A}" type="pres">
      <dgm:prSet presAssocID="{21326370-B599-449F-A4AD-9BD4C7B799A3}" presName="childText" presStyleLbl="b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5D5AA-7D60-4A93-A823-E24E75CFFFBC}" type="pres">
      <dgm:prSet presAssocID="{22E777EE-2A79-4E52-820A-013F560807C9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83C05310-2AC5-4BB8-9AF4-6D42358F61A3}" type="pres">
      <dgm:prSet presAssocID="{B06C22F5-1624-4CCE-B203-A689BB4F2599}" presName="childText" presStyleLbl="b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70C25-5FB0-4D76-A764-E02C91D2AAC7}" type="pres">
      <dgm:prSet presAssocID="{BD42EDF6-9DBC-435D-9EB4-82420595523B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2FDB0FA7-8117-4B47-91A1-5002AC711971}" type="pres">
      <dgm:prSet presAssocID="{781AB9B4-E7D8-44BD-A573-ED3636D734E1}" presName="childText" presStyleLbl="b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36A89-1128-414A-B768-4EC58528EB19}" type="pres">
      <dgm:prSet presAssocID="{81180ED4-2FA1-4410-9538-A08DE13CF91A}" presName="root" presStyleCnt="0"/>
      <dgm:spPr/>
    </dgm:pt>
    <dgm:pt modelId="{8BB59EB4-145C-4A85-81FA-55EC42FA6B15}" type="pres">
      <dgm:prSet presAssocID="{81180ED4-2FA1-4410-9538-A08DE13CF91A}" presName="rootComposite" presStyleCnt="0"/>
      <dgm:spPr/>
    </dgm:pt>
    <dgm:pt modelId="{AD698933-28C1-4596-A4EC-304A0B37FD11}" type="pres">
      <dgm:prSet presAssocID="{81180ED4-2FA1-4410-9538-A08DE13CF91A}" presName="rootText" presStyleLbl="node1" presStyleIdx="2" presStyleCnt="4"/>
      <dgm:spPr/>
      <dgm:t>
        <a:bodyPr/>
        <a:lstStyle/>
        <a:p>
          <a:endParaRPr lang="en-US"/>
        </a:p>
      </dgm:t>
    </dgm:pt>
    <dgm:pt modelId="{DFE37D4F-0402-407F-8FC5-9734FDA693BD}" type="pres">
      <dgm:prSet presAssocID="{81180ED4-2FA1-4410-9538-A08DE13CF91A}" presName="rootConnector" presStyleLbl="node1" presStyleIdx="2" presStyleCnt="4"/>
      <dgm:spPr/>
      <dgm:t>
        <a:bodyPr/>
        <a:lstStyle/>
        <a:p>
          <a:endParaRPr lang="en-US"/>
        </a:p>
      </dgm:t>
    </dgm:pt>
    <dgm:pt modelId="{9D54576F-7458-4570-8223-7FC8C9E69401}" type="pres">
      <dgm:prSet presAssocID="{81180ED4-2FA1-4410-9538-A08DE13CF91A}" presName="childShape" presStyleCnt="0"/>
      <dgm:spPr/>
    </dgm:pt>
    <dgm:pt modelId="{F9F90B4A-C951-4EE6-9EB3-94C4B3CA995E}" type="pres">
      <dgm:prSet presAssocID="{2E6CE682-E211-44AB-A1B1-787B3E002327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8604E053-7E03-49DB-8FC9-D4A2F2A276EB}" type="pres">
      <dgm:prSet presAssocID="{D6E70D4B-A419-4CE4-BB91-DD776C9EC6CA}" presName="childText" presStyleLbl="b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5BD48-438B-4574-B183-FD75DDAF7BBA}" type="pres">
      <dgm:prSet presAssocID="{CC3751F8-3CFE-442F-A75A-AD347657A902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0439E1D8-FA9D-483E-8582-074B661140BF}" type="pres">
      <dgm:prSet presAssocID="{90A28F0C-70B1-41E2-B609-D31D2B7B5DD3}" presName="childText" presStyleLbl="b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5A160-3180-45B1-B8A3-7A7C9CAF2D33}" type="pres">
      <dgm:prSet presAssocID="{5968AD27-9DBC-4712-91F8-17DF87C30986}" presName="root" presStyleCnt="0"/>
      <dgm:spPr/>
    </dgm:pt>
    <dgm:pt modelId="{5465B709-ED87-4D74-AB5D-0A59D65A1655}" type="pres">
      <dgm:prSet presAssocID="{5968AD27-9DBC-4712-91F8-17DF87C30986}" presName="rootComposite" presStyleCnt="0"/>
      <dgm:spPr/>
    </dgm:pt>
    <dgm:pt modelId="{857DDE14-2351-41F5-A94F-35C8CAE8D503}" type="pres">
      <dgm:prSet presAssocID="{5968AD27-9DBC-4712-91F8-17DF87C30986}" presName="rootText" presStyleLbl="node1" presStyleIdx="3" presStyleCnt="4"/>
      <dgm:spPr/>
      <dgm:t>
        <a:bodyPr/>
        <a:lstStyle/>
        <a:p>
          <a:endParaRPr lang="en-US"/>
        </a:p>
      </dgm:t>
    </dgm:pt>
    <dgm:pt modelId="{91A6E506-26CD-4F91-85DB-CB4F09E1814C}" type="pres">
      <dgm:prSet presAssocID="{5968AD27-9DBC-4712-91F8-17DF87C30986}" presName="rootConnector" presStyleLbl="node1" presStyleIdx="3" presStyleCnt="4"/>
      <dgm:spPr/>
      <dgm:t>
        <a:bodyPr/>
        <a:lstStyle/>
        <a:p>
          <a:endParaRPr lang="en-US"/>
        </a:p>
      </dgm:t>
    </dgm:pt>
    <dgm:pt modelId="{1F51B28D-A4DF-40E7-8FEC-2F20E3A1E48B}" type="pres">
      <dgm:prSet presAssocID="{5968AD27-9DBC-4712-91F8-17DF87C30986}" presName="childShape" presStyleCnt="0"/>
      <dgm:spPr/>
    </dgm:pt>
    <dgm:pt modelId="{5A941325-2D9D-4B52-A6EF-97E4754398E6}" type="pres">
      <dgm:prSet presAssocID="{A8926B8B-C667-40A5-8514-4466180DE6B7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4AC30D40-910B-4325-9A8C-CD85CAE8AF39}" type="pres">
      <dgm:prSet presAssocID="{4D3B12FA-466B-422C-B930-45C9275D45BE}" presName="childText" presStyleLbl="b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6B01-EE88-41D9-AE64-2AB67350FAA4}" type="pres">
      <dgm:prSet presAssocID="{E8D84B51-E704-4C62-9A48-CB4A7E2D6883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EEDDB79E-4545-40E8-9EC4-2B2870BC1821}" type="pres">
      <dgm:prSet presAssocID="{6EAB860E-5632-48C7-A8A3-7559FC52802E}" presName="childText" presStyleLbl="b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6F088-3550-4EAD-A2CC-61E9F305B04B}" type="pres">
      <dgm:prSet presAssocID="{9E5E3EFA-EA66-4595-BE66-F58CF3797707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8F06E7AD-C920-41EE-BB98-842354A265C2}" type="pres">
      <dgm:prSet presAssocID="{39650D44-A18B-420A-A91B-39FF154B3052}" presName="childText" presStyleLbl="b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9DEAA-27D4-4CCB-A375-970444D4C24F}" srcId="{5968AD27-9DBC-4712-91F8-17DF87C30986}" destId="{4D3B12FA-466B-422C-B930-45C9275D45BE}" srcOrd="0" destOrd="0" parTransId="{A8926B8B-C667-40A5-8514-4466180DE6B7}" sibTransId="{C2DB5002-D7F9-4FF1-9E5A-32B67E2AB5C7}"/>
    <dgm:cxn modelId="{28B67088-11F1-4F20-8CA0-C37FFA972A07}" type="presOf" srcId="{9E5E3EFA-EA66-4595-BE66-F58CF3797707}" destId="{3C96F088-3550-4EAD-A2CC-61E9F305B04B}" srcOrd="0" destOrd="0" presId="urn:microsoft.com/office/officeart/2005/8/layout/hierarchy3"/>
    <dgm:cxn modelId="{2EFAB4DA-CBBC-439A-81C0-0EAAA41B6E6C}" type="presOf" srcId="{81180ED4-2FA1-4410-9538-A08DE13CF91A}" destId="{AD698933-28C1-4596-A4EC-304A0B37FD11}" srcOrd="0" destOrd="0" presId="urn:microsoft.com/office/officeart/2005/8/layout/hierarchy3"/>
    <dgm:cxn modelId="{5A64EC18-95C7-4926-A93A-E49AA93C703E}" srcId="{CD4F6280-2849-466E-9D1B-C7311EEF19E3}" destId="{B06C22F5-1624-4CCE-B203-A689BB4F2599}" srcOrd="1" destOrd="0" parTransId="{22E777EE-2A79-4E52-820A-013F560807C9}" sibTransId="{0FA47A4A-7979-4151-A30B-F4DAC1DF0281}"/>
    <dgm:cxn modelId="{BDEA0052-9F80-47AC-A99C-3D23DDE30C2F}" type="presOf" srcId="{E8D84B51-E704-4C62-9A48-CB4A7E2D6883}" destId="{36FC6B01-EE88-41D9-AE64-2AB67350FAA4}" srcOrd="0" destOrd="0" presId="urn:microsoft.com/office/officeart/2005/8/layout/hierarchy3"/>
    <dgm:cxn modelId="{988F5097-AE34-4B37-8C06-56AB09813675}" srcId="{4B0D3438-4346-4468-8125-66656B80FFF6}" destId="{EA928B9F-45BC-4C36-908C-77F264A0E604}" srcOrd="0" destOrd="0" parTransId="{C9017806-7019-408F-A145-7CF782B574EF}" sibTransId="{ED71271B-DE9E-40FB-BD10-C2C5BA9ABD6B}"/>
    <dgm:cxn modelId="{9CA8892B-9DB9-4D85-80C6-8D88CAC68379}" srcId="{4B0D3438-4346-4468-8125-66656B80FFF6}" destId="{5968AD27-9DBC-4712-91F8-17DF87C30986}" srcOrd="3" destOrd="0" parTransId="{8A001FD9-F5F7-4724-A364-4C17FAC866DB}" sibTransId="{1F1ED790-7198-4BED-82E6-4936E8092E89}"/>
    <dgm:cxn modelId="{CB006C0D-8F02-4FA5-8B97-7E289BC9B1A0}" srcId="{EA928B9F-45BC-4C36-908C-77F264A0E604}" destId="{AAF0BF3E-6439-4F8C-A8F3-10195429EB7B}" srcOrd="1" destOrd="0" parTransId="{3EF0354D-CD47-42F3-A2E6-B952DB254C16}" sibTransId="{BFACCA4A-EA93-4312-B3B8-E24B6C6D0780}"/>
    <dgm:cxn modelId="{9245AB5C-D351-49E7-81FA-80E7577BB835}" type="presOf" srcId="{22E777EE-2A79-4E52-820A-013F560807C9}" destId="{04D5D5AA-7D60-4A93-A823-E24E75CFFFBC}" srcOrd="0" destOrd="0" presId="urn:microsoft.com/office/officeart/2005/8/layout/hierarchy3"/>
    <dgm:cxn modelId="{23647D47-CED0-4A28-944A-6E155B8DA76F}" type="presOf" srcId="{A8926B8B-C667-40A5-8514-4466180DE6B7}" destId="{5A941325-2D9D-4B52-A6EF-97E4754398E6}" srcOrd="0" destOrd="0" presId="urn:microsoft.com/office/officeart/2005/8/layout/hierarchy3"/>
    <dgm:cxn modelId="{273B8ADB-9DFD-4FC6-BAA0-C19DEAFFF733}" type="presOf" srcId="{90A28F0C-70B1-41E2-B609-D31D2B7B5DD3}" destId="{0439E1D8-FA9D-483E-8582-074B661140BF}" srcOrd="0" destOrd="0" presId="urn:microsoft.com/office/officeart/2005/8/layout/hierarchy3"/>
    <dgm:cxn modelId="{F4CC888F-CAC3-4CFD-A735-DB2BE29E45AE}" type="presOf" srcId="{3EF0354D-CD47-42F3-A2E6-B952DB254C16}" destId="{24BF0E31-E5D4-4CEC-B134-806B252A1DF3}" srcOrd="0" destOrd="0" presId="urn:microsoft.com/office/officeart/2005/8/layout/hierarchy3"/>
    <dgm:cxn modelId="{8F193BD8-E0EC-490E-8FE7-2BD61BDD4390}" type="presOf" srcId="{AAF0BF3E-6439-4F8C-A8F3-10195429EB7B}" destId="{741737A6-B77B-4944-A4A9-92FFBB1F9583}" srcOrd="0" destOrd="0" presId="urn:microsoft.com/office/officeart/2005/8/layout/hierarchy3"/>
    <dgm:cxn modelId="{3DDBFC07-59CE-4263-8FC6-8E557D10F832}" type="presOf" srcId="{D10A525E-0D1C-4A19-B2EA-C721C93DEB55}" destId="{8604E053-7E03-49DB-8FC9-D4A2F2A276EB}" srcOrd="0" destOrd="1" presId="urn:microsoft.com/office/officeart/2005/8/layout/hierarchy3"/>
    <dgm:cxn modelId="{8719263C-C67A-418A-8CC5-D897323923BE}" type="presOf" srcId="{6EAB860E-5632-48C7-A8A3-7559FC52802E}" destId="{EEDDB79E-4545-40E8-9EC4-2B2870BC1821}" srcOrd="0" destOrd="0" presId="urn:microsoft.com/office/officeart/2005/8/layout/hierarchy3"/>
    <dgm:cxn modelId="{FB488350-0063-4440-8367-ACEC25E34B6F}" srcId="{EA928B9F-45BC-4C36-908C-77F264A0E604}" destId="{687AC466-07AB-450E-AF90-64E1E5A66177}" srcOrd="2" destOrd="0" parTransId="{81E9D99C-CE6C-4700-8844-3173C391E84A}" sibTransId="{218C8DFB-68CD-4C4B-B424-BF105DBCBC31}"/>
    <dgm:cxn modelId="{F1B03BE6-9575-4C79-9539-BEE72E87FF52}" srcId="{4B0D3438-4346-4468-8125-66656B80FFF6}" destId="{81180ED4-2FA1-4410-9538-A08DE13CF91A}" srcOrd="2" destOrd="0" parTransId="{4653CFB2-AD0A-403D-81E8-662CA51B6357}" sibTransId="{482694C9-B4D7-4EBB-A801-42DF93B43CBE}"/>
    <dgm:cxn modelId="{E932BEAF-24A1-4CB6-AA37-CD65CC1620AE}" srcId="{4B0D3438-4346-4468-8125-66656B80FFF6}" destId="{CD4F6280-2849-466E-9D1B-C7311EEF19E3}" srcOrd="1" destOrd="0" parTransId="{BE9C6839-AF9F-4619-9FFC-565C6FC54E55}" sibTransId="{6D637349-6E8F-4ED8-A793-23A2D35CB62A}"/>
    <dgm:cxn modelId="{D7B5E33A-ACA7-430A-8211-0E7C81C31DED}" type="presOf" srcId="{4D3B12FA-466B-422C-B930-45C9275D45BE}" destId="{4AC30D40-910B-4325-9A8C-CD85CAE8AF39}" srcOrd="0" destOrd="0" presId="urn:microsoft.com/office/officeart/2005/8/layout/hierarchy3"/>
    <dgm:cxn modelId="{085F6F44-1E50-441D-B49F-F6A2AA3B2E15}" type="presOf" srcId="{81180ED4-2FA1-4410-9538-A08DE13CF91A}" destId="{DFE37D4F-0402-407F-8FC5-9734FDA693BD}" srcOrd="1" destOrd="0" presId="urn:microsoft.com/office/officeart/2005/8/layout/hierarchy3"/>
    <dgm:cxn modelId="{2E518B00-3032-43CB-B20B-A60921C4AAE5}" type="presOf" srcId="{687AC466-07AB-450E-AF90-64E1E5A66177}" destId="{42A14FC5-6064-4C60-9541-5876E342AF39}" srcOrd="0" destOrd="0" presId="urn:microsoft.com/office/officeart/2005/8/layout/hierarchy3"/>
    <dgm:cxn modelId="{57102531-A77D-4CDE-9D02-635B1BA91191}" type="presOf" srcId="{B06C22F5-1624-4CCE-B203-A689BB4F2599}" destId="{83C05310-2AC5-4BB8-9AF4-6D42358F61A3}" srcOrd="0" destOrd="0" presId="urn:microsoft.com/office/officeart/2005/8/layout/hierarchy3"/>
    <dgm:cxn modelId="{613C0DDD-6962-4B71-9ECF-E827AE57A1DA}" srcId="{EA928B9F-45BC-4C36-908C-77F264A0E604}" destId="{20186814-FEE1-46D1-A94F-E29D1D2D77EF}" srcOrd="0" destOrd="0" parTransId="{F4925FB1-155D-4A63-83BB-6C55AE491BD4}" sibTransId="{FF2115D2-2751-4E95-B8D5-C602BC28F81A}"/>
    <dgm:cxn modelId="{DD43A86C-FDBE-4F80-BF0C-0E0CFD1F5529}" type="presOf" srcId="{5968AD27-9DBC-4712-91F8-17DF87C30986}" destId="{91A6E506-26CD-4F91-85DB-CB4F09E1814C}" srcOrd="1" destOrd="0" presId="urn:microsoft.com/office/officeart/2005/8/layout/hierarchy3"/>
    <dgm:cxn modelId="{9B1C7BA8-CE1D-4B5D-8590-A0824CEBBBEB}" srcId="{5968AD27-9DBC-4712-91F8-17DF87C30986}" destId="{39650D44-A18B-420A-A91B-39FF154B3052}" srcOrd="2" destOrd="0" parTransId="{9E5E3EFA-EA66-4595-BE66-F58CF3797707}" sibTransId="{97CEE975-4255-4290-B686-56C71D360B0F}"/>
    <dgm:cxn modelId="{6EFB791F-27AE-4F75-B40C-4ECA0DE9F9DE}" srcId="{5968AD27-9DBC-4712-91F8-17DF87C30986}" destId="{6EAB860E-5632-48C7-A8A3-7559FC52802E}" srcOrd="1" destOrd="0" parTransId="{E8D84B51-E704-4C62-9A48-CB4A7E2D6883}" sibTransId="{B5B2EE48-7BD1-4CAC-9397-F0AE8FB95246}"/>
    <dgm:cxn modelId="{B2D86798-56AE-49B2-8A10-EDA903D8A008}" srcId="{90A28F0C-70B1-41E2-B609-D31D2B7B5DD3}" destId="{DD326BBC-E26C-4630-B2F3-3EB047AF8D85}" srcOrd="0" destOrd="0" parTransId="{8CD95CEC-12EC-4310-81AE-66CC1EAF276A}" sibTransId="{6AC18037-D700-4838-BC78-36AD8C1ACD2A}"/>
    <dgm:cxn modelId="{94CC7F34-693D-4A37-852B-C7EB5EB47E0F}" type="presOf" srcId="{5968AD27-9DBC-4712-91F8-17DF87C30986}" destId="{857DDE14-2351-41F5-A94F-35C8CAE8D503}" srcOrd="0" destOrd="0" presId="urn:microsoft.com/office/officeart/2005/8/layout/hierarchy3"/>
    <dgm:cxn modelId="{89DCA8D2-94D8-4153-B5EA-78DECA2E79EB}" srcId="{81180ED4-2FA1-4410-9538-A08DE13CF91A}" destId="{90A28F0C-70B1-41E2-B609-D31D2B7B5DD3}" srcOrd="1" destOrd="0" parTransId="{CC3751F8-3CFE-442F-A75A-AD347657A902}" sibTransId="{04B6F004-6856-4FD1-BE2E-2D367FB7C941}"/>
    <dgm:cxn modelId="{DB4E9225-0D1C-4727-9831-25DBAB0762B1}" srcId="{D6E70D4B-A419-4CE4-BB91-DD776C9EC6CA}" destId="{D10A525E-0D1C-4A19-B2EA-C721C93DEB55}" srcOrd="0" destOrd="0" parTransId="{D744A7A2-DD3A-47C9-A6D2-A0204178B4FC}" sibTransId="{E699CFE7-4ABB-48C9-A5B8-03D35D9C2EE4}"/>
    <dgm:cxn modelId="{C7314177-DC73-4CD6-B5E5-D780E4C6DB15}" type="presOf" srcId="{F4925FB1-155D-4A63-83BB-6C55AE491BD4}" destId="{DB0566F5-CAD3-4CB3-AADC-D3B1FEF2B365}" srcOrd="0" destOrd="0" presId="urn:microsoft.com/office/officeart/2005/8/layout/hierarchy3"/>
    <dgm:cxn modelId="{A4D04EFE-4169-4EEE-8EE7-A52C3D5EB1AA}" srcId="{CD4F6280-2849-466E-9D1B-C7311EEF19E3}" destId="{21326370-B599-449F-A4AD-9BD4C7B799A3}" srcOrd="0" destOrd="0" parTransId="{87D27FA2-35CA-4807-B76B-DD6EB30C0EE4}" sibTransId="{B16B8F12-1B6E-43BC-913F-B3C29F630AFF}"/>
    <dgm:cxn modelId="{3A444A6E-A1F2-4866-B0D0-943801DDC419}" type="presOf" srcId="{DD326BBC-E26C-4630-B2F3-3EB047AF8D85}" destId="{0439E1D8-FA9D-483E-8582-074B661140BF}" srcOrd="0" destOrd="1" presId="urn:microsoft.com/office/officeart/2005/8/layout/hierarchy3"/>
    <dgm:cxn modelId="{570BC053-FF81-4E6A-8976-E917F1BD3E69}" type="presOf" srcId="{EA928B9F-45BC-4C36-908C-77F264A0E604}" destId="{1CC6BF01-B3F2-4F50-97C2-FEABA858DC59}" srcOrd="1" destOrd="0" presId="urn:microsoft.com/office/officeart/2005/8/layout/hierarchy3"/>
    <dgm:cxn modelId="{20AF8ECF-A4C8-4035-95C5-E70DF9488FF0}" type="presOf" srcId="{21326370-B599-449F-A4AD-9BD4C7B799A3}" destId="{80339480-109C-46C6-8326-A6DD0757436A}" srcOrd="0" destOrd="0" presId="urn:microsoft.com/office/officeart/2005/8/layout/hierarchy3"/>
    <dgm:cxn modelId="{8D65255D-C17A-49E8-A7C2-39C73625F35D}" srcId="{81180ED4-2FA1-4410-9538-A08DE13CF91A}" destId="{D6E70D4B-A419-4CE4-BB91-DD776C9EC6CA}" srcOrd="0" destOrd="0" parTransId="{2E6CE682-E211-44AB-A1B1-787B3E002327}" sibTransId="{86943C90-450C-4C36-B2B2-1D03204768D9}"/>
    <dgm:cxn modelId="{4FE05F5C-B34B-4BC6-83EF-389BDD0E9491}" type="presOf" srcId="{CC3751F8-3CFE-442F-A75A-AD347657A902}" destId="{2635BD48-438B-4574-B183-FD75DDAF7BBA}" srcOrd="0" destOrd="0" presId="urn:microsoft.com/office/officeart/2005/8/layout/hierarchy3"/>
    <dgm:cxn modelId="{03B3875D-EEA6-4429-988A-2BE6AC3F1C3D}" type="presOf" srcId="{EA928B9F-45BC-4C36-908C-77F264A0E604}" destId="{DBB6412E-8978-4312-A9D7-29E0CB06F389}" srcOrd="0" destOrd="0" presId="urn:microsoft.com/office/officeart/2005/8/layout/hierarchy3"/>
    <dgm:cxn modelId="{03A63D8E-F99A-4D0E-8863-40D6F4782063}" type="presOf" srcId="{CD4F6280-2849-466E-9D1B-C7311EEF19E3}" destId="{DBD2BFAC-536B-44AB-86A6-D99642742521}" srcOrd="1" destOrd="0" presId="urn:microsoft.com/office/officeart/2005/8/layout/hierarchy3"/>
    <dgm:cxn modelId="{86276D62-3F10-4254-A78F-63C442373507}" type="presOf" srcId="{20186814-FEE1-46D1-A94F-E29D1D2D77EF}" destId="{55AD1567-4AB7-4552-BB6D-E9852C2EC309}" srcOrd="0" destOrd="0" presId="urn:microsoft.com/office/officeart/2005/8/layout/hierarchy3"/>
    <dgm:cxn modelId="{8B40E9CD-4ABA-461C-98CB-80ADF6DEFF6D}" type="presOf" srcId="{D6E70D4B-A419-4CE4-BB91-DD776C9EC6CA}" destId="{8604E053-7E03-49DB-8FC9-D4A2F2A276EB}" srcOrd="0" destOrd="0" presId="urn:microsoft.com/office/officeart/2005/8/layout/hierarchy3"/>
    <dgm:cxn modelId="{5C0888B4-EC35-4790-8D44-46DE08153091}" type="presOf" srcId="{81E9D99C-CE6C-4700-8844-3173C391E84A}" destId="{547AF606-E7B7-48D3-86E8-61102D03A310}" srcOrd="0" destOrd="0" presId="urn:microsoft.com/office/officeart/2005/8/layout/hierarchy3"/>
    <dgm:cxn modelId="{4763A8BE-934B-4D5F-B1E7-BF45D30FF33D}" type="presOf" srcId="{87D27FA2-35CA-4807-B76B-DD6EB30C0EE4}" destId="{6F9525CA-E7C6-41AC-A542-686139B4FB4E}" srcOrd="0" destOrd="0" presId="urn:microsoft.com/office/officeart/2005/8/layout/hierarchy3"/>
    <dgm:cxn modelId="{40EFA794-54AB-44AE-8030-7624A0AB9B2F}" type="presOf" srcId="{BD42EDF6-9DBC-435D-9EB4-82420595523B}" destId="{D7670C25-5FB0-4D76-A764-E02C91D2AAC7}" srcOrd="0" destOrd="0" presId="urn:microsoft.com/office/officeart/2005/8/layout/hierarchy3"/>
    <dgm:cxn modelId="{42021C2C-DE60-4619-A514-903D0BA81BC9}" type="presOf" srcId="{781AB9B4-E7D8-44BD-A573-ED3636D734E1}" destId="{2FDB0FA7-8117-4B47-91A1-5002AC711971}" srcOrd="0" destOrd="0" presId="urn:microsoft.com/office/officeart/2005/8/layout/hierarchy3"/>
    <dgm:cxn modelId="{C113A900-D1D4-499D-98F3-33F0258C679E}" type="presOf" srcId="{4B0D3438-4346-4468-8125-66656B80FFF6}" destId="{E814146B-03E0-4243-B870-C3BD36238FDB}" srcOrd="0" destOrd="0" presId="urn:microsoft.com/office/officeart/2005/8/layout/hierarchy3"/>
    <dgm:cxn modelId="{0FA1F6A1-C37B-4595-B3F5-1A901A5EB943}" srcId="{CD4F6280-2849-466E-9D1B-C7311EEF19E3}" destId="{781AB9B4-E7D8-44BD-A573-ED3636D734E1}" srcOrd="2" destOrd="0" parTransId="{BD42EDF6-9DBC-435D-9EB4-82420595523B}" sibTransId="{9E88963D-9523-4426-B1C6-E10DED161F1E}"/>
    <dgm:cxn modelId="{8BDFB228-57CA-46E6-9CFB-C663EB909341}" type="presOf" srcId="{39650D44-A18B-420A-A91B-39FF154B3052}" destId="{8F06E7AD-C920-41EE-BB98-842354A265C2}" srcOrd="0" destOrd="0" presId="urn:microsoft.com/office/officeart/2005/8/layout/hierarchy3"/>
    <dgm:cxn modelId="{2E29FFA4-DA9B-4534-B35E-65024A25C0DF}" type="presOf" srcId="{2E6CE682-E211-44AB-A1B1-787B3E002327}" destId="{F9F90B4A-C951-4EE6-9EB3-94C4B3CA995E}" srcOrd="0" destOrd="0" presId="urn:microsoft.com/office/officeart/2005/8/layout/hierarchy3"/>
    <dgm:cxn modelId="{1737668C-6930-459D-B2F5-C4F2B3FD0528}" type="presOf" srcId="{CD4F6280-2849-466E-9D1B-C7311EEF19E3}" destId="{661F60D7-4F44-4D37-B7C6-93CC23C04239}" srcOrd="0" destOrd="0" presId="urn:microsoft.com/office/officeart/2005/8/layout/hierarchy3"/>
    <dgm:cxn modelId="{6374A605-0EFB-4F0F-863A-024B73E6D4EB}" type="presParOf" srcId="{E814146B-03E0-4243-B870-C3BD36238FDB}" destId="{8AD4953E-0987-45F5-A27C-47D478DD2115}" srcOrd="0" destOrd="0" presId="urn:microsoft.com/office/officeart/2005/8/layout/hierarchy3"/>
    <dgm:cxn modelId="{60ADD45E-FBCA-42B4-A478-C9A14454F332}" type="presParOf" srcId="{8AD4953E-0987-45F5-A27C-47D478DD2115}" destId="{360E376B-D060-4320-882D-B0CBBF5A1F72}" srcOrd="0" destOrd="0" presId="urn:microsoft.com/office/officeart/2005/8/layout/hierarchy3"/>
    <dgm:cxn modelId="{DDA19C6F-5A2F-4172-8A25-D9FCD49F5789}" type="presParOf" srcId="{360E376B-D060-4320-882D-B0CBBF5A1F72}" destId="{DBB6412E-8978-4312-A9D7-29E0CB06F389}" srcOrd="0" destOrd="0" presId="urn:microsoft.com/office/officeart/2005/8/layout/hierarchy3"/>
    <dgm:cxn modelId="{FE18E4DC-0FFF-4508-A15F-3B063A62C51A}" type="presParOf" srcId="{360E376B-D060-4320-882D-B0CBBF5A1F72}" destId="{1CC6BF01-B3F2-4F50-97C2-FEABA858DC59}" srcOrd="1" destOrd="0" presId="urn:microsoft.com/office/officeart/2005/8/layout/hierarchy3"/>
    <dgm:cxn modelId="{65BC29EF-177C-4436-A572-9ADFBE519183}" type="presParOf" srcId="{8AD4953E-0987-45F5-A27C-47D478DD2115}" destId="{BFD60A37-0124-40F1-AC7E-DC3727A0E6F6}" srcOrd="1" destOrd="0" presId="urn:microsoft.com/office/officeart/2005/8/layout/hierarchy3"/>
    <dgm:cxn modelId="{44423F07-26E0-40FF-8EE3-4F7C811E3614}" type="presParOf" srcId="{BFD60A37-0124-40F1-AC7E-DC3727A0E6F6}" destId="{DB0566F5-CAD3-4CB3-AADC-D3B1FEF2B365}" srcOrd="0" destOrd="0" presId="urn:microsoft.com/office/officeart/2005/8/layout/hierarchy3"/>
    <dgm:cxn modelId="{F20BB104-9191-40C3-B46A-A416F96390E0}" type="presParOf" srcId="{BFD60A37-0124-40F1-AC7E-DC3727A0E6F6}" destId="{55AD1567-4AB7-4552-BB6D-E9852C2EC309}" srcOrd="1" destOrd="0" presId="urn:microsoft.com/office/officeart/2005/8/layout/hierarchy3"/>
    <dgm:cxn modelId="{7FD787B1-20A9-479B-9856-C5C350C56A12}" type="presParOf" srcId="{BFD60A37-0124-40F1-AC7E-DC3727A0E6F6}" destId="{24BF0E31-E5D4-4CEC-B134-806B252A1DF3}" srcOrd="2" destOrd="0" presId="urn:microsoft.com/office/officeart/2005/8/layout/hierarchy3"/>
    <dgm:cxn modelId="{37340E4B-AAE7-4919-990C-6E9E6568B286}" type="presParOf" srcId="{BFD60A37-0124-40F1-AC7E-DC3727A0E6F6}" destId="{741737A6-B77B-4944-A4A9-92FFBB1F9583}" srcOrd="3" destOrd="0" presId="urn:microsoft.com/office/officeart/2005/8/layout/hierarchy3"/>
    <dgm:cxn modelId="{38CEADDE-3891-4C51-9AE6-AA198BA36CB8}" type="presParOf" srcId="{BFD60A37-0124-40F1-AC7E-DC3727A0E6F6}" destId="{547AF606-E7B7-48D3-86E8-61102D03A310}" srcOrd="4" destOrd="0" presId="urn:microsoft.com/office/officeart/2005/8/layout/hierarchy3"/>
    <dgm:cxn modelId="{5B169600-4087-4A4C-A099-73679FA7EB71}" type="presParOf" srcId="{BFD60A37-0124-40F1-AC7E-DC3727A0E6F6}" destId="{42A14FC5-6064-4C60-9541-5876E342AF39}" srcOrd="5" destOrd="0" presId="urn:microsoft.com/office/officeart/2005/8/layout/hierarchy3"/>
    <dgm:cxn modelId="{10AE1623-E313-41F2-92CC-D11DFBDEA668}" type="presParOf" srcId="{E814146B-03E0-4243-B870-C3BD36238FDB}" destId="{98CD21B9-32CE-4060-836E-84A9A9907F3C}" srcOrd="1" destOrd="0" presId="urn:microsoft.com/office/officeart/2005/8/layout/hierarchy3"/>
    <dgm:cxn modelId="{9E737015-FAE1-4D93-8293-9861A1FE6AD3}" type="presParOf" srcId="{98CD21B9-32CE-4060-836E-84A9A9907F3C}" destId="{95101A3A-5E28-4B6E-9477-C3269F97013C}" srcOrd="0" destOrd="0" presId="urn:microsoft.com/office/officeart/2005/8/layout/hierarchy3"/>
    <dgm:cxn modelId="{BE23B902-711B-4143-8BBB-0D87E551A4E7}" type="presParOf" srcId="{95101A3A-5E28-4B6E-9477-C3269F97013C}" destId="{661F60D7-4F44-4D37-B7C6-93CC23C04239}" srcOrd="0" destOrd="0" presId="urn:microsoft.com/office/officeart/2005/8/layout/hierarchy3"/>
    <dgm:cxn modelId="{A6EAE1F1-D3B7-474E-ABEC-747139D1BF8C}" type="presParOf" srcId="{95101A3A-5E28-4B6E-9477-C3269F97013C}" destId="{DBD2BFAC-536B-44AB-86A6-D99642742521}" srcOrd="1" destOrd="0" presId="urn:microsoft.com/office/officeart/2005/8/layout/hierarchy3"/>
    <dgm:cxn modelId="{CC85A61F-2923-4500-BBDE-841A1378A0DF}" type="presParOf" srcId="{98CD21B9-32CE-4060-836E-84A9A9907F3C}" destId="{18A33C01-574A-4589-B41A-D90B59E45FD4}" srcOrd="1" destOrd="0" presId="urn:microsoft.com/office/officeart/2005/8/layout/hierarchy3"/>
    <dgm:cxn modelId="{60294159-D31A-4198-8660-E5A10F077D18}" type="presParOf" srcId="{18A33C01-574A-4589-B41A-D90B59E45FD4}" destId="{6F9525CA-E7C6-41AC-A542-686139B4FB4E}" srcOrd="0" destOrd="0" presId="urn:microsoft.com/office/officeart/2005/8/layout/hierarchy3"/>
    <dgm:cxn modelId="{A41EC932-2920-4C42-939B-CD27161D7965}" type="presParOf" srcId="{18A33C01-574A-4589-B41A-D90B59E45FD4}" destId="{80339480-109C-46C6-8326-A6DD0757436A}" srcOrd="1" destOrd="0" presId="urn:microsoft.com/office/officeart/2005/8/layout/hierarchy3"/>
    <dgm:cxn modelId="{2FAF6B31-7C91-45D1-A737-01E83A8C4007}" type="presParOf" srcId="{18A33C01-574A-4589-B41A-D90B59E45FD4}" destId="{04D5D5AA-7D60-4A93-A823-E24E75CFFFBC}" srcOrd="2" destOrd="0" presId="urn:microsoft.com/office/officeart/2005/8/layout/hierarchy3"/>
    <dgm:cxn modelId="{EA87EF35-725D-4A64-B2E8-AB37FDC6C493}" type="presParOf" srcId="{18A33C01-574A-4589-B41A-D90B59E45FD4}" destId="{83C05310-2AC5-4BB8-9AF4-6D42358F61A3}" srcOrd="3" destOrd="0" presId="urn:microsoft.com/office/officeart/2005/8/layout/hierarchy3"/>
    <dgm:cxn modelId="{BDA6FEB2-602C-4F12-866B-55314182D00F}" type="presParOf" srcId="{18A33C01-574A-4589-B41A-D90B59E45FD4}" destId="{D7670C25-5FB0-4D76-A764-E02C91D2AAC7}" srcOrd="4" destOrd="0" presId="urn:microsoft.com/office/officeart/2005/8/layout/hierarchy3"/>
    <dgm:cxn modelId="{FEA6A7EB-6222-4C6F-AC6F-A0926852CAB1}" type="presParOf" srcId="{18A33C01-574A-4589-B41A-D90B59E45FD4}" destId="{2FDB0FA7-8117-4B47-91A1-5002AC711971}" srcOrd="5" destOrd="0" presId="urn:microsoft.com/office/officeart/2005/8/layout/hierarchy3"/>
    <dgm:cxn modelId="{FED12A55-B536-41AE-9746-BD2AC37A21E3}" type="presParOf" srcId="{E814146B-03E0-4243-B870-C3BD36238FDB}" destId="{DA636A89-1128-414A-B768-4EC58528EB19}" srcOrd="2" destOrd="0" presId="urn:microsoft.com/office/officeart/2005/8/layout/hierarchy3"/>
    <dgm:cxn modelId="{C1D6F13A-5ADF-49CE-AA90-B0F9E78AB3DF}" type="presParOf" srcId="{DA636A89-1128-414A-B768-4EC58528EB19}" destId="{8BB59EB4-145C-4A85-81FA-55EC42FA6B15}" srcOrd="0" destOrd="0" presId="urn:microsoft.com/office/officeart/2005/8/layout/hierarchy3"/>
    <dgm:cxn modelId="{0673EFAF-C448-4651-ADDA-D13953F9EE09}" type="presParOf" srcId="{8BB59EB4-145C-4A85-81FA-55EC42FA6B15}" destId="{AD698933-28C1-4596-A4EC-304A0B37FD11}" srcOrd="0" destOrd="0" presId="urn:microsoft.com/office/officeart/2005/8/layout/hierarchy3"/>
    <dgm:cxn modelId="{AF0BF7F2-E7B1-4406-827D-74FC84508D51}" type="presParOf" srcId="{8BB59EB4-145C-4A85-81FA-55EC42FA6B15}" destId="{DFE37D4F-0402-407F-8FC5-9734FDA693BD}" srcOrd="1" destOrd="0" presId="urn:microsoft.com/office/officeart/2005/8/layout/hierarchy3"/>
    <dgm:cxn modelId="{B55E5015-6AD4-40E9-89A1-FDD91751A0C9}" type="presParOf" srcId="{DA636A89-1128-414A-B768-4EC58528EB19}" destId="{9D54576F-7458-4570-8223-7FC8C9E69401}" srcOrd="1" destOrd="0" presId="urn:microsoft.com/office/officeart/2005/8/layout/hierarchy3"/>
    <dgm:cxn modelId="{8EA193B1-1347-4BD8-96F4-82FC2FB5EBB2}" type="presParOf" srcId="{9D54576F-7458-4570-8223-7FC8C9E69401}" destId="{F9F90B4A-C951-4EE6-9EB3-94C4B3CA995E}" srcOrd="0" destOrd="0" presId="urn:microsoft.com/office/officeart/2005/8/layout/hierarchy3"/>
    <dgm:cxn modelId="{7AA12954-6453-40F3-A964-D2E0870562EF}" type="presParOf" srcId="{9D54576F-7458-4570-8223-7FC8C9E69401}" destId="{8604E053-7E03-49DB-8FC9-D4A2F2A276EB}" srcOrd="1" destOrd="0" presId="urn:microsoft.com/office/officeart/2005/8/layout/hierarchy3"/>
    <dgm:cxn modelId="{EFF49377-F88D-4C02-9196-552F45F84635}" type="presParOf" srcId="{9D54576F-7458-4570-8223-7FC8C9E69401}" destId="{2635BD48-438B-4574-B183-FD75DDAF7BBA}" srcOrd="2" destOrd="0" presId="urn:microsoft.com/office/officeart/2005/8/layout/hierarchy3"/>
    <dgm:cxn modelId="{34BE3C68-CA77-431F-9C39-2A09AF8964B9}" type="presParOf" srcId="{9D54576F-7458-4570-8223-7FC8C9E69401}" destId="{0439E1D8-FA9D-483E-8582-074B661140BF}" srcOrd="3" destOrd="0" presId="urn:microsoft.com/office/officeart/2005/8/layout/hierarchy3"/>
    <dgm:cxn modelId="{C5C51AD5-D1E2-4BBE-A97C-A73CD1D19792}" type="presParOf" srcId="{E814146B-03E0-4243-B870-C3BD36238FDB}" destId="{D5E5A160-3180-45B1-B8A3-7A7C9CAF2D33}" srcOrd="3" destOrd="0" presId="urn:microsoft.com/office/officeart/2005/8/layout/hierarchy3"/>
    <dgm:cxn modelId="{004C99DD-4AFF-4EBE-B891-3C162A72B178}" type="presParOf" srcId="{D5E5A160-3180-45B1-B8A3-7A7C9CAF2D33}" destId="{5465B709-ED87-4D74-AB5D-0A59D65A1655}" srcOrd="0" destOrd="0" presId="urn:microsoft.com/office/officeart/2005/8/layout/hierarchy3"/>
    <dgm:cxn modelId="{7C24D737-319C-405C-8761-48394CC1F296}" type="presParOf" srcId="{5465B709-ED87-4D74-AB5D-0A59D65A1655}" destId="{857DDE14-2351-41F5-A94F-35C8CAE8D503}" srcOrd="0" destOrd="0" presId="urn:microsoft.com/office/officeart/2005/8/layout/hierarchy3"/>
    <dgm:cxn modelId="{92530F40-A009-49C9-A453-AF0AFE5E487E}" type="presParOf" srcId="{5465B709-ED87-4D74-AB5D-0A59D65A1655}" destId="{91A6E506-26CD-4F91-85DB-CB4F09E1814C}" srcOrd="1" destOrd="0" presId="urn:microsoft.com/office/officeart/2005/8/layout/hierarchy3"/>
    <dgm:cxn modelId="{98A5E469-705D-471F-95EF-52CEA28F0530}" type="presParOf" srcId="{D5E5A160-3180-45B1-B8A3-7A7C9CAF2D33}" destId="{1F51B28D-A4DF-40E7-8FEC-2F20E3A1E48B}" srcOrd="1" destOrd="0" presId="urn:microsoft.com/office/officeart/2005/8/layout/hierarchy3"/>
    <dgm:cxn modelId="{00561225-DA31-4B6D-B4C1-2038BD2A991E}" type="presParOf" srcId="{1F51B28D-A4DF-40E7-8FEC-2F20E3A1E48B}" destId="{5A941325-2D9D-4B52-A6EF-97E4754398E6}" srcOrd="0" destOrd="0" presId="urn:microsoft.com/office/officeart/2005/8/layout/hierarchy3"/>
    <dgm:cxn modelId="{327FF316-22EC-4BD0-9C20-63918D3BFB35}" type="presParOf" srcId="{1F51B28D-A4DF-40E7-8FEC-2F20E3A1E48B}" destId="{4AC30D40-910B-4325-9A8C-CD85CAE8AF39}" srcOrd="1" destOrd="0" presId="urn:microsoft.com/office/officeart/2005/8/layout/hierarchy3"/>
    <dgm:cxn modelId="{26287CF9-7411-41B7-8D2E-50F68864054B}" type="presParOf" srcId="{1F51B28D-A4DF-40E7-8FEC-2F20E3A1E48B}" destId="{36FC6B01-EE88-41D9-AE64-2AB67350FAA4}" srcOrd="2" destOrd="0" presId="urn:microsoft.com/office/officeart/2005/8/layout/hierarchy3"/>
    <dgm:cxn modelId="{163E42D5-093D-4907-9D70-CC71241DBB29}" type="presParOf" srcId="{1F51B28D-A4DF-40E7-8FEC-2F20E3A1E48B}" destId="{EEDDB79E-4545-40E8-9EC4-2B2870BC1821}" srcOrd="3" destOrd="0" presId="urn:microsoft.com/office/officeart/2005/8/layout/hierarchy3"/>
    <dgm:cxn modelId="{B8BCD993-8450-4F23-B481-CED00C9537F2}" type="presParOf" srcId="{1F51B28D-A4DF-40E7-8FEC-2F20E3A1E48B}" destId="{3C96F088-3550-4EAD-A2CC-61E9F305B04B}" srcOrd="4" destOrd="0" presId="urn:microsoft.com/office/officeart/2005/8/layout/hierarchy3"/>
    <dgm:cxn modelId="{7A3EB17D-25F0-470A-9A1D-0D8DF6B0EB5E}" type="presParOf" srcId="{1F51B28D-A4DF-40E7-8FEC-2F20E3A1E48B}" destId="{8F06E7AD-C920-41EE-BB98-842354A265C2}" srcOrd="5" destOrd="0" presId="urn:microsoft.com/office/officeart/2005/8/layout/hierarchy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D12B47-E11E-44A8-B2C2-9C5BBB2DB8DC}" type="doc">
      <dgm:prSet loTypeId="urn:microsoft.com/office/officeart/2005/8/layout/venn1" loCatId="relationship" qsTypeId="urn:microsoft.com/office/officeart/2005/8/quickstyle/simple1#7" qsCatId="simple" csTypeId="urn:microsoft.com/office/officeart/2005/8/colors/accent3_3" csCatId="accent3" phldr="1"/>
      <dgm:spPr/>
    </dgm:pt>
    <dgm:pt modelId="{8C98E2F0-AB22-45C2-B672-728089BA60EF}">
      <dgm:prSet phldrT="[Text]"/>
      <dgm:spPr/>
      <dgm:t>
        <a:bodyPr/>
        <a:lstStyle/>
        <a:p>
          <a:r>
            <a:rPr lang="en-US" b="1" dirty="0" smtClean="0"/>
            <a:t>Privacy</a:t>
          </a:r>
          <a:endParaRPr lang="en-US" b="1" dirty="0"/>
        </a:p>
      </dgm:t>
    </dgm:pt>
    <dgm:pt modelId="{875E1AD4-0CAB-4FC9-9F72-4F118B81B52F}" type="parTrans" cxnId="{E3EABC45-C492-48F5-92DF-1C8119518D6F}">
      <dgm:prSet/>
      <dgm:spPr/>
      <dgm:t>
        <a:bodyPr/>
        <a:lstStyle/>
        <a:p>
          <a:endParaRPr lang="en-US"/>
        </a:p>
      </dgm:t>
    </dgm:pt>
    <dgm:pt modelId="{01E1F1D3-049F-4922-9F27-6EA1F7419A48}" type="sibTrans" cxnId="{E3EABC45-C492-48F5-92DF-1C8119518D6F}">
      <dgm:prSet/>
      <dgm:spPr/>
      <dgm:t>
        <a:bodyPr/>
        <a:lstStyle/>
        <a:p>
          <a:endParaRPr lang="en-US"/>
        </a:p>
      </dgm:t>
    </dgm:pt>
    <dgm:pt modelId="{550A7545-28A6-44BB-BC7E-81108FA76AC6}">
      <dgm:prSet phldrT="[Text]"/>
      <dgm:spPr/>
      <dgm:t>
        <a:bodyPr/>
        <a:lstStyle/>
        <a:p>
          <a:r>
            <a:rPr lang="en-US" b="1" dirty="0" smtClean="0"/>
            <a:t>Security</a:t>
          </a:r>
          <a:endParaRPr lang="en-US" b="1" dirty="0"/>
        </a:p>
      </dgm:t>
    </dgm:pt>
    <dgm:pt modelId="{F192D327-E499-4254-8C06-2A173F714DE1}" type="parTrans" cxnId="{1B8B838B-B5DB-4D1B-BAC4-3D1B67137F6F}">
      <dgm:prSet/>
      <dgm:spPr/>
      <dgm:t>
        <a:bodyPr/>
        <a:lstStyle/>
        <a:p>
          <a:endParaRPr lang="en-US"/>
        </a:p>
      </dgm:t>
    </dgm:pt>
    <dgm:pt modelId="{ABAFC23D-A554-4CB3-9F79-F09517DA352A}" type="sibTrans" cxnId="{1B8B838B-B5DB-4D1B-BAC4-3D1B67137F6F}">
      <dgm:prSet/>
      <dgm:spPr/>
      <dgm:t>
        <a:bodyPr/>
        <a:lstStyle/>
        <a:p>
          <a:endParaRPr lang="en-US"/>
        </a:p>
      </dgm:t>
    </dgm:pt>
    <dgm:pt modelId="{004813CD-6181-4E61-9A16-83876AD680C5}" type="pres">
      <dgm:prSet presAssocID="{E9D12B47-E11E-44A8-B2C2-9C5BBB2DB8DC}" presName="compositeShape" presStyleCnt="0">
        <dgm:presLayoutVars>
          <dgm:chMax val="7"/>
          <dgm:dir/>
          <dgm:resizeHandles val="exact"/>
        </dgm:presLayoutVars>
      </dgm:prSet>
      <dgm:spPr/>
    </dgm:pt>
    <dgm:pt modelId="{F2AC2C48-4876-4DA1-B13C-DB9319FF59DC}" type="pres">
      <dgm:prSet presAssocID="{8C98E2F0-AB22-45C2-B672-728089BA60EF}" presName="circ1" presStyleLbl="vennNode1" presStyleIdx="0" presStyleCnt="2"/>
      <dgm:spPr/>
      <dgm:t>
        <a:bodyPr/>
        <a:lstStyle/>
        <a:p>
          <a:endParaRPr lang="en-US"/>
        </a:p>
      </dgm:t>
    </dgm:pt>
    <dgm:pt modelId="{4891C437-37BA-4148-A836-3AB659F3FCF9}" type="pres">
      <dgm:prSet presAssocID="{8C98E2F0-AB22-45C2-B672-728089BA60E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1B454-5664-4714-9EAB-25A43E020CF7}" type="pres">
      <dgm:prSet presAssocID="{550A7545-28A6-44BB-BC7E-81108FA76AC6}" presName="circ2" presStyleLbl="vennNode1" presStyleIdx="1" presStyleCnt="2"/>
      <dgm:spPr/>
      <dgm:t>
        <a:bodyPr/>
        <a:lstStyle/>
        <a:p>
          <a:endParaRPr lang="en-US"/>
        </a:p>
      </dgm:t>
    </dgm:pt>
    <dgm:pt modelId="{75E349F0-0060-47E9-B1D9-0EC7296DD553}" type="pres">
      <dgm:prSet presAssocID="{550A7545-28A6-44BB-BC7E-81108FA76A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5C9B2-D2EC-485F-9D5E-3CE8C4B86147}" type="presOf" srcId="{8C98E2F0-AB22-45C2-B672-728089BA60EF}" destId="{F2AC2C48-4876-4DA1-B13C-DB9319FF59DC}" srcOrd="0" destOrd="0" presId="urn:microsoft.com/office/officeart/2005/8/layout/venn1"/>
    <dgm:cxn modelId="{1B8B838B-B5DB-4D1B-BAC4-3D1B67137F6F}" srcId="{E9D12B47-E11E-44A8-B2C2-9C5BBB2DB8DC}" destId="{550A7545-28A6-44BB-BC7E-81108FA76AC6}" srcOrd="1" destOrd="0" parTransId="{F192D327-E499-4254-8C06-2A173F714DE1}" sibTransId="{ABAFC23D-A554-4CB3-9F79-F09517DA352A}"/>
    <dgm:cxn modelId="{967113C4-072F-4E28-8A41-F6E69F9FA3E4}" type="presOf" srcId="{550A7545-28A6-44BB-BC7E-81108FA76AC6}" destId="{0EB1B454-5664-4714-9EAB-25A43E020CF7}" srcOrd="0" destOrd="0" presId="urn:microsoft.com/office/officeart/2005/8/layout/venn1"/>
    <dgm:cxn modelId="{E3EABC45-C492-48F5-92DF-1C8119518D6F}" srcId="{E9D12B47-E11E-44A8-B2C2-9C5BBB2DB8DC}" destId="{8C98E2F0-AB22-45C2-B672-728089BA60EF}" srcOrd="0" destOrd="0" parTransId="{875E1AD4-0CAB-4FC9-9F72-4F118B81B52F}" sibTransId="{01E1F1D3-049F-4922-9F27-6EA1F7419A48}"/>
    <dgm:cxn modelId="{B6CE184B-6825-4545-9B92-0C58B263BAE2}" type="presOf" srcId="{8C98E2F0-AB22-45C2-B672-728089BA60EF}" destId="{4891C437-37BA-4148-A836-3AB659F3FCF9}" srcOrd="1" destOrd="0" presId="urn:microsoft.com/office/officeart/2005/8/layout/venn1"/>
    <dgm:cxn modelId="{74BA1D15-34BB-4CE3-80B1-EFD229287B6A}" type="presOf" srcId="{550A7545-28A6-44BB-BC7E-81108FA76AC6}" destId="{75E349F0-0060-47E9-B1D9-0EC7296DD553}" srcOrd="1" destOrd="0" presId="urn:microsoft.com/office/officeart/2005/8/layout/venn1"/>
    <dgm:cxn modelId="{072214E2-D85D-444F-9E17-E55656505613}" type="presOf" srcId="{E9D12B47-E11E-44A8-B2C2-9C5BBB2DB8DC}" destId="{004813CD-6181-4E61-9A16-83876AD680C5}" srcOrd="0" destOrd="0" presId="urn:microsoft.com/office/officeart/2005/8/layout/venn1"/>
    <dgm:cxn modelId="{8D472AD1-301B-443F-9D85-0841AC7BE0F1}" type="presParOf" srcId="{004813CD-6181-4E61-9A16-83876AD680C5}" destId="{F2AC2C48-4876-4DA1-B13C-DB9319FF59DC}" srcOrd="0" destOrd="0" presId="urn:microsoft.com/office/officeart/2005/8/layout/venn1"/>
    <dgm:cxn modelId="{644EF103-7F0F-4B5C-8228-EE44DB91F783}" type="presParOf" srcId="{004813CD-6181-4E61-9A16-83876AD680C5}" destId="{4891C437-37BA-4148-A836-3AB659F3FCF9}" srcOrd="1" destOrd="0" presId="urn:microsoft.com/office/officeart/2005/8/layout/venn1"/>
    <dgm:cxn modelId="{7AFF752B-542C-4BBE-966F-915B074EF1C1}" type="presParOf" srcId="{004813CD-6181-4E61-9A16-83876AD680C5}" destId="{0EB1B454-5664-4714-9EAB-25A43E020CF7}" srcOrd="2" destOrd="0" presId="urn:microsoft.com/office/officeart/2005/8/layout/venn1"/>
    <dgm:cxn modelId="{48FFBD66-3EF1-42CB-8D87-3EDEDB5AEE1D}" type="presParOf" srcId="{004813CD-6181-4E61-9A16-83876AD680C5}" destId="{75E349F0-0060-47E9-B1D9-0EC7296DD553}" srcOrd="3" destOrd="0" presId="urn:microsoft.com/office/officeart/2005/8/layout/venn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97831-D5F7-49F2-8C42-04988EF8AD5A}" type="doc">
      <dgm:prSet loTypeId="urn:microsoft.com/office/officeart/2005/8/layout/cycle2" loCatId="cycle" qsTypeId="urn:microsoft.com/office/officeart/2005/8/quickstyle/simple1#9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25BD2F-CF9D-4C56-88A3-1F78BBD8D8D7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D9D19C67-DC66-4C01-B234-BD5046C075E1}" type="parTrans" cxnId="{3AFB9538-CCC1-4991-BC05-627B1B6AFEBC}">
      <dgm:prSet/>
      <dgm:spPr/>
      <dgm:t>
        <a:bodyPr/>
        <a:lstStyle/>
        <a:p>
          <a:endParaRPr lang="en-US"/>
        </a:p>
      </dgm:t>
    </dgm:pt>
    <dgm:pt modelId="{EAF73F0E-B51A-4346-91B9-027B334DAD07}" type="sibTrans" cxnId="{3AFB9538-CCC1-4991-BC05-627B1B6AFEBC}">
      <dgm:prSet/>
      <dgm:spPr/>
      <dgm:t>
        <a:bodyPr/>
        <a:lstStyle/>
        <a:p>
          <a:endParaRPr lang="en-US"/>
        </a:p>
      </dgm:t>
    </dgm:pt>
    <dgm:pt modelId="{96EBA03E-4E20-4982-9FB9-87E981E666FF}">
      <dgm:prSet phldrT="[Text]"/>
      <dgm:spPr/>
      <dgm:t>
        <a:bodyPr/>
        <a:lstStyle/>
        <a:p>
          <a:r>
            <a:rPr lang="en-US" dirty="0" smtClean="0"/>
            <a:t>Identify Threats</a:t>
          </a:r>
          <a:endParaRPr lang="en-US" dirty="0"/>
        </a:p>
      </dgm:t>
    </dgm:pt>
    <dgm:pt modelId="{44229323-64A4-47A4-B16B-2DC05A879436}" type="parTrans" cxnId="{54CA99F8-04CE-41DB-A406-6B859BA77AD6}">
      <dgm:prSet/>
      <dgm:spPr/>
      <dgm:t>
        <a:bodyPr/>
        <a:lstStyle/>
        <a:p>
          <a:endParaRPr lang="en-US"/>
        </a:p>
      </dgm:t>
    </dgm:pt>
    <dgm:pt modelId="{DC2AAA64-00B0-4CB4-BF7F-E347506C85BD}" type="sibTrans" cxnId="{54CA99F8-04CE-41DB-A406-6B859BA77AD6}">
      <dgm:prSet/>
      <dgm:spPr/>
      <dgm:t>
        <a:bodyPr/>
        <a:lstStyle/>
        <a:p>
          <a:endParaRPr lang="en-US"/>
        </a:p>
      </dgm:t>
    </dgm:pt>
    <dgm:pt modelId="{98F00630-4E63-441E-9714-F39296A305DD}">
      <dgm:prSet phldrT="[Text]"/>
      <dgm:spPr/>
      <dgm:t>
        <a:bodyPr/>
        <a:lstStyle/>
        <a:p>
          <a:r>
            <a:rPr lang="en-US" dirty="0" smtClean="0"/>
            <a:t>Mitigate</a:t>
          </a:r>
          <a:endParaRPr lang="en-US" dirty="0"/>
        </a:p>
      </dgm:t>
    </dgm:pt>
    <dgm:pt modelId="{CDD5E12B-4F0B-48F2-95F9-92D611B345B6}" type="parTrans" cxnId="{C580372A-46B7-425D-9B2C-5D7F9D0A6C28}">
      <dgm:prSet/>
      <dgm:spPr/>
      <dgm:t>
        <a:bodyPr/>
        <a:lstStyle/>
        <a:p>
          <a:endParaRPr lang="en-US"/>
        </a:p>
      </dgm:t>
    </dgm:pt>
    <dgm:pt modelId="{11035797-F6E7-4BDC-8C9B-43A1353C4268}" type="sibTrans" cxnId="{C580372A-46B7-425D-9B2C-5D7F9D0A6C28}">
      <dgm:prSet/>
      <dgm:spPr/>
      <dgm:t>
        <a:bodyPr/>
        <a:lstStyle/>
        <a:p>
          <a:endParaRPr lang="en-US"/>
        </a:p>
      </dgm:t>
    </dgm:pt>
    <dgm:pt modelId="{5A919D3A-E554-47D9-8B42-D7026ED677DE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B41B0BA8-BE86-4E69-800E-9498D4343922}" type="parTrans" cxnId="{E1712E58-ADD4-41DC-9179-F126E36CCF35}">
      <dgm:prSet/>
      <dgm:spPr/>
      <dgm:t>
        <a:bodyPr/>
        <a:lstStyle/>
        <a:p>
          <a:endParaRPr lang="en-US"/>
        </a:p>
      </dgm:t>
    </dgm:pt>
    <dgm:pt modelId="{B0D356AE-895A-4143-8A93-9F7B7293B3E2}" type="sibTrans" cxnId="{E1712E58-ADD4-41DC-9179-F126E36CCF35}">
      <dgm:prSet/>
      <dgm:spPr/>
      <dgm:t>
        <a:bodyPr/>
        <a:lstStyle/>
        <a:p>
          <a:endParaRPr lang="en-US"/>
        </a:p>
      </dgm:t>
    </dgm:pt>
    <dgm:pt modelId="{02273CC6-79C1-474B-A3A6-7C306DDAD36B}" type="pres">
      <dgm:prSet presAssocID="{31697831-D5F7-49F2-8C42-04988EF8AD5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977434-2552-409B-B19F-401A9B89E080}" type="pres">
      <dgm:prSet presAssocID="{C725BD2F-CF9D-4C56-88A3-1F78BBD8D8D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B6DB3-5737-4AFB-B056-35F5B2678B09}" type="pres">
      <dgm:prSet presAssocID="{EAF73F0E-B51A-4346-91B9-027B334DAD0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BADE876-8F08-479D-BE24-89FDE2413977}" type="pres">
      <dgm:prSet presAssocID="{EAF73F0E-B51A-4346-91B9-027B334DAD0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E6BC78E-AADE-437C-9C3C-EFFD9E0F7A1D}" type="pres">
      <dgm:prSet presAssocID="{96EBA03E-4E20-4982-9FB9-87E981E666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F8DC-64B1-4658-9205-58270DCA8197}" type="pres">
      <dgm:prSet presAssocID="{DC2AAA64-00B0-4CB4-BF7F-E347506C85B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F740045-A2DA-423D-AC59-3644933E1504}" type="pres">
      <dgm:prSet presAssocID="{DC2AAA64-00B0-4CB4-BF7F-E347506C85B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766F436-7D29-4461-AFD4-8D39ABDDFF83}" type="pres">
      <dgm:prSet presAssocID="{98F00630-4E63-441E-9714-F39296A305D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242C2-7609-40BD-995C-3B19149CAA08}" type="pres">
      <dgm:prSet presAssocID="{11035797-F6E7-4BDC-8C9B-43A1353C426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4FB6350-87FB-4458-81B2-0AD02AC11CE9}" type="pres">
      <dgm:prSet presAssocID="{11035797-F6E7-4BDC-8C9B-43A1353C426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4F66D2-3031-4E61-AA32-819CC087D9F9}" type="pres">
      <dgm:prSet presAssocID="{5A919D3A-E554-47D9-8B42-D7026ED677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630D7-A3CB-4460-8A18-A21EEF4CB86E}" type="pres">
      <dgm:prSet presAssocID="{B0D356AE-895A-4143-8A93-9F7B7293B3E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FA084B8-9E0C-4933-B614-E347C5463820}" type="pres">
      <dgm:prSet presAssocID="{B0D356AE-895A-4143-8A93-9F7B7293B3E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E9D94F6-C490-4FC8-A66F-F881382C858A}" type="presOf" srcId="{5A919D3A-E554-47D9-8B42-D7026ED677DE}" destId="{3B4F66D2-3031-4E61-AA32-819CC087D9F9}" srcOrd="0" destOrd="0" presId="urn:microsoft.com/office/officeart/2005/8/layout/cycle2"/>
    <dgm:cxn modelId="{3AFB9538-CCC1-4991-BC05-627B1B6AFEBC}" srcId="{31697831-D5F7-49F2-8C42-04988EF8AD5A}" destId="{C725BD2F-CF9D-4C56-88A3-1F78BBD8D8D7}" srcOrd="0" destOrd="0" parTransId="{D9D19C67-DC66-4C01-B234-BD5046C075E1}" sibTransId="{EAF73F0E-B51A-4346-91B9-027B334DAD07}"/>
    <dgm:cxn modelId="{E1712E58-ADD4-41DC-9179-F126E36CCF35}" srcId="{31697831-D5F7-49F2-8C42-04988EF8AD5A}" destId="{5A919D3A-E554-47D9-8B42-D7026ED677DE}" srcOrd="3" destOrd="0" parTransId="{B41B0BA8-BE86-4E69-800E-9498D4343922}" sibTransId="{B0D356AE-895A-4143-8A93-9F7B7293B3E2}"/>
    <dgm:cxn modelId="{58AB9485-3ECB-499D-84A6-5182654BBAD2}" type="presOf" srcId="{B0D356AE-895A-4143-8A93-9F7B7293B3E2}" destId="{AFA084B8-9E0C-4933-B614-E347C5463820}" srcOrd="1" destOrd="0" presId="urn:microsoft.com/office/officeart/2005/8/layout/cycle2"/>
    <dgm:cxn modelId="{C580372A-46B7-425D-9B2C-5D7F9D0A6C28}" srcId="{31697831-D5F7-49F2-8C42-04988EF8AD5A}" destId="{98F00630-4E63-441E-9714-F39296A305DD}" srcOrd="2" destOrd="0" parTransId="{CDD5E12B-4F0B-48F2-95F9-92D611B345B6}" sibTransId="{11035797-F6E7-4BDC-8C9B-43A1353C4268}"/>
    <dgm:cxn modelId="{54CA99F8-04CE-41DB-A406-6B859BA77AD6}" srcId="{31697831-D5F7-49F2-8C42-04988EF8AD5A}" destId="{96EBA03E-4E20-4982-9FB9-87E981E666FF}" srcOrd="1" destOrd="0" parTransId="{44229323-64A4-47A4-B16B-2DC05A879436}" sibTransId="{DC2AAA64-00B0-4CB4-BF7F-E347506C85BD}"/>
    <dgm:cxn modelId="{58BEFA1B-D0B1-46A2-8763-2BB6EED9CE0A}" type="presOf" srcId="{11035797-F6E7-4BDC-8C9B-43A1353C4268}" destId="{B9B242C2-7609-40BD-995C-3B19149CAA08}" srcOrd="0" destOrd="0" presId="urn:microsoft.com/office/officeart/2005/8/layout/cycle2"/>
    <dgm:cxn modelId="{145DFA8A-B83E-487C-BC77-D5D861BA92BC}" type="presOf" srcId="{98F00630-4E63-441E-9714-F39296A305DD}" destId="{C766F436-7D29-4461-AFD4-8D39ABDDFF83}" srcOrd="0" destOrd="0" presId="urn:microsoft.com/office/officeart/2005/8/layout/cycle2"/>
    <dgm:cxn modelId="{351CB528-906D-4BE8-85D5-EC21280AA6F0}" type="presOf" srcId="{96EBA03E-4E20-4982-9FB9-87E981E666FF}" destId="{0E6BC78E-AADE-437C-9C3C-EFFD9E0F7A1D}" srcOrd="0" destOrd="0" presId="urn:microsoft.com/office/officeart/2005/8/layout/cycle2"/>
    <dgm:cxn modelId="{1AA8B1EC-4774-4B25-88D2-A729B3313F65}" type="presOf" srcId="{C725BD2F-CF9D-4C56-88A3-1F78BBD8D8D7}" destId="{C1977434-2552-409B-B19F-401A9B89E080}" srcOrd="0" destOrd="0" presId="urn:microsoft.com/office/officeart/2005/8/layout/cycle2"/>
    <dgm:cxn modelId="{F54FD9E1-F0DE-449B-B676-6863D005BBDC}" type="presOf" srcId="{DC2AAA64-00B0-4CB4-BF7F-E347506C85BD}" destId="{EF740045-A2DA-423D-AC59-3644933E1504}" srcOrd="1" destOrd="0" presId="urn:microsoft.com/office/officeart/2005/8/layout/cycle2"/>
    <dgm:cxn modelId="{8BE982F0-D7F3-4229-A2E2-C01EB12D507E}" type="presOf" srcId="{B0D356AE-895A-4143-8A93-9F7B7293B3E2}" destId="{D2C630D7-A3CB-4460-8A18-A21EEF4CB86E}" srcOrd="0" destOrd="0" presId="urn:microsoft.com/office/officeart/2005/8/layout/cycle2"/>
    <dgm:cxn modelId="{3082EDC8-961D-437F-8201-3524BE9301D2}" type="presOf" srcId="{EAF73F0E-B51A-4346-91B9-027B334DAD07}" destId="{1BADE876-8F08-479D-BE24-89FDE2413977}" srcOrd="1" destOrd="0" presId="urn:microsoft.com/office/officeart/2005/8/layout/cycle2"/>
    <dgm:cxn modelId="{75ADEAED-C8AE-4450-B4F4-719F795163A7}" type="presOf" srcId="{EAF73F0E-B51A-4346-91B9-027B334DAD07}" destId="{B9AB6DB3-5737-4AFB-B056-35F5B2678B09}" srcOrd="0" destOrd="0" presId="urn:microsoft.com/office/officeart/2005/8/layout/cycle2"/>
    <dgm:cxn modelId="{77A632B2-4A35-4CBB-BC37-F260820C89C8}" type="presOf" srcId="{DC2AAA64-00B0-4CB4-BF7F-E347506C85BD}" destId="{48FCF8DC-64B1-4658-9205-58270DCA8197}" srcOrd="0" destOrd="0" presId="urn:microsoft.com/office/officeart/2005/8/layout/cycle2"/>
    <dgm:cxn modelId="{50EFC865-4383-4418-9835-E47BDFC9260A}" type="presOf" srcId="{31697831-D5F7-49F2-8C42-04988EF8AD5A}" destId="{02273CC6-79C1-474B-A3A6-7C306DDAD36B}" srcOrd="0" destOrd="0" presId="urn:microsoft.com/office/officeart/2005/8/layout/cycle2"/>
    <dgm:cxn modelId="{7D803C4B-9070-4009-9DBA-7A095997F317}" type="presOf" srcId="{11035797-F6E7-4BDC-8C9B-43A1353C4268}" destId="{64FB6350-87FB-4458-81B2-0AD02AC11CE9}" srcOrd="1" destOrd="0" presId="urn:microsoft.com/office/officeart/2005/8/layout/cycle2"/>
    <dgm:cxn modelId="{96663FC0-1A74-44EA-9594-D6582D90ABDC}" type="presParOf" srcId="{02273CC6-79C1-474B-A3A6-7C306DDAD36B}" destId="{C1977434-2552-409B-B19F-401A9B89E080}" srcOrd="0" destOrd="0" presId="urn:microsoft.com/office/officeart/2005/8/layout/cycle2"/>
    <dgm:cxn modelId="{EA8D14BD-24C5-4C48-A321-E601EEFD8DC7}" type="presParOf" srcId="{02273CC6-79C1-474B-A3A6-7C306DDAD36B}" destId="{B9AB6DB3-5737-4AFB-B056-35F5B2678B09}" srcOrd="1" destOrd="0" presId="urn:microsoft.com/office/officeart/2005/8/layout/cycle2"/>
    <dgm:cxn modelId="{B8B6CDBB-7A34-413A-BD19-8625C7F3A9A7}" type="presParOf" srcId="{B9AB6DB3-5737-4AFB-B056-35F5B2678B09}" destId="{1BADE876-8F08-479D-BE24-89FDE2413977}" srcOrd="0" destOrd="0" presId="urn:microsoft.com/office/officeart/2005/8/layout/cycle2"/>
    <dgm:cxn modelId="{EC0A5A77-7569-4353-8CE2-FD5419E12F9C}" type="presParOf" srcId="{02273CC6-79C1-474B-A3A6-7C306DDAD36B}" destId="{0E6BC78E-AADE-437C-9C3C-EFFD9E0F7A1D}" srcOrd="2" destOrd="0" presId="urn:microsoft.com/office/officeart/2005/8/layout/cycle2"/>
    <dgm:cxn modelId="{B4CB70E0-8BF3-411F-AEB3-9B5FCB34B70E}" type="presParOf" srcId="{02273CC6-79C1-474B-A3A6-7C306DDAD36B}" destId="{48FCF8DC-64B1-4658-9205-58270DCA8197}" srcOrd="3" destOrd="0" presId="urn:microsoft.com/office/officeart/2005/8/layout/cycle2"/>
    <dgm:cxn modelId="{A4B93040-7151-46C0-B002-7E2D6FC4D363}" type="presParOf" srcId="{48FCF8DC-64B1-4658-9205-58270DCA8197}" destId="{EF740045-A2DA-423D-AC59-3644933E1504}" srcOrd="0" destOrd="0" presId="urn:microsoft.com/office/officeart/2005/8/layout/cycle2"/>
    <dgm:cxn modelId="{A313E158-8D70-4445-927C-4E071D5E1A03}" type="presParOf" srcId="{02273CC6-79C1-474B-A3A6-7C306DDAD36B}" destId="{C766F436-7D29-4461-AFD4-8D39ABDDFF83}" srcOrd="4" destOrd="0" presId="urn:microsoft.com/office/officeart/2005/8/layout/cycle2"/>
    <dgm:cxn modelId="{93DDFAF4-4D21-4F55-B310-DBC8C5505E3A}" type="presParOf" srcId="{02273CC6-79C1-474B-A3A6-7C306DDAD36B}" destId="{B9B242C2-7609-40BD-995C-3B19149CAA08}" srcOrd="5" destOrd="0" presId="urn:microsoft.com/office/officeart/2005/8/layout/cycle2"/>
    <dgm:cxn modelId="{38ECD788-7651-45BC-956E-8EB9E52B4498}" type="presParOf" srcId="{B9B242C2-7609-40BD-995C-3B19149CAA08}" destId="{64FB6350-87FB-4458-81B2-0AD02AC11CE9}" srcOrd="0" destOrd="0" presId="urn:microsoft.com/office/officeart/2005/8/layout/cycle2"/>
    <dgm:cxn modelId="{4CAFFD4C-BD0D-44FD-81E6-93C2065A4179}" type="presParOf" srcId="{02273CC6-79C1-474B-A3A6-7C306DDAD36B}" destId="{3B4F66D2-3031-4E61-AA32-819CC087D9F9}" srcOrd="6" destOrd="0" presId="urn:microsoft.com/office/officeart/2005/8/layout/cycle2"/>
    <dgm:cxn modelId="{5CBB129D-A94A-4ED8-B4FD-1854902A8210}" type="presParOf" srcId="{02273CC6-79C1-474B-A3A6-7C306DDAD36B}" destId="{D2C630D7-A3CB-4460-8A18-A21EEF4CB86E}" srcOrd="7" destOrd="0" presId="urn:microsoft.com/office/officeart/2005/8/layout/cycle2"/>
    <dgm:cxn modelId="{582A6AFC-1010-4646-85D0-841A6D898D67}" type="presParOf" srcId="{D2C630D7-A3CB-4460-8A18-A21EEF4CB86E}" destId="{AFA084B8-9E0C-4933-B614-E347C5463820}" srcOrd="0" destOrd="0" presId="urn:microsoft.com/office/officeart/2005/8/layout/cycle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71ED5-E239-45AA-A9C6-A3DAD8B3C181}" type="doc">
      <dgm:prSet loTypeId="urn:microsoft.com/office/officeart/2005/8/layout/cycle2" loCatId="cycle" qsTypeId="urn:microsoft.com/office/officeart/2005/8/quickstyle/simple1#10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1EDE06-EB10-45D3-BD19-12114881D1A8}">
      <dgm:prSet phldrT="[Text]"/>
      <dgm:spPr/>
      <dgm:t>
        <a:bodyPr/>
        <a:lstStyle/>
        <a:p>
          <a:r>
            <a:rPr lang="en-US" dirty="0" smtClean="0"/>
            <a:t>Vision</a:t>
          </a:r>
          <a:endParaRPr lang="en-US" dirty="0"/>
        </a:p>
      </dgm:t>
    </dgm:pt>
    <dgm:pt modelId="{71250991-4219-45F8-A82E-77B504F71385}" type="parTrans" cxnId="{A99FCDCA-CEAE-409A-A4A9-4D11ECE440C1}">
      <dgm:prSet/>
      <dgm:spPr/>
      <dgm:t>
        <a:bodyPr/>
        <a:lstStyle/>
        <a:p>
          <a:endParaRPr lang="en-US"/>
        </a:p>
      </dgm:t>
    </dgm:pt>
    <dgm:pt modelId="{FD801DC8-A061-4D92-B1DE-CB6496E999B5}" type="sibTrans" cxnId="{A99FCDCA-CEAE-409A-A4A9-4D11ECE440C1}">
      <dgm:prSet/>
      <dgm:spPr/>
      <dgm:t>
        <a:bodyPr/>
        <a:lstStyle/>
        <a:p>
          <a:endParaRPr lang="en-US"/>
        </a:p>
      </dgm:t>
    </dgm:pt>
    <dgm:pt modelId="{B2C16240-C106-47B1-8124-92BA84F62B26}" type="pres">
      <dgm:prSet presAssocID="{4AC71ED5-E239-45AA-A9C6-A3DAD8B3C1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A411E-C265-4E90-888B-BAFEEA0BF436}" type="pres">
      <dgm:prSet presAssocID="{BB1EDE06-EB10-45D3-BD19-12114881D1A8}" presName="node" presStyleLbl="node1" presStyleIdx="0" presStyleCnt="1" custScaleX="30031" custScaleY="30012" custRadScaleRad="123359" custRadScaleInc="17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A80D7-9BA5-4329-BA09-4418EBDFE423}" type="presOf" srcId="{4AC71ED5-E239-45AA-A9C6-A3DAD8B3C181}" destId="{B2C16240-C106-47B1-8124-92BA84F62B26}" srcOrd="0" destOrd="0" presId="urn:microsoft.com/office/officeart/2005/8/layout/cycle2"/>
    <dgm:cxn modelId="{A99FCDCA-CEAE-409A-A4A9-4D11ECE440C1}" srcId="{4AC71ED5-E239-45AA-A9C6-A3DAD8B3C181}" destId="{BB1EDE06-EB10-45D3-BD19-12114881D1A8}" srcOrd="0" destOrd="0" parTransId="{71250991-4219-45F8-A82E-77B504F71385}" sibTransId="{FD801DC8-A061-4D92-B1DE-CB6496E999B5}"/>
    <dgm:cxn modelId="{45AF1427-7B7F-49FC-9C32-E0DC0EAD60BF}" type="presOf" srcId="{BB1EDE06-EB10-45D3-BD19-12114881D1A8}" destId="{321A411E-C265-4E90-888B-BAFEEA0BF436}" srcOrd="0" destOrd="0" presId="urn:microsoft.com/office/officeart/2005/8/layout/cycle2"/>
    <dgm:cxn modelId="{DDB15761-C00A-45F4-AEC8-C9F2CA8F565E}" type="presParOf" srcId="{B2C16240-C106-47B1-8124-92BA84F62B26}" destId="{321A411E-C265-4E90-888B-BAFEEA0BF436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A7223-4084-40DD-B2A6-335C2D6B87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4B027D-AFF8-4D8C-ADBB-576831F4E7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F12FE-938C-4C72-909C-EDA2CAA8D6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1FF41-8F3E-485B-A0C5-8B379BE481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4AAE1-1C89-4B3B-8EFF-615E221120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2E00D3-54F8-4CBA-9C6A-7D9F5C8AA8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dirty="0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341AC-BB00-4605-9FF9-B11319F413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292C1-8AEA-4474-9896-B479F178FB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8A5430-D77C-4A9D-8C86-CC948CDEAF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FDD92-0EC0-46D3-95C4-61365538C3B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33336-B6E2-48D1-AF14-D1BFBF0B2E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5D3476-2E58-4585-9E32-B4A25F1007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874A62-A7D5-418B-883E-6B2C559B56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3E792-8D47-40E8-A029-45C7A90514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9F60D-BB66-473C-A40C-1132CAD330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F95A0-4D9B-4947-A8FD-1633238C8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1D2343-4B7E-4044-8621-753AAE8932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C1F14F-81AD-467E-9B73-CC40A0431E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F93D8C-8986-4B43-9FDB-958499121B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F378B1-0919-4B96-ADB6-2835FE5C101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7D42D-C44E-4DAC-8979-41BE1A36A5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BB14E-3016-4793-8B15-DCB586AF2E6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21967-53AE-40F7-A2BB-F7105C54CC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61A2-CE2A-483F-B418-5A32EDCBF81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073107-6772-4B00-A0F3-2016EC74C59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A20EF5-D8CE-481E-9BE0-A6AFE63DE7F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254272-CF40-4739-8771-A9BB94727F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ABE116-D98E-4306-9CBF-E4D2E3C462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A92BC3-6AA8-4FF0-AE65-36B6677CD1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security/dd206731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icrosoft.com/downloads/details.aspx?FamilyID=62830f95-0e61-4f87-88a6-e7c663444ac1&amp;displaylang=en" TargetMode="External"/><Relationship Id="rId5" Type="http://schemas.openxmlformats.org/officeDocument/2006/relationships/hyperlink" Target="http://www.microsoft.com/mspress/books/6892.aspx" TargetMode="Externa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It’s Not </a:t>
            </a:r>
            <a:r>
              <a:rPr lang="en-US" b="1" u="sng" dirty="0" smtClean="0"/>
              <a:t>Just</a:t>
            </a:r>
            <a:r>
              <a:rPr lang="en-US" b="1" dirty="0" smtClean="0"/>
              <a:t> About Turning Things Off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467600" cy="480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Higher Attack Surface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Lower Attack</a:t>
                      </a:r>
                      <a:r>
                        <a:rPr lang="en-US" sz="2400" b="1" baseline="0" dirty="0" smtClean="0"/>
                        <a:t> Surface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Off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Closed</a:t>
                      </a:r>
                      <a:r>
                        <a:rPr lang="en-US" baseline="0" dirty="0" smtClean="0"/>
                        <a:t> socket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Anonymous access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Authenticated user access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Constantly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On as needed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Administrative access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 access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accessible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Local subnet accessible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as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Running as user,</a:t>
                      </a:r>
                      <a:r>
                        <a:rPr lang="en-US" baseline="0" dirty="0" smtClean="0"/>
                        <a:t> network service or local service account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defaults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settings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Small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r>
                        <a:rPr lang="en-US" baseline="0" dirty="0" smtClean="0"/>
                        <a:t> access controls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Strong access controls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Attack Surface Reduction Examples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4676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Microsoft</a:t>
                      </a:r>
                      <a:r>
                        <a:rPr lang="en-US" sz="2400" b="1" baseline="0" dirty="0" smtClean="0"/>
                        <a:t> Product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Attack</a:t>
                      </a:r>
                      <a:r>
                        <a:rPr lang="en-US" sz="2400" b="1" baseline="0" dirty="0" smtClean="0"/>
                        <a:t> Surface Reduction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Authenticated Remote Procedure Call (RPC)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Firewall</a:t>
                      </a:r>
                      <a:r>
                        <a:rPr lang="en-US" baseline="0" dirty="0" smtClean="0"/>
                        <a:t> on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r>
                        <a:rPr lang="en-US" baseline="0" dirty="0" smtClean="0"/>
                        <a:t> Information Services 6.0 and 7.0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Off by default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Running as network service by default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Static</a:t>
                      </a:r>
                      <a:r>
                        <a:rPr lang="en-US" baseline="0" dirty="0" smtClean="0"/>
                        <a:t> files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 2005</a:t>
                      </a:r>
                      <a:r>
                        <a:rPr lang="en-US" baseline="0" dirty="0" smtClean="0"/>
                        <a:t> and 2008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xp_cmdshell</a:t>
                      </a:r>
                      <a:r>
                        <a:rPr lang="en-US" dirty="0" smtClean="0"/>
                        <a:t> stored procedure off</a:t>
                      </a:r>
                      <a:r>
                        <a:rPr lang="en-US" baseline="0" dirty="0" smtClean="0"/>
                        <a:t> by default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CLR and COM off by default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Remote connections off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 2005 and 2008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Web server </a:t>
                      </a:r>
                      <a:r>
                        <a:rPr lang="en-US" dirty="0" err="1" smtClean="0"/>
                        <a:t>localhost</a:t>
                      </a:r>
                      <a:r>
                        <a:rPr lang="en-US" baseline="0" dirty="0" smtClean="0"/>
                        <a:t> only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SQL Server Express </a:t>
                      </a:r>
                      <a:r>
                        <a:rPr lang="en-US" baseline="0" dirty="0" err="1" smtClean="0"/>
                        <a:t>localhost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SDL Core Principle: Basic Privacy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Privacy versus Security</a:t>
            </a:r>
          </a:p>
          <a:p>
            <a:pPr lvl="1" eaLnBrk="1" hangingPunct="1"/>
            <a:r>
              <a:rPr lang="en-US" sz="2400" b="1" smtClean="0"/>
              <a:t>Privacy:</a:t>
            </a:r>
            <a:r>
              <a:rPr lang="en-US" sz="2400" smtClean="0"/>
              <a:t> Empowering users to control the use, collection and distribution of their personal information</a:t>
            </a:r>
          </a:p>
          <a:p>
            <a:pPr lvl="1" eaLnBrk="1" hangingPunct="1"/>
            <a:r>
              <a:rPr lang="en-US" sz="2400" b="1" smtClean="0"/>
              <a:t>Security:</a:t>
            </a:r>
            <a:r>
              <a:rPr lang="en-US" sz="2400" smtClean="0"/>
              <a:t> Establishing protective measures that defend against hostile acts or influences and protects the confidentiality of personal information</a:t>
            </a:r>
          </a:p>
          <a:p>
            <a:pPr eaLnBrk="1" hangingPunct="1"/>
            <a:r>
              <a:rPr lang="en-US" sz="2800" smtClean="0"/>
              <a:t>Privacy AND Security together are key factors for building trusted applications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667000" y="4572000"/>
          <a:ext cx="3810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Important Note: Security Does Not Always Guarantee Privacy</a:t>
            </a:r>
            <a:endParaRPr lang="en-US" b="1" dirty="0"/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1066800" y="2438400"/>
            <a:ext cx="7239000" cy="192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i="1">
                <a:latin typeface="Calibri" pitchFamily="34" charset="0"/>
              </a:rPr>
              <a:t>It is possible to have a secure system that does </a:t>
            </a:r>
            <a:r>
              <a:rPr lang="en-US" sz="4000" i="1" u="sng">
                <a:latin typeface="Calibri" pitchFamily="34" charset="0"/>
              </a:rPr>
              <a:t>not</a:t>
            </a:r>
            <a:r>
              <a:rPr lang="en-US" sz="4000" i="1">
                <a:latin typeface="Calibri" pitchFamily="34" charset="0"/>
              </a:rPr>
              <a:t> preserve users’ privacy.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Primary Objectives When Developing Privacy-Aware Applications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8143" y="23320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Three primary objectives: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Fulfill legal obligations;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Increase customer trust; and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dirty="0" smtClean="0"/>
              <a:t>Prevent blocked deployments.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Understanding Application Behaviors and Concerns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76400"/>
          <a:ext cx="7315200" cy="430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Application Behavior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Privacy Concern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arget children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Children</a:t>
                      </a:r>
                      <a:r>
                        <a:rPr lang="en-US" baseline="0" dirty="0" smtClean="0"/>
                        <a:t> Online Privacy Protection Act (COPPA)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ransfer sensitive PII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Gramm-Leach-Bliley Act (GLBA), Health</a:t>
                      </a:r>
                      <a:r>
                        <a:rPr lang="en-US" baseline="0" dirty="0" smtClean="0"/>
                        <a:t> Insurance Portability and Accountability Act (HIPAA)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non-sensitive</a:t>
                      </a:r>
                      <a:r>
                        <a:rPr lang="en-US" baseline="0" dirty="0" smtClean="0"/>
                        <a:t> PII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European</a:t>
                      </a:r>
                      <a:r>
                        <a:rPr lang="en-US" baseline="0" dirty="0" smtClean="0"/>
                        <a:t> Union (EU) or Federal Trade Commission (FTC)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Modify system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Fraud and Abuse Act (CFAA)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r>
                        <a:rPr lang="en-US" baseline="0" dirty="0" smtClean="0"/>
                        <a:t> monitoring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Anti-Spyware Legislation,</a:t>
                      </a:r>
                      <a:r>
                        <a:rPr lang="en-US" baseline="0" dirty="0" smtClean="0"/>
                        <a:t> Deployment Blocker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Anonymous</a:t>
                      </a:r>
                      <a:r>
                        <a:rPr lang="en-US" baseline="0" dirty="0" smtClean="0"/>
                        <a:t> transfer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 Blocker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Privacy Guidelines for Developing Products and Services</a:t>
            </a:r>
            <a:endParaRPr lang="en-US" b="1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Documented requirements and recommendations for privacy-compliant products and services</a:t>
            </a:r>
          </a:p>
          <a:p>
            <a:pPr eaLnBrk="1" hangingPunct="1"/>
            <a:r>
              <a:rPr lang="en-US" smtClean="0"/>
              <a:t>Available online for download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68400" y="4419600"/>
            <a:ext cx="7061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Calibri" pitchFamily="34" charset="0"/>
              </a:rPr>
              <a:t>Microsoft customers will be empowered to control the collection, use, and distribution of their personal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SDL Core Principle: Threat Modeling</a:t>
            </a:r>
            <a:endParaRPr lang="en-US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Threat Modeling:</a:t>
            </a:r>
            <a:r>
              <a:rPr lang="en-US" smtClean="0"/>
              <a:t> A process to understand threats to an application</a:t>
            </a:r>
          </a:p>
          <a:p>
            <a:pPr eaLnBrk="1" hangingPunct="1"/>
            <a:r>
              <a:rPr lang="en-US" smtClean="0"/>
              <a:t>Threats and vulnerabilities are not the same thing:</a:t>
            </a:r>
          </a:p>
          <a:p>
            <a:pPr lvl="1" eaLnBrk="1" hangingPunct="1"/>
            <a:r>
              <a:rPr lang="en-US" b="1" smtClean="0"/>
              <a:t>Threats:</a:t>
            </a:r>
            <a:r>
              <a:rPr lang="en-US" smtClean="0"/>
              <a:t> What a malicious user may attempt in order to compromise a system</a:t>
            </a:r>
          </a:p>
          <a:p>
            <a:pPr lvl="1" eaLnBrk="1" hangingPunct="1"/>
            <a:r>
              <a:rPr lang="en-US" b="1" smtClean="0"/>
              <a:t>Vulnerabilities:</a:t>
            </a:r>
            <a:r>
              <a:rPr lang="en-US" smtClean="0"/>
              <a:t> A specific way a threat is exploitable, such as a coding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971800" y="2362200"/>
            <a:ext cx="3048000" cy="2743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Product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Development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Threat Modeling In a Nutshell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4478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ight Arrow 9"/>
          <p:cNvSpPr/>
          <p:nvPr/>
        </p:nvSpPr>
        <p:spPr>
          <a:xfrm rot="1260948">
            <a:off x="3124200" y="1898650"/>
            <a:ext cx="4572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Microsoft SDL </a:t>
            </a:r>
            <a:br>
              <a:rPr lang="en-US" b="1" smtClean="0"/>
            </a:br>
            <a:r>
              <a:rPr lang="en-US" b="1" smtClean="0"/>
              <a:t>Threat Modeling Tool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Microsoft has published the threat modeling tool it uses internally to assess threats against products and services</a:t>
            </a:r>
          </a:p>
          <a:p>
            <a:pPr eaLnBrk="1" hangingPunct="1"/>
            <a:r>
              <a:rPr lang="en-US" sz="2800" smtClean="0"/>
              <a:t>Freely available online for download at </a:t>
            </a:r>
            <a:r>
              <a:rPr lang="en-US" sz="2800" u="sng" smtClean="0">
                <a:hlinkClick r:id="rId3"/>
              </a:rPr>
              <a:t>http://msdn.microsoft.com/en-us/security/dd206731.aspx</a:t>
            </a:r>
            <a:endParaRPr lang="en-US" sz="2800" smtClean="0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343400"/>
            <a:ext cx="43180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smtClean="0"/>
              <a:t>Security Development Lifecycle (SDL)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Secure Design Principles (Level 100)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SDL Core Principle: Defense In Depth</a:t>
            </a:r>
            <a:endParaRPr lang="en-US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Assume that software and hardware will fail at some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Trusted applications: security and privacy features and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Most applications today can be compromised when single, and often only, layer of defense is breached (firewall)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b="1" smtClean="0"/>
              <a:t>Defense in Depth:</a:t>
            </a:r>
            <a:r>
              <a:rPr lang="en-US" sz="3000" smtClean="0"/>
              <a:t> If one defense layer is breached, what other defense layers (if any) provide additional protection to the application?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Documents and Settings\EclipSec Kevin Lam\Local Settings\Temporary Internet Files\Content.IE5\E18JIVYJ\MCj043162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6670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>
            <a:off x="3200400" y="3429000"/>
            <a:ext cx="22098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19200" y="3429000"/>
            <a:ext cx="9906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6629400" y="2667000"/>
            <a:ext cx="2514600" cy="22098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Defense in Depth Example</a:t>
            </a:r>
          </a:p>
        </p:txBody>
      </p:sp>
      <p:pic>
        <p:nvPicPr>
          <p:cNvPr id="22541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8194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8" descr="C:\Documents and Settings\EclipSec Kevin Lam\Local Settings\Temporary Internet Files\Content.IE5\8HEAQRDI\MCj043484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27051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ight Arrow 22"/>
          <p:cNvSpPr/>
          <p:nvPr/>
        </p:nvSpPr>
        <p:spPr>
          <a:xfrm>
            <a:off x="3200400" y="3429000"/>
            <a:ext cx="40386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624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8115837">
            <a:off x="3104370" y="4203649"/>
            <a:ext cx="2514776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006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388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SDL Core Principle: Least Privilege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that all applications can and will be compromised</a:t>
            </a:r>
          </a:p>
          <a:p>
            <a:pPr eaLnBrk="1" hangingPunct="1"/>
            <a:r>
              <a:rPr lang="en-US" b="1" smtClean="0"/>
              <a:t>Least Privilege:</a:t>
            </a:r>
            <a:r>
              <a:rPr lang="en-US" smtClean="0"/>
              <a:t> If an application is compromised, then the potential damage that the malicious person can inflict is contained and minimized accordingly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2 6"/>
          <p:cNvSpPr/>
          <p:nvPr/>
        </p:nvSpPr>
        <p:spPr>
          <a:xfrm>
            <a:off x="5486400" y="2133600"/>
            <a:ext cx="2590800" cy="22098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Least Privilege Example</a:t>
            </a:r>
          </a:p>
        </p:txBody>
      </p:sp>
      <p:pic>
        <p:nvPicPr>
          <p:cNvPr id="24582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 descr="C:\Documents and Settings\EclipSec Kevin Lam\Local Settings\Temporary Internet Files\Content.IE5\8HEAQRDI\MCj043484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2209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28194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2600" y="2057400"/>
            <a:ext cx="2057400" cy="20574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1600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LOCAL SYSTEM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62600" y="1600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NON-ADMIN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4495800"/>
            <a:ext cx="2667000" cy="2209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/>
              <a:t>ADMIN / SYSTEM LEVEL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Read user 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Change system passwords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Download malicious 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Anything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00600" y="4495800"/>
            <a:ext cx="2667000" cy="2209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dirty="0"/>
              <a:t>NON-ADMIN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</a:t>
            </a:r>
            <a:r>
              <a:rPr lang="en-US" b="1" strike="sngStrike" dirty="0"/>
              <a:t>Read user 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trike="sngStrike" dirty="0"/>
              <a:t> Change system passwords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strike="sngStrike" dirty="0"/>
              <a:t> Download malicious files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 Limited capabilities</a:t>
            </a:r>
          </a:p>
        </p:txBody>
      </p:sp>
      <p:pic>
        <p:nvPicPr>
          <p:cNvPr id="6146" name="Picture 2" descr="C:\Documents and Settings\EclipSec Kevin Lam\Local Settings\Temporary Internet Files\Content.IE5\CXYLYNYF\MCj0432601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4191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Least Privilege Tips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Evaluate your application and think minimally!</a:t>
            </a:r>
          </a:p>
          <a:p>
            <a:pPr eaLnBrk="1" hangingPunct="1"/>
            <a:r>
              <a:rPr lang="en-US" smtClean="0"/>
              <a:t>What is the minimum access level your application requires to perform its functions?</a:t>
            </a:r>
          </a:p>
          <a:p>
            <a:pPr eaLnBrk="1" hangingPunct="1"/>
            <a:r>
              <a:rPr lang="en-US" smtClean="0"/>
              <a:t>Elevate privileges only when needed, and then release those elevated privileges when their purposes have been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SDL Core Principle: Secure Defaults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Defaults:</a:t>
            </a:r>
            <a:r>
              <a:rPr lang="en-US" smtClean="0"/>
              <a:t> Deploy applications in more secure configurations by default.</a:t>
            </a:r>
          </a:p>
          <a:p>
            <a:pPr eaLnBrk="1" hangingPunct="1"/>
            <a:r>
              <a:rPr lang="en-US" smtClean="0"/>
              <a:t>Helps to better ensure that customers get safer experience with your application out of the box, not after extensive configuration</a:t>
            </a:r>
          </a:p>
          <a:p>
            <a:pPr eaLnBrk="1" hangingPunct="1"/>
            <a:r>
              <a:rPr lang="en-US" smtClean="0"/>
              <a:t>It is up to the user to reduce security and privacy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Defaults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447800"/>
          <a:ext cx="7467600" cy="338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Application Component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Secure Defaults Principle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Firewall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Firewall ON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SSL Socket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last latest SSL version (v3, TLS, etc.)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can</a:t>
                      </a:r>
                      <a:r>
                        <a:rPr lang="en-US" baseline="0" dirty="0" smtClean="0"/>
                        <a:t> access application anonymous or authenticated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Application requires authenticated</a:t>
                      </a:r>
                      <a:r>
                        <a:rPr lang="en-US" baseline="0" dirty="0" smtClean="0"/>
                        <a:t> user sessions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complexity can be enforced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Password complexity is required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user passwords as hashes or clear text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Store user passwords as hashes</a:t>
                      </a:r>
                      <a:r>
                        <a:rPr lang="en-US" baseline="0" dirty="0" smtClean="0"/>
                        <a:t> by default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SDL and Secure Design</a:t>
            </a:r>
          </a:p>
          <a:p>
            <a:pPr eaLnBrk="1" hangingPunct="1"/>
            <a:r>
              <a:rPr lang="en-US" smtClean="0"/>
              <a:t>SDL Core principles:</a:t>
            </a:r>
          </a:p>
          <a:p>
            <a:pPr lvl="1" eaLnBrk="1" hangingPunct="1"/>
            <a:r>
              <a:rPr lang="en-US" smtClean="0"/>
              <a:t>Attack Surface Reduction</a:t>
            </a:r>
          </a:p>
          <a:p>
            <a:pPr lvl="1" eaLnBrk="1" hangingPunct="1"/>
            <a:r>
              <a:rPr lang="en-US" smtClean="0"/>
              <a:t>Basic Privacy</a:t>
            </a:r>
          </a:p>
          <a:p>
            <a:pPr lvl="1" eaLnBrk="1" hangingPunct="1"/>
            <a:r>
              <a:rPr lang="en-US" smtClean="0"/>
              <a:t>Threat Modeling</a:t>
            </a:r>
          </a:p>
          <a:p>
            <a:pPr lvl="1" eaLnBrk="1" hangingPunct="1"/>
            <a:r>
              <a:rPr lang="en-US" smtClean="0"/>
              <a:t>Defense in Depth</a:t>
            </a:r>
          </a:p>
          <a:p>
            <a:pPr lvl="1" eaLnBrk="1" hangingPunct="1"/>
            <a:r>
              <a:rPr lang="en-US" smtClean="0"/>
              <a:t>Least Privilege</a:t>
            </a:r>
          </a:p>
          <a:p>
            <a:pPr lvl="1" eaLnBrk="1" hangingPunct="1"/>
            <a:r>
              <a:rPr lang="en-US" smtClean="0"/>
              <a:t>Secure Defaults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30723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30780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1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30777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8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9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30775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6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7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30772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3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4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30769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0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1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30767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68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66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30763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64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62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32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30759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0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30757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8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30748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9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30755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56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30753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54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52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30745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6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47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30743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44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2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38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30739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30740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SDL and Secure Design</a:t>
            </a:r>
          </a:p>
          <a:p>
            <a:pPr eaLnBrk="1" hangingPunct="1"/>
            <a:r>
              <a:rPr lang="en-US" smtClean="0"/>
              <a:t>Secure Design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Threat Modeling Resources</a:t>
            </a:r>
          </a:p>
        </p:txBody>
      </p:sp>
      <p:pic>
        <p:nvPicPr>
          <p:cNvPr id="31747" name="Picture 10" descr="07356199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1681163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31748" name="Picture 12" descr="untitled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34718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419600" y="1828800"/>
            <a:ext cx="426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Threat Modeling Book:</a:t>
            </a:r>
          </a:p>
          <a:p>
            <a:r>
              <a:rPr lang="en-US" sz="2400">
                <a:latin typeface="Calibri" pitchFamily="34" charset="0"/>
                <a:hlinkClick r:id="rId5"/>
              </a:rPr>
              <a:t>http://www.microsoft.com/mspress/books/6892.aspx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Threat Modeling Tool:</a:t>
            </a:r>
          </a:p>
          <a:p>
            <a:r>
              <a:rPr lang="en-US" sz="2400">
                <a:latin typeface="Calibri" pitchFamily="34" charset="0"/>
                <a:hlinkClick r:id="rId6"/>
              </a:rPr>
              <a:t>http://www.microsoft.com/downloads/details.aspx?FamilyID=62830f95-0e61-4f87-88a6-e7c663444ac1&amp;displaylang=en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8896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graphicFrame>
        <p:nvGraphicFramePr>
          <p:cNvPr id="17" name="Diagram 16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SDL Secure Design Principles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en-US" smtClean="0"/>
              <a:t>Safer applications begin with secure design</a:t>
            </a:r>
          </a:p>
          <a:p>
            <a:pPr eaLnBrk="1" hangingPunct="1"/>
            <a:r>
              <a:rPr lang="en-US" smtClean="0"/>
              <a:t>Core SDL secure design principles:</a:t>
            </a:r>
          </a:p>
          <a:p>
            <a:pPr lvl="1" eaLnBrk="1" hangingPunct="1"/>
            <a:r>
              <a:rPr lang="en-US" smtClean="0"/>
              <a:t>Attack Surface Reduction</a:t>
            </a:r>
          </a:p>
          <a:p>
            <a:pPr lvl="1" eaLnBrk="1" hangingPunct="1"/>
            <a:r>
              <a:rPr lang="en-US" smtClean="0"/>
              <a:t>Basic Privacy</a:t>
            </a:r>
          </a:p>
          <a:p>
            <a:pPr lvl="1" eaLnBrk="1" hangingPunct="1"/>
            <a:r>
              <a:rPr lang="en-US" smtClean="0"/>
              <a:t>Threat Modeling</a:t>
            </a:r>
          </a:p>
          <a:p>
            <a:pPr lvl="1" eaLnBrk="1" hangingPunct="1"/>
            <a:r>
              <a:rPr lang="en-US" smtClean="0"/>
              <a:t>Defense in Depth</a:t>
            </a:r>
          </a:p>
          <a:p>
            <a:pPr lvl="1" eaLnBrk="1" hangingPunct="1"/>
            <a:r>
              <a:rPr lang="en-US" smtClean="0"/>
              <a:t>Least Privilege</a:t>
            </a:r>
          </a:p>
          <a:p>
            <a:pPr lvl="1" eaLnBrk="1" hangingPunct="1"/>
            <a:r>
              <a:rPr lang="en-US" smtClean="0"/>
              <a:t>Secure Defaults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SDL Core Principle: </a:t>
            </a:r>
            <a:br>
              <a:rPr lang="en-US" b="1" dirty="0" smtClean="0"/>
            </a:br>
            <a:r>
              <a:rPr lang="en-US" b="1" dirty="0" smtClean="0"/>
              <a:t>Attack Surface Reduction</a:t>
            </a:r>
            <a:endParaRPr lang="en-US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Attack Surface:</a:t>
            </a:r>
            <a:r>
              <a:rPr lang="en-US" smtClean="0"/>
              <a:t> Any part of an application that is accessible by a human or another program</a:t>
            </a:r>
          </a:p>
          <a:p>
            <a:pPr lvl="1" eaLnBrk="1" hangingPunct="1"/>
            <a:r>
              <a:rPr lang="en-US" smtClean="0"/>
              <a:t>Each one of these can be potentially exploited by a malicious user</a:t>
            </a:r>
          </a:p>
          <a:p>
            <a:pPr eaLnBrk="1" hangingPunct="1"/>
            <a:r>
              <a:rPr lang="en-US" b="1" smtClean="0"/>
              <a:t>Attack Surface Reduction:</a:t>
            </a:r>
            <a:r>
              <a:rPr lang="en-US" smtClean="0"/>
              <a:t> Minimize the number of exposed attack surface points a malicious user can discover and attempt to exploit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Attack Surface Example</a:t>
            </a:r>
          </a:p>
        </p:txBody>
      </p:sp>
      <p:pic>
        <p:nvPicPr>
          <p:cNvPr id="8195" name="Picture 2" descr="C:\Documents and Settings\EclipSec Kevin Lam\Local Settings\Temporary Internet Files\Content.IE5\2PCTDC3F\MPj0438513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8288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743200" y="3810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5913645">
            <a:off x="3613730" y="3677739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6162733">
            <a:off x="4313769" y="3837932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7607648">
            <a:off x="5211959" y="400814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673931">
            <a:off x="4456285" y="4844367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879196">
            <a:off x="2940694" y="4510612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338917">
            <a:off x="3581400" y="4953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63954">
            <a:off x="6136701" y="3732858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836650">
            <a:off x="6130948" y="4404418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3339390">
            <a:off x="5588798" y="3779926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4427527">
            <a:off x="5731700" y="4769823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886200" y="1524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6162733">
            <a:off x="4694769" y="3914134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Attack Surface Analysis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19200" y="3048000"/>
            <a:ext cx="3048000" cy="239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Network inputs/outputs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File inputs/ outputs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Etc.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1447800" y="12192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343400" y="3048000"/>
            <a:ext cx="3505200" cy="3429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Authenticated or non-authenticated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Administrative or user-level access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Network or local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UDP or TCP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+mn-lt"/>
              </a:rPr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Attack Surface Analysis Tips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Iterative process, for all features you need to also analyze their sub-features </a:t>
            </a:r>
          </a:p>
          <a:p>
            <a:pPr eaLnBrk="1" hangingPunct="1"/>
            <a:r>
              <a:rPr lang="en-US" dirty="0" smtClean="0"/>
              <a:t>Restrict access to features as much as possible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869744" y="2861480"/>
          <a:ext cx="5943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1224</Words>
  <Application>Microsoft Office PowerPoint</Application>
  <PresentationFormat>On-screen Show (4:3)</PresentationFormat>
  <Paragraphs>261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Security Development Lifecycle (SDL) Training</vt:lpstr>
      <vt:lpstr>Agenda</vt:lpstr>
      <vt:lpstr>Microsoft Security Development Lifecycle (SDL)</vt:lpstr>
      <vt:lpstr>SDL Secure Design Principles</vt:lpstr>
      <vt:lpstr>SDL Core Principle:  Attack Surface Reduction</vt:lpstr>
      <vt:lpstr>Attack Surface Example</vt:lpstr>
      <vt:lpstr>Attack Surface Analysis</vt:lpstr>
      <vt:lpstr>Attack Surface Analysis Tips</vt:lpstr>
      <vt:lpstr>It’s Not Just About Turning Things Off</vt:lpstr>
      <vt:lpstr>Attack Surface Reduction Examples</vt:lpstr>
      <vt:lpstr>SDL Core Principle: Basic Privacy</vt:lpstr>
      <vt:lpstr>Important Note: Security Does Not Always Guarantee Privacy</vt:lpstr>
      <vt:lpstr>Primary Objectives When Developing Privacy-Aware Applications</vt:lpstr>
      <vt:lpstr>Understanding Application Behaviors and Concerns</vt:lpstr>
      <vt:lpstr>Microsoft Privacy Guidelines for Developing Products and Services</vt:lpstr>
      <vt:lpstr>SDL Core Principle: Threat Modeling</vt:lpstr>
      <vt:lpstr>Threat Modeling In a Nutshell</vt:lpstr>
      <vt:lpstr>Microsoft SDL  Threat Modeling Tool</vt:lpstr>
      <vt:lpstr>SDL Core Principle: Defense In Depth</vt:lpstr>
      <vt:lpstr>Defense in Depth Example</vt:lpstr>
      <vt:lpstr>SDL Core Principle: Least Privilege</vt:lpstr>
      <vt:lpstr>Least Privilege Example</vt:lpstr>
      <vt:lpstr>Least Privilege Tips</vt:lpstr>
      <vt:lpstr>SDL Core Principle: Secure Defaults</vt:lpstr>
      <vt:lpstr>Secure Defaults Examples</vt:lpstr>
      <vt:lpstr>Conclusion</vt:lpstr>
      <vt:lpstr>Appendix</vt:lpstr>
      <vt:lpstr>Microsoft Security Development Lifecycle (SDL)</vt:lpstr>
      <vt:lpstr>Threat Modeling Resources</vt:lpstr>
      <vt:lpstr>Microsoft Developer Network (MSDN) Security Developer Center</vt:lpstr>
      <vt:lpstr>Secure Development Blogs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