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3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79EAC-F016-4DDD-82B9-AA72F6171B75}" type="presOf" srcId="{BF376CD9-7A81-4445-BA8E-B073A1E1BE9E}" destId="{2C1B6677-ED1A-459E-A758-B4C349E45BA6}" srcOrd="0" destOrd="0" presId="urn:microsoft.com/office/officeart/2005/8/layout/chevron1"/>
    <dgm:cxn modelId="{D9C2B810-88E1-4362-815F-0CFAB2CCAF7F}" type="presOf" srcId="{2EB7A5A3-88D8-4225-90F8-0CBF52BEDCCE}" destId="{4C5FF3AC-D32B-4790-8CBB-F061240F241B}" srcOrd="0" destOrd="0" presId="urn:microsoft.com/office/officeart/2005/8/layout/chevron1"/>
    <dgm:cxn modelId="{3795112F-46C2-4270-9C81-4EB7B9D1357B}" type="presOf" srcId="{CD2DE220-D9A6-4C70-8617-910DB46F203E}" destId="{6A7E4F22-72F7-4183-802C-AD05042B1B0A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D75E0B17-5792-4617-BEA6-D5B72BD2C0B3}" type="presOf" srcId="{6E008CEF-796C-4183-8258-F9DFE6388002}" destId="{DBC42F06-893E-4A69-8303-BC18A19499B0}" srcOrd="0" destOrd="0" presId="urn:microsoft.com/office/officeart/2005/8/layout/chevron1"/>
    <dgm:cxn modelId="{89432DBF-0C7E-4BF2-8E04-545F8C626B1A}" type="presOf" srcId="{A27F5FB9-C8B9-4B8C-9AFD-F06CE10D2029}" destId="{96854C6F-DB84-4533-A8E0-68991092252B}" srcOrd="0" destOrd="0" presId="urn:microsoft.com/office/officeart/2005/8/layout/chevron1"/>
    <dgm:cxn modelId="{04465B2A-0563-4A1A-BF0E-5294F9727ABF}" type="presOf" srcId="{56F0602E-ABE9-4606-9BFB-C99877391650}" destId="{2913E8C5-9023-4BD3-9A3C-F7E1D37BCDC3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E5951C33-1C16-4890-8380-C085B51E5E71}" type="presOf" srcId="{08BC0C4E-9191-445E-A0B5-8B16C0999844}" destId="{BC902C47-6528-4A22-A3AA-E3062789E396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BF3CC40B-FACE-4A12-B197-3472809A3468}" type="presOf" srcId="{F2A1170F-3719-4004-9F25-5721A92E17AE}" destId="{7CAB6769-0AA0-4D70-8891-E51DE41C1AA1}" srcOrd="0" destOrd="0" presId="urn:microsoft.com/office/officeart/2005/8/layout/chevron1"/>
    <dgm:cxn modelId="{B99CF826-6595-4D7C-A2F9-5E5F3FA07B4F}" type="presParOf" srcId="{4C5FF3AC-D32B-4790-8CBB-F061240F241B}" destId="{2913E8C5-9023-4BD3-9A3C-F7E1D37BCDC3}" srcOrd="0" destOrd="0" presId="urn:microsoft.com/office/officeart/2005/8/layout/chevron1"/>
    <dgm:cxn modelId="{B1FB501A-B5EB-4F96-8C6C-DF4E31CA62D0}" type="presParOf" srcId="{4C5FF3AC-D32B-4790-8CBB-F061240F241B}" destId="{AE3027F5-FA5E-4E66-84DB-FAAB40461692}" srcOrd="1" destOrd="0" presId="urn:microsoft.com/office/officeart/2005/8/layout/chevron1"/>
    <dgm:cxn modelId="{F95AFC9D-E828-47A2-9005-BFE7910FCB26}" type="presParOf" srcId="{4C5FF3AC-D32B-4790-8CBB-F061240F241B}" destId="{BC902C47-6528-4A22-A3AA-E3062789E396}" srcOrd="2" destOrd="0" presId="urn:microsoft.com/office/officeart/2005/8/layout/chevron1"/>
    <dgm:cxn modelId="{930A2E23-3F56-4BBA-804B-7B1BC677ED46}" type="presParOf" srcId="{4C5FF3AC-D32B-4790-8CBB-F061240F241B}" destId="{039E24FE-B02F-4B04-826F-FBD3C86EE7F8}" srcOrd="3" destOrd="0" presId="urn:microsoft.com/office/officeart/2005/8/layout/chevron1"/>
    <dgm:cxn modelId="{F608DB74-4FF7-450D-BF47-729833A04B1B}" type="presParOf" srcId="{4C5FF3AC-D32B-4790-8CBB-F061240F241B}" destId="{96854C6F-DB84-4533-A8E0-68991092252B}" srcOrd="4" destOrd="0" presId="urn:microsoft.com/office/officeart/2005/8/layout/chevron1"/>
    <dgm:cxn modelId="{FA41C9CB-1CB6-4233-82F3-7D548BD99470}" type="presParOf" srcId="{4C5FF3AC-D32B-4790-8CBB-F061240F241B}" destId="{0FEDC5B3-11E8-41B2-A1E3-0E5EF73249A1}" srcOrd="5" destOrd="0" presId="urn:microsoft.com/office/officeart/2005/8/layout/chevron1"/>
    <dgm:cxn modelId="{65E33977-2F80-45BE-9084-9CFF59CB5A79}" type="presParOf" srcId="{4C5FF3AC-D32B-4790-8CBB-F061240F241B}" destId="{7CAB6769-0AA0-4D70-8891-E51DE41C1AA1}" srcOrd="6" destOrd="0" presId="urn:microsoft.com/office/officeart/2005/8/layout/chevron1"/>
    <dgm:cxn modelId="{CC4EFE3A-6459-4934-9FE0-3AD1C89C6CF5}" type="presParOf" srcId="{4C5FF3AC-D32B-4790-8CBB-F061240F241B}" destId="{086C424C-024B-4ECD-9F1D-873507A4B64E}" srcOrd="7" destOrd="0" presId="urn:microsoft.com/office/officeart/2005/8/layout/chevron1"/>
    <dgm:cxn modelId="{8D8E08BD-AE29-4D7D-8B1A-4F734635A6A0}" type="presParOf" srcId="{4C5FF3AC-D32B-4790-8CBB-F061240F241B}" destId="{6A7E4F22-72F7-4183-802C-AD05042B1B0A}" srcOrd="8" destOrd="0" presId="urn:microsoft.com/office/officeart/2005/8/layout/chevron1"/>
    <dgm:cxn modelId="{B3B5E64A-8084-4615-925C-7C3F5594CF18}" type="presParOf" srcId="{4C5FF3AC-D32B-4790-8CBB-F061240F241B}" destId="{B6516C03-0906-49F7-BCF8-869ED8A77865}" srcOrd="9" destOrd="0" presId="urn:microsoft.com/office/officeart/2005/8/layout/chevron1"/>
    <dgm:cxn modelId="{167033B9-550C-45F8-B978-022182D973C1}" type="presParOf" srcId="{4C5FF3AC-D32B-4790-8CBB-F061240F241B}" destId="{DBC42F06-893E-4A69-8303-BC18A19499B0}" srcOrd="10" destOrd="0" presId="urn:microsoft.com/office/officeart/2005/8/layout/chevron1"/>
    <dgm:cxn modelId="{D1679E9C-9EFB-4B07-8505-B71B63035827}" type="presParOf" srcId="{4C5FF3AC-D32B-4790-8CBB-F061240F241B}" destId="{355F5B5F-858C-4115-8142-C9317232A6A8}" srcOrd="11" destOrd="0" presId="urn:microsoft.com/office/officeart/2005/8/layout/chevron1"/>
    <dgm:cxn modelId="{F9D07B5B-503E-4365-88E1-505BCA65F1EB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CF845-1A76-4513-BA21-F14FE854320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73D26-C53B-49C8-B532-173D02705C14}">
      <dgm:prSet phldrT="[Text]"/>
      <dgm:spPr/>
      <dgm:t>
        <a:bodyPr/>
        <a:lstStyle/>
        <a:p>
          <a:r>
            <a:rPr lang="en-US" dirty="0" smtClean="0"/>
            <a:t>Buffer Annotations</a:t>
          </a:r>
          <a:endParaRPr lang="en-US" dirty="0"/>
        </a:p>
      </dgm:t>
    </dgm:pt>
    <dgm:pt modelId="{93CCCF3D-32F1-46C1-A63C-C69AE175999A}" type="parTrans" cxnId="{5FE6D996-4BD6-4A5F-9743-B7772C78EB80}">
      <dgm:prSet/>
      <dgm:spPr/>
      <dgm:t>
        <a:bodyPr/>
        <a:lstStyle/>
        <a:p>
          <a:endParaRPr lang="en-US"/>
        </a:p>
      </dgm:t>
    </dgm:pt>
    <dgm:pt modelId="{B1C45395-913A-4182-9652-F6E9715E39EC}" type="sibTrans" cxnId="{5FE6D996-4BD6-4A5F-9743-B7772C78EB80}">
      <dgm:prSet/>
      <dgm:spPr/>
      <dgm:t>
        <a:bodyPr/>
        <a:lstStyle/>
        <a:p>
          <a:endParaRPr lang="en-US"/>
        </a:p>
      </dgm:t>
    </dgm:pt>
    <dgm:pt modelId="{1E453876-25B8-415B-9817-CA6048F59880}">
      <dgm:prSet phldrT="[Text]"/>
      <dgm:spPr/>
      <dgm:t>
        <a:bodyPr/>
        <a:lstStyle/>
        <a:p>
          <a:r>
            <a:rPr lang="en-US" dirty="0" smtClean="0"/>
            <a:t>Optional</a:t>
          </a:r>
          <a:endParaRPr lang="en-US" dirty="0"/>
        </a:p>
      </dgm:t>
    </dgm:pt>
    <dgm:pt modelId="{C4F6A40E-DC45-473B-ADB8-0B744368DE1F}" type="parTrans" cxnId="{A91770DE-6879-42BF-B91C-9EC2A280DB41}">
      <dgm:prSet/>
      <dgm:spPr/>
      <dgm:t>
        <a:bodyPr/>
        <a:lstStyle/>
        <a:p>
          <a:endParaRPr lang="en-US"/>
        </a:p>
      </dgm:t>
    </dgm:pt>
    <dgm:pt modelId="{6CAEC17D-363E-4FB0-9404-B6A9CDDC1CBA}" type="sibTrans" cxnId="{A91770DE-6879-42BF-B91C-9EC2A280DB41}">
      <dgm:prSet/>
      <dgm:spPr/>
      <dgm:t>
        <a:bodyPr/>
        <a:lstStyle/>
        <a:p>
          <a:endParaRPr lang="en-US"/>
        </a:p>
      </dgm:t>
    </dgm:pt>
    <dgm:pt modelId="{7B447CE0-66EB-4439-B0AD-C6DE64A79085}">
      <dgm:prSet phldrT="[Text]"/>
      <dgm:spPr/>
      <dgm:t>
        <a:bodyPr/>
        <a:lstStyle/>
        <a:p>
          <a:r>
            <a:rPr lang="en-US" dirty="0" smtClean="0"/>
            <a:t>Indirection</a:t>
          </a:r>
          <a:endParaRPr lang="en-US" dirty="0"/>
        </a:p>
      </dgm:t>
    </dgm:pt>
    <dgm:pt modelId="{1B18FA01-5EF1-41A8-81B9-FD61EC96CAA1}" type="parTrans" cxnId="{AFBBD94D-5C88-4D9A-B434-3D2B02E639E7}">
      <dgm:prSet/>
      <dgm:spPr/>
      <dgm:t>
        <a:bodyPr/>
        <a:lstStyle/>
        <a:p>
          <a:endParaRPr lang="en-US"/>
        </a:p>
      </dgm:t>
    </dgm:pt>
    <dgm:pt modelId="{51DE3BA4-3310-4D8F-A2FC-B278952DB41C}" type="sibTrans" cxnId="{AFBBD94D-5C88-4D9A-B434-3D2B02E639E7}">
      <dgm:prSet/>
      <dgm:spPr/>
      <dgm:t>
        <a:bodyPr/>
        <a:lstStyle/>
        <a:p>
          <a:endParaRPr lang="en-US"/>
        </a:p>
      </dgm:t>
    </dgm:pt>
    <dgm:pt modelId="{C9692693-B275-404B-A89A-08258F5FFDCF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CE629211-D523-478E-B18D-92E2D0EC1ACB}" type="parTrans" cxnId="{90466ECC-1D4B-4436-9924-BE445E79A738}">
      <dgm:prSet/>
      <dgm:spPr/>
      <dgm:t>
        <a:bodyPr/>
        <a:lstStyle/>
        <a:p>
          <a:endParaRPr lang="en-US"/>
        </a:p>
      </dgm:t>
    </dgm:pt>
    <dgm:pt modelId="{9957354D-6331-4575-B3A0-31660B4E7A6B}" type="sibTrans" cxnId="{90466ECC-1D4B-4436-9924-BE445E79A738}">
      <dgm:prSet/>
      <dgm:spPr/>
      <dgm:t>
        <a:bodyPr/>
        <a:lstStyle/>
        <a:p>
          <a:endParaRPr lang="en-US"/>
        </a:p>
      </dgm:t>
    </dgm:pt>
    <dgm:pt modelId="{EBCEA986-0C10-4A7F-B624-A43AD5440A67}">
      <dgm:prSet phldrT="[Text]"/>
      <dgm:spPr/>
      <dgm:t>
        <a:bodyPr/>
        <a:lstStyle/>
        <a:p>
          <a:r>
            <a:rPr lang="en-US" dirty="0" smtClean="0"/>
            <a:t>Size</a:t>
          </a:r>
          <a:endParaRPr lang="en-US" dirty="0"/>
        </a:p>
      </dgm:t>
    </dgm:pt>
    <dgm:pt modelId="{65655A6F-20CA-4372-86D2-9FADC8A6E38F}" type="parTrans" cxnId="{0F08BF7A-BE8B-4491-B4D7-71A8418F108A}">
      <dgm:prSet/>
      <dgm:spPr/>
      <dgm:t>
        <a:bodyPr/>
        <a:lstStyle/>
        <a:p>
          <a:endParaRPr lang="en-US"/>
        </a:p>
      </dgm:t>
    </dgm:pt>
    <dgm:pt modelId="{630788D3-B024-4809-A8CE-0B8597229778}" type="sibTrans" cxnId="{0F08BF7A-BE8B-4491-B4D7-71A8418F108A}">
      <dgm:prSet/>
      <dgm:spPr/>
      <dgm:t>
        <a:bodyPr/>
        <a:lstStyle/>
        <a:p>
          <a:endParaRPr lang="en-US"/>
        </a:p>
      </dgm:t>
    </dgm:pt>
    <dgm:pt modelId="{EAE6C8FB-81B9-4D0D-B66C-7DC21F85D782}">
      <dgm:prSet phldrT="[Text]"/>
      <dgm:spPr/>
      <dgm:t>
        <a:bodyPr/>
        <a:lstStyle/>
        <a:p>
          <a:r>
            <a:rPr lang="en-US" dirty="0" smtClean="0"/>
            <a:t>Size Units</a:t>
          </a:r>
          <a:endParaRPr lang="en-US" dirty="0"/>
        </a:p>
      </dgm:t>
    </dgm:pt>
    <dgm:pt modelId="{7C00215C-640E-4ED7-8519-7B43C17B39A5}" type="parTrans" cxnId="{5CDEE779-4703-4CD6-8B10-47C1C4843F61}">
      <dgm:prSet/>
      <dgm:spPr/>
      <dgm:t>
        <a:bodyPr/>
        <a:lstStyle/>
        <a:p>
          <a:endParaRPr lang="en-US"/>
        </a:p>
      </dgm:t>
    </dgm:pt>
    <dgm:pt modelId="{C520B3E9-3312-4C99-AC2D-1A4FBC6098CD}" type="sibTrans" cxnId="{5CDEE779-4703-4CD6-8B10-47C1C4843F61}">
      <dgm:prSet/>
      <dgm:spPr/>
      <dgm:t>
        <a:bodyPr/>
        <a:lstStyle/>
        <a:p>
          <a:endParaRPr lang="en-US"/>
        </a:p>
      </dgm:t>
    </dgm:pt>
    <dgm:pt modelId="{4B4E87EE-823A-47FE-BA14-4451FA36988F}">
      <dgm:prSet phldrT="[Text]"/>
      <dgm:spPr/>
      <dgm:t>
        <a:bodyPr/>
        <a:lstStyle/>
        <a:p>
          <a:r>
            <a:rPr lang="en-US" dirty="0" smtClean="0"/>
            <a:t>Initialization</a:t>
          </a:r>
          <a:endParaRPr lang="en-US" dirty="0"/>
        </a:p>
      </dgm:t>
    </dgm:pt>
    <dgm:pt modelId="{3B408AE8-0B52-42B1-9969-FAD57DE5B88E}" type="parTrans" cxnId="{97752E73-1E51-40D7-B0ED-B7B83C4877E8}">
      <dgm:prSet/>
      <dgm:spPr/>
      <dgm:t>
        <a:bodyPr/>
        <a:lstStyle/>
        <a:p>
          <a:endParaRPr lang="en-US"/>
        </a:p>
      </dgm:t>
    </dgm:pt>
    <dgm:pt modelId="{C6A42781-8145-4D85-8F9E-4A0BF83965C0}" type="sibTrans" cxnId="{97752E73-1E51-40D7-B0ED-B7B83C4877E8}">
      <dgm:prSet/>
      <dgm:spPr/>
      <dgm:t>
        <a:bodyPr/>
        <a:lstStyle/>
        <a:p>
          <a:endParaRPr lang="en-US"/>
        </a:p>
      </dgm:t>
    </dgm:pt>
    <dgm:pt modelId="{8F2E3080-E963-46F8-9ADD-D9A9A1A4EB31}">
      <dgm:prSet phldrT="[Text]"/>
      <dgm:spPr/>
      <dgm:t>
        <a:bodyPr/>
        <a:lstStyle/>
        <a:p>
          <a:r>
            <a:rPr lang="en-US" dirty="0" smtClean="0"/>
            <a:t>Null-Termination</a:t>
          </a:r>
          <a:endParaRPr lang="en-US" dirty="0"/>
        </a:p>
      </dgm:t>
    </dgm:pt>
    <dgm:pt modelId="{664F6157-C849-43C1-9F16-C8281FD1DE8D}" type="parTrans" cxnId="{83E05C7D-056E-4238-8B58-6E287E4C92B6}">
      <dgm:prSet/>
      <dgm:spPr/>
      <dgm:t>
        <a:bodyPr/>
        <a:lstStyle/>
        <a:p>
          <a:endParaRPr lang="en-US"/>
        </a:p>
      </dgm:t>
    </dgm:pt>
    <dgm:pt modelId="{BE5B521C-E47D-46D2-8C02-C6976325A5BA}" type="sibTrans" cxnId="{83E05C7D-056E-4238-8B58-6E287E4C92B6}">
      <dgm:prSet/>
      <dgm:spPr/>
      <dgm:t>
        <a:bodyPr/>
        <a:lstStyle/>
        <a:p>
          <a:endParaRPr lang="en-US"/>
        </a:p>
      </dgm:t>
    </dgm:pt>
    <dgm:pt modelId="{0440212F-2D9E-425F-82A4-DFE9DF583FCB}" type="pres">
      <dgm:prSet presAssocID="{0D6CF845-1A76-4513-BA21-F14FE854320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059E6-8EB6-44E2-89BD-D962928B8B7A}" type="pres">
      <dgm:prSet presAssocID="{14473D26-C53B-49C8-B532-173D02705C14}" presName="centerShape" presStyleLbl="node0" presStyleIdx="0" presStyleCnt="1"/>
      <dgm:spPr/>
      <dgm:t>
        <a:bodyPr/>
        <a:lstStyle/>
        <a:p>
          <a:endParaRPr lang="en-US"/>
        </a:p>
      </dgm:t>
    </dgm:pt>
    <dgm:pt modelId="{4C7D5DB1-EC74-4F98-8C6C-F5F40C47FCB1}" type="pres">
      <dgm:prSet presAssocID="{C4F6A40E-DC45-473B-ADB8-0B744368DE1F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A699B459-3208-4BEE-A83E-6CEA96826909}" type="pres">
      <dgm:prSet presAssocID="{1E453876-25B8-415B-9817-CA6048F5988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C62E3-34E9-4368-A130-CEC58B930AEC}" type="pres">
      <dgm:prSet presAssocID="{1B18FA01-5EF1-41A8-81B9-FD61EC96CAA1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2DB14F49-3C72-4C74-B40A-3FBABD96E84B}" type="pres">
      <dgm:prSet presAssocID="{7B447CE0-66EB-4439-B0AD-C6DE64A7908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5E1B2-199B-43CE-9720-07D33F62A938}" type="pres">
      <dgm:prSet presAssocID="{CE629211-D523-478E-B18D-92E2D0EC1AC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FD5037BA-C338-42EF-90B9-18A27FDB11FE}" type="pres">
      <dgm:prSet presAssocID="{C9692693-B275-404B-A89A-08258F5FFDC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5EDB4-E94E-4518-9F0E-D913FEA20216}" type="pres">
      <dgm:prSet presAssocID="{65655A6F-20CA-4372-86D2-9FADC8A6E38F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D302A69E-3E91-4B2D-97C6-12D2E19D93C8}" type="pres">
      <dgm:prSet presAssocID="{EBCEA986-0C10-4A7F-B624-A43AD5440A6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B5F9B-59FF-42B1-8A54-9F134BE0AE80}" type="pres">
      <dgm:prSet presAssocID="{7C00215C-640E-4ED7-8519-7B43C17B39A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D531D217-1812-4A79-B9C4-296990C35269}" type="pres">
      <dgm:prSet presAssocID="{EAE6C8FB-81B9-4D0D-B66C-7DC21F85D7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F38BB-E454-4060-8C4E-D9E22D3A72AE}" type="pres">
      <dgm:prSet presAssocID="{3B408AE8-0B52-42B1-9969-FAD57DE5B88E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C0A18A0F-B001-4AAB-BA70-23D976F572BC}" type="pres">
      <dgm:prSet presAssocID="{4B4E87EE-823A-47FE-BA14-4451FA3698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CEB23-DBC8-44A8-871C-87A3D3D7C68F}" type="pres">
      <dgm:prSet presAssocID="{664F6157-C849-43C1-9F16-C8281FD1DE8D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F4AD4674-CE5D-4AD7-B002-884CACF83D99}" type="pres">
      <dgm:prSet presAssocID="{8F2E3080-E963-46F8-9ADD-D9A9A1A4EB3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0C435-B4E5-496C-83F9-D2F8A20FE984}" type="presOf" srcId="{CE629211-D523-478E-B18D-92E2D0EC1ACB}" destId="{3C75E1B2-199B-43CE-9720-07D33F62A938}" srcOrd="0" destOrd="0" presId="urn:microsoft.com/office/officeart/2005/8/layout/radial4"/>
    <dgm:cxn modelId="{7D9F5D9C-6328-4D6C-A6D7-041AF1934DCF}" type="presOf" srcId="{EBCEA986-0C10-4A7F-B624-A43AD5440A67}" destId="{D302A69E-3E91-4B2D-97C6-12D2E19D93C8}" srcOrd="0" destOrd="0" presId="urn:microsoft.com/office/officeart/2005/8/layout/radial4"/>
    <dgm:cxn modelId="{AFBBD94D-5C88-4D9A-B434-3D2B02E639E7}" srcId="{14473D26-C53B-49C8-B532-173D02705C14}" destId="{7B447CE0-66EB-4439-B0AD-C6DE64A79085}" srcOrd="1" destOrd="0" parTransId="{1B18FA01-5EF1-41A8-81B9-FD61EC96CAA1}" sibTransId="{51DE3BA4-3310-4D8F-A2FC-B278952DB41C}"/>
    <dgm:cxn modelId="{47DD97C2-4F1C-47E5-9406-83981A48F5B8}" type="presOf" srcId="{664F6157-C849-43C1-9F16-C8281FD1DE8D}" destId="{9AECEB23-DBC8-44A8-871C-87A3D3D7C68F}" srcOrd="0" destOrd="0" presId="urn:microsoft.com/office/officeart/2005/8/layout/radial4"/>
    <dgm:cxn modelId="{97752E73-1E51-40D7-B0ED-B7B83C4877E8}" srcId="{14473D26-C53B-49C8-B532-173D02705C14}" destId="{4B4E87EE-823A-47FE-BA14-4451FA36988F}" srcOrd="5" destOrd="0" parTransId="{3B408AE8-0B52-42B1-9969-FAD57DE5B88E}" sibTransId="{C6A42781-8145-4D85-8F9E-4A0BF83965C0}"/>
    <dgm:cxn modelId="{91781A9B-1602-498F-A70F-0BFC989B81D5}" type="presOf" srcId="{0D6CF845-1A76-4513-BA21-F14FE8543208}" destId="{0440212F-2D9E-425F-82A4-DFE9DF583FCB}" srcOrd="0" destOrd="0" presId="urn:microsoft.com/office/officeart/2005/8/layout/radial4"/>
    <dgm:cxn modelId="{F9C69A20-478A-4EA8-A61E-DD2FE9E70A60}" type="presOf" srcId="{1B18FA01-5EF1-41A8-81B9-FD61EC96CAA1}" destId="{8E7C62E3-34E9-4368-A130-CEC58B930AEC}" srcOrd="0" destOrd="0" presId="urn:microsoft.com/office/officeart/2005/8/layout/radial4"/>
    <dgm:cxn modelId="{D9E832C8-2DE1-46EE-B645-A10B2446125E}" type="presOf" srcId="{7C00215C-640E-4ED7-8519-7B43C17B39A5}" destId="{9F9B5F9B-59FF-42B1-8A54-9F134BE0AE80}" srcOrd="0" destOrd="0" presId="urn:microsoft.com/office/officeart/2005/8/layout/radial4"/>
    <dgm:cxn modelId="{FB92DB81-4E24-49BA-8779-A568F513C7C7}" type="presOf" srcId="{EAE6C8FB-81B9-4D0D-B66C-7DC21F85D782}" destId="{D531D217-1812-4A79-B9C4-296990C35269}" srcOrd="0" destOrd="0" presId="urn:microsoft.com/office/officeart/2005/8/layout/radial4"/>
    <dgm:cxn modelId="{5FE6D996-4BD6-4A5F-9743-B7772C78EB80}" srcId="{0D6CF845-1A76-4513-BA21-F14FE8543208}" destId="{14473D26-C53B-49C8-B532-173D02705C14}" srcOrd="0" destOrd="0" parTransId="{93CCCF3D-32F1-46C1-A63C-C69AE175999A}" sibTransId="{B1C45395-913A-4182-9652-F6E9715E39EC}"/>
    <dgm:cxn modelId="{B6B56A35-03B0-406E-B200-0756384532BB}" type="presOf" srcId="{7B447CE0-66EB-4439-B0AD-C6DE64A79085}" destId="{2DB14F49-3C72-4C74-B40A-3FBABD96E84B}" srcOrd="0" destOrd="0" presId="urn:microsoft.com/office/officeart/2005/8/layout/radial4"/>
    <dgm:cxn modelId="{F76C9C72-BBED-4DFC-9ED4-D882066054BE}" type="presOf" srcId="{C4F6A40E-DC45-473B-ADB8-0B744368DE1F}" destId="{4C7D5DB1-EC74-4F98-8C6C-F5F40C47FCB1}" srcOrd="0" destOrd="0" presId="urn:microsoft.com/office/officeart/2005/8/layout/radial4"/>
    <dgm:cxn modelId="{F103D50E-7D34-425B-A2D8-26FBD200DBBD}" type="presOf" srcId="{65655A6F-20CA-4372-86D2-9FADC8A6E38F}" destId="{A5C5EDB4-E94E-4518-9F0E-D913FEA20216}" srcOrd="0" destOrd="0" presId="urn:microsoft.com/office/officeart/2005/8/layout/radial4"/>
    <dgm:cxn modelId="{5CDEE779-4703-4CD6-8B10-47C1C4843F61}" srcId="{14473D26-C53B-49C8-B532-173D02705C14}" destId="{EAE6C8FB-81B9-4D0D-B66C-7DC21F85D782}" srcOrd="4" destOrd="0" parTransId="{7C00215C-640E-4ED7-8519-7B43C17B39A5}" sibTransId="{C520B3E9-3312-4C99-AC2D-1A4FBC6098CD}"/>
    <dgm:cxn modelId="{09644E85-74CC-4CA2-A8D6-0985D2EA749C}" type="presOf" srcId="{3B408AE8-0B52-42B1-9969-FAD57DE5B88E}" destId="{991F38BB-E454-4060-8C4E-D9E22D3A72AE}" srcOrd="0" destOrd="0" presId="urn:microsoft.com/office/officeart/2005/8/layout/radial4"/>
    <dgm:cxn modelId="{8F435B35-EB96-4C1F-A2B4-B7BA909129C3}" type="presOf" srcId="{8F2E3080-E963-46F8-9ADD-D9A9A1A4EB31}" destId="{F4AD4674-CE5D-4AD7-B002-884CACF83D99}" srcOrd="0" destOrd="0" presId="urn:microsoft.com/office/officeart/2005/8/layout/radial4"/>
    <dgm:cxn modelId="{90466ECC-1D4B-4436-9924-BE445E79A738}" srcId="{14473D26-C53B-49C8-B532-173D02705C14}" destId="{C9692693-B275-404B-A89A-08258F5FFDCF}" srcOrd="2" destOrd="0" parTransId="{CE629211-D523-478E-B18D-92E2D0EC1ACB}" sibTransId="{9957354D-6331-4575-B3A0-31660B4E7A6B}"/>
    <dgm:cxn modelId="{A91770DE-6879-42BF-B91C-9EC2A280DB41}" srcId="{14473D26-C53B-49C8-B532-173D02705C14}" destId="{1E453876-25B8-415B-9817-CA6048F59880}" srcOrd="0" destOrd="0" parTransId="{C4F6A40E-DC45-473B-ADB8-0B744368DE1F}" sibTransId="{6CAEC17D-363E-4FB0-9404-B6A9CDDC1CBA}"/>
    <dgm:cxn modelId="{FE7F9FA9-3BCB-4BD7-9D2D-B02BEAB3EF3F}" type="presOf" srcId="{C9692693-B275-404B-A89A-08258F5FFDCF}" destId="{FD5037BA-C338-42EF-90B9-18A27FDB11FE}" srcOrd="0" destOrd="0" presId="urn:microsoft.com/office/officeart/2005/8/layout/radial4"/>
    <dgm:cxn modelId="{B7279339-3D54-4D05-9C28-4205AB3830CC}" type="presOf" srcId="{1E453876-25B8-415B-9817-CA6048F59880}" destId="{A699B459-3208-4BEE-A83E-6CEA96826909}" srcOrd="0" destOrd="0" presId="urn:microsoft.com/office/officeart/2005/8/layout/radial4"/>
    <dgm:cxn modelId="{2C49E16F-25CC-476E-9840-E8B3960364FE}" type="presOf" srcId="{14473D26-C53B-49C8-B532-173D02705C14}" destId="{5DB059E6-8EB6-44E2-89BD-D962928B8B7A}" srcOrd="0" destOrd="0" presId="urn:microsoft.com/office/officeart/2005/8/layout/radial4"/>
    <dgm:cxn modelId="{0F08BF7A-BE8B-4491-B4D7-71A8418F108A}" srcId="{14473D26-C53B-49C8-B532-173D02705C14}" destId="{EBCEA986-0C10-4A7F-B624-A43AD5440A67}" srcOrd="3" destOrd="0" parTransId="{65655A6F-20CA-4372-86D2-9FADC8A6E38F}" sibTransId="{630788D3-B024-4809-A8CE-0B8597229778}"/>
    <dgm:cxn modelId="{20A3D5CB-E645-4295-AE3A-387F122D55BA}" type="presOf" srcId="{4B4E87EE-823A-47FE-BA14-4451FA36988F}" destId="{C0A18A0F-B001-4AAB-BA70-23D976F572BC}" srcOrd="0" destOrd="0" presId="urn:microsoft.com/office/officeart/2005/8/layout/radial4"/>
    <dgm:cxn modelId="{83E05C7D-056E-4238-8B58-6E287E4C92B6}" srcId="{14473D26-C53B-49C8-B532-173D02705C14}" destId="{8F2E3080-E963-46F8-9ADD-D9A9A1A4EB31}" srcOrd="6" destOrd="0" parTransId="{664F6157-C849-43C1-9F16-C8281FD1DE8D}" sibTransId="{BE5B521C-E47D-46D2-8C02-C6976325A5BA}"/>
    <dgm:cxn modelId="{050C05B9-0D84-4166-A9A8-315F04BA9646}" type="presParOf" srcId="{0440212F-2D9E-425F-82A4-DFE9DF583FCB}" destId="{5DB059E6-8EB6-44E2-89BD-D962928B8B7A}" srcOrd="0" destOrd="0" presId="urn:microsoft.com/office/officeart/2005/8/layout/radial4"/>
    <dgm:cxn modelId="{066B5BD6-5845-4036-8418-B0EFB5821B90}" type="presParOf" srcId="{0440212F-2D9E-425F-82A4-DFE9DF583FCB}" destId="{4C7D5DB1-EC74-4F98-8C6C-F5F40C47FCB1}" srcOrd="1" destOrd="0" presId="urn:microsoft.com/office/officeart/2005/8/layout/radial4"/>
    <dgm:cxn modelId="{09570F91-27AE-4033-8412-F01602BDC415}" type="presParOf" srcId="{0440212F-2D9E-425F-82A4-DFE9DF583FCB}" destId="{A699B459-3208-4BEE-A83E-6CEA96826909}" srcOrd="2" destOrd="0" presId="urn:microsoft.com/office/officeart/2005/8/layout/radial4"/>
    <dgm:cxn modelId="{85DE1A5C-A37E-4FD9-918F-E1A77A1458E5}" type="presParOf" srcId="{0440212F-2D9E-425F-82A4-DFE9DF583FCB}" destId="{8E7C62E3-34E9-4368-A130-CEC58B930AEC}" srcOrd="3" destOrd="0" presId="urn:microsoft.com/office/officeart/2005/8/layout/radial4"/>
    <dgm:cxn modelId="{5853C251-BB5B-420E-998A-0D0DD2FA99E5}" type="presParOf" srcId="{0440212F-2D9E-425F-82A4-DFE9DF583FCB}" destId="{2DB14F49-3C72-4C74-B40A-3FBABD96E84B}" srcOrd="4" destOrd="0" presId="urn:microsoft.com/office/officeart/2005/8/layout/radial4"/>
    <dgm:cxn modelId="{0D878487-160D-4EDE-854D-0CE872DA4841}" type="presParOf" srcId="{0440212F-2D9E-425F-82A4-DFE9DF583FCB}" destId="{3C75E1B2-199B-43CE-9720-07D33F62A938}" srcOrd="5" destOrd="0" presId="urn:microsoft.com/office/officeart/2005/8/layout/radial4"/>
    <dgm:cxn modelId="{AD02AA47-22EB-4B56-AF32-299BB5A4FA8C}" type="presParOf" srcId="{0440212F-2D9E-425F-82A4-DFE9DF583FCB}" destId="{FD5037BA-C338-42EF-90B9-18A27FDB11FE}" srcOrd="6" destOrd="0" presId="urn:microsoft.com/office/officeart/2005/8/layout/radial4"/>
    <dgm:cxn modelId="{D6E8E631-2BE6-485D-A855-54FEDACE4762}" type="presParOf" srcId="{0440212F-2D9E-425F-82A4-DFE9DF583FCB}" destId="{A5C5EDB4-E94E-4518-9F0E-D913FEA20216}" srcOrd="7" destOrd="0" presId="urn:microsoft.com/office/officeart/2005/8/layout/radial4"/>
    <dgm:cxn modelId="{EAF89ABC-9125-4A34-A738-465BEA94A127}" type="presParOf" srcId="{0440212F-2D9E-425F-82A4-DFE9DF583FCB}" destId="{D302A69E-3E91-4B2D-97C6-12D2E19D93C8}" srcOrd="8" destOrd="0" presId="urn:microsoft.com/office/officeart/2005/8/layout/radial4"/>
    <dgm:cxn modelId="{1881D012-CE22-4CEF-94DA-1E95928FA32E}" type="presParOf" srcId="{0440212F-2D9E-425F-82A4-DFE9DF583FCB}" destId="{9F9B5F9B-59FF-42B1-8A54-9F134BE0AE80}" srcOrd="9" destOrd="0" presId="urn:microsoft.com/office/officeart/2005/8/layout/radial4"/>
    <dgm:cxn modelId="{EDD7B461-E473-47B7-AED4-5DDCA9315A8F}" type="presParOf" srcId="{0440212F-2D9E-425F-82A4-DFE9DF583FCB}" destId="{D531D217-1812-4A79-B9C4-296990C35269}" srcOrd="10" destOrd="0" presId="urn:microsoft.com/office/officeart/2005/8/layout/radial4"/>
    <dgm:cxn modelId="{B5D3BD51-226E-493D-80CE-17A63FF05506}" type="presParOf" srcId="{0440212F-2D9E-425F-82A4-DFE9DF583FCB}" destId="{991F38BB-E454-4060-8C4E-D9E22D3A72AE}" srcOrd="11" destOrd="0" presId="urn:microsoft.com/office/officeart/2005/8/layout/radial4"/>
    <dgm:cxn modelId="{1AA3FAF4-4A6B-4D7E-B154-44341DDBA30D}" type="presParOf" srcId="{0440212F-2D9E-425F-82A4-DFE9DF583FCB}" destId="{C0A18A0F-B001-4AAB-BA70-23D976F572BC}" srcOrd="12" destOrd="0" presId="urn:microsoft.com/office/officeart/2005/8/layout/radial4"/>
    <dgm:cxn modelId="{A33F95BC-3054-4870-BECB-2B235DF8D486}" type="presParOf" srcId="{0440212F-2D9E-425F-82A4-DFE9DF583FCB}" destId="{9AECEB23-DBC8-44A8-871C-87A3D3D7C68F}" srcOrd="13" destOrd="0" presId="urn:microsoft.com/office/officeart/2005/8/layout/radial4"/>
    <dgm:cxn modelId="{9BBC8015-B88F-4A7D-AB7F-18328CE2B87E}" type="presParOf" srcId="{0440212F-2D9E-425F-82A4-DFE9DF583FCB}" destId="{F4AD4674-CE5D-4AD7-B002-884CACF83D99}" srcOrd="1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97CE2-1B69-4766-8C31-C60DDADF61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0EAFF6-42E0-4B28-963E-927928AA86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08995-1A61-48F3-94CD-25BB2AC5BB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66ED10-D65B-42BD-9BCD-FB4B43D698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06BCC-E533-4B5C-9EB8-5E26D6E6B4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B3CCE-8CDA-48FB-9E52-9354144978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252269-A76B-486E-9528-A2E126074D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70E2C0-7038-4546-A824-A870FF44F8F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CE7B9-B29A-459A-AC0D-2489305FB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DCABA-615C-460E-8B89-7E2EB39AC39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C4A501-75A9-4193-8594-60EAABB6DA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BE3976-193A-4647-9BBC-06DD1948A1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AFD5B-F255-43FB-9096-530B5BB8C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8B26D-4207-4DE0-9E89-679C25D9FE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6CC8D-3E8D-45B9-BA39-DEA78EDF82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265D3E-C7C0-4DAE-976B-F47A6F5F5B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A491FA-8FF9-4427-839D-DA580A0A46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6A426-D9E8-4D47-9684-C932495FFDF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DB5E8-855D-41EE-8138-B79C11659B3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BEB152-82DA-425D-B5A4-96F2F90A2ED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7DB86D-D3D8-4AE6-B1D0-11ED68AAB9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167A3-1D71-4285-BE0C-387961EE70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0DAFC-3045-43B3-97D8-4E7FAB843F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899B9-1999-406E-9662-F5CE7FEBCB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E64C65-4F96-437B-AD6F-A15307000C5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12D2F-8399-431A-8551-05752F72BF8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0E89A-6227-408B-88BF-5A88DF22CD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hdc/DevTools/tools/PREfast.m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hyperlink" Target="http://www.microsoft.com/mspress/books/10723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383701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sdn.microsoft.com/en-us/library/ms182032.aspx" TargetMode="External"/><Relationship Id="rId4" Type="http://schemas.openxmlformats.org/officeDocument/2006/relationships/hyperlink" Target="http://msdn.microsoft.com/en-us/library/ms235402(VS.80)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35402(VS.80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5486400"/>
            <a:ext cx="457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Direction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295400"/>
          </a:xfrm>
        </p:spPr>
        <p:txBody>
          <a:bodyPr/>
          <a:lstStyle/>
          <a:p>
            <a:r>
              <a:rPr lang="en-US" smtClean="0"/>
              <a:t>Describes the direction that a function uses the buffer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4E886-05A7-4AAC-9911-C88D260DB0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12875"/>
          <a:ext cx="7924800" cy="1178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 will only read from the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_out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 will only write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 the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inout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will read and/or write to the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343400"/>
            <a:ext cx="8001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DirectionSample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__in LPCSTR </a:t>
            </a:r>
            <a:r>
              <a:rPr lang="en-US" sz="2000" dirty="0" err="1">
                <a:latin typeface="+mn-lt"/>
              </a:rPr>
              <a:t>pszString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Size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295400"/>
          </a:xfrm>
        </p:spPr>
        <p:txBody>
          <a:bodyPr/>
          <a:lstStyle/>
          <a:p>
            <a:r>
              <a:rPr lang="en-US" smtClean="0"/>
              <a:t>Describes explicit counts for the size and length of the buffer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9B771-BA42-4A75-8F5F-6649995661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12875"/>
          <a:ext cx="7924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(size)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Specifies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total size of the buffer. Used only with _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bcount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_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ecount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size,length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Specifies the total size and initialized length of the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buffer. Use with _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bcount_part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_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ecound_part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5486400"/>
            <a:ext cx="2362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Size Units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Describes the total size of the buffer argument</a:t>
            </a:r>
          </a:p>
          <a:p>
            <a:r>
              <a:rPr lang="en-US" smtClean="0"/>
              <a:t>Must be used with </a:t>
            </a:r>
            <a:r>
              <a:rPr lang="en-US" i="1" smtClean="0"/>
              <a:t>_in</a:t>
            </a:r>
            <a:r>
              <a:rPr lang="en-US" smtClean="0"/>
              <a:t>, </a:t>
            </a:r>
            <a:r>
              <a:rPr lang="en-US" i="1" smtClean="0"/>
              <a:t>_out</a:t>
            </a:r>
            <a:r>
              <a:rPr lang="en-US" smtClean="0"/>
              <a:t>, or </a:t>
            </a:r>
            <a:r>
              <a:rPr lang="en-US" i="1" smtClean="0"/>
              <a:t>_inout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B9FE0-53F2-4A4D-818C-66FD93764B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3333" name="Group 21"/>
          <p:cNvGraphicFramePr>
            <a:graphicFrameLocks noGrp="1"/>
          </p:cNvGraphicFramePr>
          <p:nvPr/>
        </p:nvGraphicFramePr>
        <p:xfrm>
          <a:off x="609600" y="1412875"/>
          <a:ext cx="7924800" cy="784226"/>
        </p:xfrm>
        <a:graphic>
          <a:graphicData uri="http://schemas.openxmlformats.org/drawingml/2006/table">
            <a:tbl>
              <a:tblPr/>
              <a:tblGrid>
                <a:gridCol w="2209800"/>
                <a:gridCol w="57150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ecount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buffer size is an explicit element count.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_bcount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buffer size is an explicit byte count.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343400"/>
            <a:ext cx="80010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SizeUnitsSample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</a:t>
            </a:r>
            <a:r>
              <a:rPr lang="en-US" sz="2000" dirty="0" err="1">
                <a:latin typeface="+mn-lt"/>
              </a:rPr>
              <a:t>out_ecount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cchBuf</a:t>
            </a:r>
            <a:r>
              <a:rPr lang="en-US" sz="2000" dirty="0">
                <a:latin typeface="+mn-lt"/>
              </a:rPr>
              <a:t>) TCHAR * </a:t>
            </a:r>
            <a:r>
              <a:rPr lang="en-US" sz="2000" dirty="0" err="1">
                <a:latin typeface="+mn-lt"/>
              </a:rPr>
              <a:t>buf</a:t>
            </a:r>
            <a:r>
              <a:rPr lang="en-US" sz="2000" dirty="0">
                <a:latin typeface="+mn-lt"/>
              </a:rPr>
              <a:t>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cchBuf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5181600"/>
            <a:ext cx="4038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Initialization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295400"/>
          </a:xfrm>
        </p:spPr>
        <p:txBody>
          <a:bodyPr/>
          <a:lstStyle/>
          <a:p>
            <a:r>
              <a:rPr lang="en-US" smtClean="0"/>
              <a:t>Describes how much of the buffer will be initialized by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34FD8-6B34-48C2-9292-802D33DDF8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12875"/>
          <a:ext cx="7924800" cy="103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_full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 initialize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 the entire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_part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 initializes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part of the buffer, and indicates how much. Use only with output buffers.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038600"/>
            <a:ext cx="8001000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InitializationSample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</a:t>
            </a:r>
            <a:r>
              <a:rPr lang="en-US" sz="2000" dirty="0" err="1">
                <a:latin typeface="+mn-lt"/>
              </a:rPr>
              <a:t>out_ecount_part</a:t>
            </a:r>
            <a:r>
              <a:rPr lang="en-US" sz="2000" dirty="0">
                <a:latin typeface="+mn-lt"/>
              </a:rPr>
              <a:t>(count, *</a:t>
            </a:r>
            <a:r>
              <a:rPr lang="en-US" sz="2000" dirty="0" err="1">
                <a:latin typeface="+mn-lt"/>
              </a:rPr>
              <a:t>countOut</a:t>
            </a:r>
            <a:r>
              <a:rPr lang="en-US" sz="2000" dirty="0">
                <a:latin typeface="+mn-lt"/>
              </a:rPr>
              <a:t>) TCHAR * </a:t>
            </a:r>
            <a:r>
              <a:rPr lang="en-US" sz="2000" dirty="0" err="1">
                <a:latin typeface="+mn-lt"/>
              </a:rPr>
              <a:t>buf</a:t>
            </a:r>
            <a:r>
              <a:rPr lang="en-US" sz="2000" dirty="0">
                <a:latin typeface="+mn-lt"/>
              </a:rPr>
              <a:t>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count,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__out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* </a:t>
            </a:r>
            <a:r>
              <a:rPr lang="en-US" sz="2000" dirty="0" err="1">
                <a:latin typeface="+mn-lt"/>
              </a:rPr>
              <a:t>countOut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5181600"/>
            <a:ext cx="762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</a:t>
            </a:r>
            <a:br>
              <a:rPr lang="en-US" b="1" smtClean="0"/>
            </a:br>
            <a:r>
              <a:rPr lang="en-US" b="1" smtClean="0"/>
              <a:t>Null-Termination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295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Indicates whether the presence of a \0 marks the end of valid elements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EB830-7A25-4610-B9D8-DDC2E5DAB3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524000"/>
          <a:ext cx="7924800" cy="103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 \0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indicates the end of the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buffer may not be null-terminated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a \0 does not indicate the end of the buffer.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038600"/>
            <a:ext cx="8001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NullTerminationSample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</a:t>
            </a:r>
            <a:r>
              <a:rPr lang="en-US" sz="2000" dirty="0" err="1">
                <a:latin typeface="+mn-lt"/>
              </a:rPr>
              <a:t>in_z</a:t>
            </a:r>
            <a:r>
              <a:rPr lang="en-US" sz="2000" dirty="0">
                <a:latin typeface="+mn-lt"/>
              </a:rPr>
              <a:t> TCHAR * </a:t>
            </a:r>
            <a:r>
              <a:rPr lang="en-US" sz="2000" dirty="0" err="1">
                <a:latin typeface="+mn-lt"/>
              </a:rPr>
              <a:t>buf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Advanced Annotations 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 b="1" smtClean="0"/>
              <a:t>Purpose:</a:t>
            </a:r>
            <a:r>
              <a:rPr lang="en-US" smtClean="0"/>
              <a:t> To describe behavior not expressible with buffer annotations, and provide additional argument information</a:t>
            </a:r>
          </a:p>
          <a:p>
            <a:r>
              <a:rPr lang="en-US" smtClean="0"/>
              <a:t>Indicated as separate annotations and not combined with Buffer annotations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C9036-9097-4C46-B13B-857A9AFC1D2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5105400"/>
            <a:ext cx="1752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5000" y="5105400"/>
            <a:ext cx="457200" cy="304800"/>
          </a:xfrm>
          <a:prstGeom prst="rect">
            <a:avLst/>
          </a:prstGeom>
          <a:solidFill>
            <a:srgbClr val="00FF00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4495800"/>
            <a:ext cx="7010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bool FreeStrings</a:t>
            </a:r>
          </a:p>
          <a:p>
            <a:r>
              <a:rPr lang="en-US"/>
              <a:t>(</a:t>
            </a:r>
          </a:p>
          <a:p>
            <a:r>
              <a:rPr lang="en-US"/>
              <a:t>	__in   __nullterminated LPTCH strblock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Advanced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ACDAF-AA98-4FA5-AD99-0E29BD872C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194" y="3575712"/>
            <a:ext cx="1628633" cy="2536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490" y="5404513"/>
            <a:ext cx="1663889" cy="255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309" y="1430072"/>
          <a:ext cx="8011235" cy="540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02"/>
                <a:gridCol w="5777333"/>
              </a:tblGrid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__success(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indicates whether function f succeeded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or not. If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is true at exit, all annotations must hold.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nullterminated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Pointer p is a buffer that may be read or written up to first null character or pointer.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nullnullterminated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Pointer p is a buffer that may be read or written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up to and including the first sequence of two null characters or pointers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6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__reserved v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Value v must be 0 or NULL. (Reserved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for future use)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6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checkReturn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Return value v must not be ignored by callers of this function.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typefix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ctype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Value v should be treated as an instance of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ctype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, rather than its declared type.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__override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Specifies C#-style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‘override’ behavior for overriding virtual methods.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6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__callback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Function c can be used as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 function pointer.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format_string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Pointer p is a string that contains % markers in the style of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6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blocksOn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(resource)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Function f blocks on the resource called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resource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63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fallthrough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Annoates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switch statement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labels where fall-through is desired, to distinguish from forgotten break statements.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Source Code Annotation Language In Your Applications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73563"/>
          </a:xfrm>
        </p:spPr>
        <p:txBody>
          <a:bodyPr/>
          <a:lstStyle/>
          <a:p>
            <a:r>
              <a:rPr lang="en-US" smtClean="0"/>
              <a:t>Include SAL header (#include “sal.h”)</a:t>
            </a:r>
          </a:p>
          <a:p>
            <a:r>
              <a:rPr lang="en-US" smtClean="0"/>
              <a:t>Code must be compiled with Visual C++ 2005 or Visual C++ 2008 that support /analyze compile-time flag</a:t>
            </a:r>
          </a:p>
          <a:p>
            <a:r>
              <a:rPr lang="en-US" smtClean="0"/>
              <a:t>Alternatively, can be used with Microsoft PREFast analysis tool</a:t>
            </a:r>
          </a:p>
          <a:p>
            <a:pPr lvl="1"/>
            <a:r>
              <a:rPr lang="en-US" smtClean="0">
                <a:hlinkClick r:id="rId3"/>
              </a:rPr>
              <a:t>http://www.microsoft.com/whdc/DevTools/tools/PREfast.mspx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7ABFA-4F44-431D-B2E3-0DFCFF9CFFF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Source Code Annotation </a:t>
            </a:r>
            <a:br>
              <a:rPr lang="en-US" b="1" smtClean="0"/>
            </a:br>
            <a:r>
              <a:rPr lang="en-US" b="1" smtClean="0"/>
              <a:t>Language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B39B3-AA23-4A84-A8C3-99825C234D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Annotation Recommendations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Recommended by Microsoft SDL, not required</a:t>
            </a:r>
          </a:p>
          <a:p>
            <a:r>
              <a:rPr lang="en-US" smtClean="0"/>
              <a:t>Start annotating new code</a:t>
            </a:r>
          </a:p>
          <a:p>
            <a:pPr lvl="1"/>
            <a:r>
              <a:rPr lang="en-US" smtClean="0"/>
              <a:t>Existing code should be annotated over time</a:t>
            </a:r>
          </a:p>
          <a:p>
            <a:r>
              <a:rPr lang="en-US" smtClean="0"/>
              <a:t>Annotate prototypes of functions that write to and read from buffers</a:t>
            </a:r>
          </a:p>
          <a:p>
            <a:r>
              <a:rPr lang="en-US" smtClean="0"/>
              <a:t>Use already annotated headers where possible (Visual Studio 2005, Visual Studio 2008 and Windows Driver 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00A9A-7A20-4070-974D-ADF22B6F4DA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 Code Annotation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(Level 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21818-F395-4E90-95F5-1C0F05C9955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Overview of Microsoft SDL </a:t>
            </a:r>
          </a:p>
          <a:p>
            <a:pPr eaLnBrk="1" hangingPunct="1"/>
            <a:r>
              <a:rPr lang="en-US" smtClean="0"/>
              <a:t>Overview of Source Code Annotation Language (SAL)</a:t>
            </a:r>
          </a:p>
          <a:p>
            <a:pPr eaLnBrk="1" hangingPunct="1"/>
            <a:r>
              <a:rPr lang="en-US" smtClean="0"/>
              <a:t>Annotation types</a:t>
            </a:r>
          </a:p>
          <a:p>
            <a:pPr eaLnBrk="1" hangingPunct="1"/>
            <a:r>
              <a:rPr lang="en-US" smtClean="0"/>
              <a:t>Demonstration of Source Code Annotation Language</a:t>
            </a:r>
          </a:p>
          <a:p>
            <a:pPr eaLnBrk="1" hangingPunct="1"/>
            <a:r>
              <a:rPr lang="en-US" smtClean="0"/>
              <a:t>Microsoft SDL annotation recommendations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3F9F9-2A60-427B-A705-8013723B7FB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694FD-F5E1-4957-9F31-4BF0984E52A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3555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3613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4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3610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1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2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3608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9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59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3605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6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7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3602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3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4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3600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1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99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3596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597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95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64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3592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3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3590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1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3581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2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3588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589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3586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587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85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3578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0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3576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577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75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70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3571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3572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4FA4E-7436-48D4-9C74-8067D6DAA6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4581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4582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79EDA-4B97-4A5C-93BE-6E4E417BCE2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10705-F765-4446-8FB2-6822889AE95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F3D6D-2172-4899-A86A-0E55A5E4CA4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25F5A-45E0-4641-BEBF-367182D460A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7653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7656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D8DAC-A71D-4B06-879F-3FD7F95E389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Source Code Annotation </a:t>
            </a:r>
            <a:br>
              <a:rPr lang="en-US" b="1" smtClean="0"/>
            </a:br>
            <a:r>
              <a:rPr lang="en-US" b="1" smtClean="0"/>
              <a:t>Language Resources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Header Annotations (Windows): </a:t>
            </a:r>
            <a:r>
              <a:rPr lang="en-US" sz="2400" smtClean="0">
                <a:hlinkClick r:id="rId3"/>
              </a:rPr>
              <a:t>http://msdn.microsoft.com/en-us/library/aa383701.aspx</a:t>
            </a:r>
            <a:endParaRPr lang="en-US" sz="240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mtClean="0"/>
              <a:t>SAL Annotations: </a:t>
            </a:r>
            <a:r>
              <a:rPr lang="en-US" sz="2400" smtClean="0">
                <a:hlinkClick r:id="rId4"/>
              </a:rPr>
              <a:t>http://msdn.microsoft.com/en-us/library/ms235402(VS.80).aspx</a:t>
            </a:r>
            <a:endParaRPr lang="en-US" sz="240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Using Annotations to Reduce C/C++ Code Defects: </a:t>
            </a:r>
            <a:r>
              <a:rPr lang="en-US" sz="2400" smtClean="0">
                <a:hlinkClick r:id="rId5"/>
              </a:rPr>
              <a:t>http://msdn.microsoft.com/en-us/library/ms182032.aspx</a:t>
            </a:r>
            <a:endParaRPr lang="en-US" sz="2400" smtClean="0"/>
          </a:p>
          <a:p>
            <a:pPr marL="342900" lvl="1" indent="-342900">
              <a:buFont typeface="Arial" pitchFamily="34" charset="0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16D31-F1CC-4949-97C3-581AF271E72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Microsoft Source Code Annotation Language (SAL)</a:t>
            </a:r>
          </a:p>
          <a:p>
            <a:pPr eaLnBrk="1" hangingPunct="1"/>
            <a:r>
              <a:rPr lang="en-US" smtClean="0"/>
              <a:t>Annotation classes:</a:t>
            </a:r>
          </a:p>
          <a:p>
            <a:pPr lvl="1" eaLnBrk="1" hangingPunct="1"/>
            <a:r>
              <a:rPr lang="en-US" smtClean="0"/>
              <a:t>Buffer</a:t>
            </a:r>
          </a:p>
          <a:p>
            <a:pPr lvl="1" eaLnBrk="1" hangingPunct="1"/>
            <a:r>
              <a:rPr lang="en-US" smtClean="0"/>
              <a:t>Advanced</a:t>
            </a:r>
          </a:p>
          <a:p>
            <a:pPr eaLnBrk="1" hangingPunct="1"/>
            <a:r>
              <a:rPr lang="en-US" smtClean="0"/>
              <a:t>Microsoft SDL annotation recommendations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D68F-2C2B-41FB-BF1A-6312270505B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46520-F148-4200-8919-153090968E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Source Code </a:t>
            </a:r>
            <a:br>
              <a:rPr lang="en-US" b="1" smtClean="0"/>
            </a:br>
            <a:r>
              <a:rPr lang="en-US" b="1" smtClean="0"/>
              <a:t>Annotation Language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/>
          <a:lstStyle/>
          <a:p>
            <a:pPr eaLnBrk="1" hangingPunct="1"/>
            <a:r>
              <a:rPr lang="en-US" sz="2000" smtClean="0"/>
              <a:t>Helps describe C/C++ function arguments and return values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smtClean="0"/>
              <a:t>Two Source Code Annotation Language implementations:</a:t>
            </a:r>
          </a:p>
          <a:p>
            <a:pPr lvl="1" eaLnBrk="1" hangingPunct="1"/>
            <a:r>
              <a:rPr lang="en-US" sz="1800" smtClean="0"/>
              <a:t>__declspec syntax (Visual Studio 2005 and 2008)</a:t>
            </a:r>
          </a:p>
          <a:p>
            <a:pPr lvl="1" eaLnBrk="1" hangingPunct="1"/>
            <a:r>
              <a:rPr lang="en-US" sz="1800" smtClean="0"/>
              <a:t>Attribute syntax (Visual Studio 2008)</a:t>
            </a:r>
          </a:p>
          <a:p>
            <a:pPr eaLnBrk="1" hangingPunct="1"/>
            <a:r>
              <a:rPr lang="en-US" sz="2000" smtClean="0"/>
              <a:t>Two classes of annotations: Buffer and Advanced</a:t>
            </a:r>
          </a:p>
          <a:p>
            <a:pPr eaLnBrk="1" hangingPunct="1"/>
            <a:r>
              <a:rPr lang="en-US" sz="2000" smtClean="0"/>
              <a:t>More information at </a:t>
            </a:r>
          </a:p>
          <a:p>
            <a:pPr lvl="1" eaLnBrk="1" hangingPunct="1"/>
            <a:r>
              <a:rPr lang="en-US" sz="1600" smtClean="0">
                <a:hlinkClick r:id="rId3"/>
              </a:rPr>
              <a:t>http://msdn.microsoft.com/en-us/library/ms235402(VS.80).aspx</a:t>
            </a:r>
            <a:endParaRPr lang="en-US" sz="1600" smtClean="0"/>
          </a:p>
          <a:p>
            <a:pPr lvl="1" eaLnBrk="1" hangingPunct="1">
              <a:buFont typeface="Arial" pitchFamily="34" charset="0"/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5CAB-0455-4132-992A-6CC11BA48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0325"/>
            <a:ext cx="83058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Source Code Annotation Language (SAL):</a:t>
            </a:r>
            <a:r>
              <a:rPr lang="en-US" sz="2800" dirty="0">
                <a:solidFill>
                  <a:schemeClr val="tx1"/>
                </a:solidFill>
              </a:rPr>
              <a:t> Set of annotations to describe how a function uses its arguments, the assumptions made and the execution guarantees that the function provides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Key Security Benefits of Source Code Annotation Language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800" b="1" smtClean="0"/>
              <a:t>Security Benefit:</a:t>
            </a:r>
            <a:r>
              <a:rPr lang="en-US" sz="2800" smtClean="0"/>
              <a:t> Helps static analysis tools find more vulnerabilities and improve accuracy</a:t>
            </a:r>
          </a:p>
          <a:p>
            <a:r>
              <a:rPr lang="en-US" sz="2800" smtClean="0"/>
              <a:t>Less false positives and false negatives</a:t>
            </a:r>
          </a:p>
          <a:p>
            <a:r>
              <a:rPr lang="en-US" sz="2800" smtClean="0"/>
              <a:t>Benefits in addition to security</a:t>
            </a:r>
          </a:p>
          <a:p>
            <a:r>
              <a:rPr lang="en-US" sz="2800" smtClean="0"/>
              <a:t>Discovery of vulnerabilities earlier in software development process</a:t>
            </a:r>
          </a:p>
          <a:p>
            <a:pPr lvl="1"/>
            <a:r>
              <a:rPr lang="en-US" sz="2400" smtClean="0"/>
              <a:t>Less cost incurred addressing vulnerabilities ealier in the SDLC vs. later</a:t>
            </a:r>
          </a:p>
          <a:p>
            <a:r>
              <a:rPr lang="en-US" sz="2800" smtClean="0"/>
              <a:t>Annotations are not a “silver bullet”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CB6A2-5284-452D-9FFA-DEE68678E7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 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43552" y="1479645"/>
            <a:ext cx="8229600" cy="4373563"/>
          </a:xfrm>
        </p:spPr>
        <p:txBody>
          <a:bodyPr/>
          <a:lstStyle/>
          <a:p>
            <a:r>
              <a:rPr lang="en-US" b="1" dirty="0" smtClean="0"/>
              <a:t>Purpose:</a:t>
            </a:r>
            <a:r>
              <a:rPr lang="en-US" dirty="0" smtClean="0"/>
              <a:t> To describe pertinent information about a single buffer argument or return value</a:t>
            </a:r>
          </a:p>
          <a:p>
            <a:pPr lvl="1"/>
            <a:r>
              <a:rPr lang="en-US" dirty="0" smtClean="0"/>
              <a:t>Used to detect 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00E18-9A14-4358-B766-889A30C66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59257" y="3352800"/>
          <a:ext cx="5334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5486400"/>
            <a:ext cx="685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Optional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95400"/>
          </a:xfrm>
        </p:spPr>
        <p:txBody>
          <a:bodyPr/>
          <a:lstStyle/>
          <a:p>
            <a:r>
              <a:rPr lang="en-US" smtClean="0"/>
              <a:t>Describes if the buffer argument is NULL or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83D4-5DAF-438D-B0AC-EB6673F5733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47800"/>
          <a:ext cx="7924800" cy="39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_opt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buffer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argument can be NULL.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343400"/>
            <a:ext cx="8001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OptionalSample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__opt TCHAR * </a:t>
            </a:r>
            <a:r>
              <a:rPr lang="en-US" sz="2000" dirty="0" err="1">
                <a:latin typeface="+mn-lt"/>
              </a:rPr>
              <a:t>buf</a:t>
            </a:r>
            <a:r>
              <a:rPr lang="en-US" sz="2000" dirty="0">
                <a:latin typeface="+mn-lt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200" y="5791200"/>
            <a:ext cx="91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Annotations: Indirection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295400"/>
          </a:xfrm>
        </p:spPr>
        <p:txBody>
          <a:bodyPr/>
          <a:lstStyle/>
          <a:p>
            <a:r>
              <a:rPr lang="en-US" smtClean="0"/>
              <a:t>Describes level of indirection from the buffer argument or return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B3C51-BAFB-42A4-8B08-51B8A3F4C3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12875"/>
          <a:ext cx="7924800" cy="78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150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deref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*p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is the buffer pointer, and must not be NULL.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deref_opt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*p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is the buffer pointer, and may be NULL.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343400"/>
            <a:ext cx="80010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void </a:t>
            </a:r>
            <a:r>
              <a:rPr lang="en-US" sz="2000" dirty="0" err="1">
                <a:latin typeface="+mn-lt"/>
              </a:rPr>
              <a:t>IndirectionSample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(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size_t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cb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	__</a:t>
            </a:r>
            <a:r>
              <a:rPr lang="en-US" sz="2000" dirty="0" err="1">
                <a:latin typeface="+mn-lt"/>
              </a:rPr>
              <a:t>deref</a:t>
            </a:r>
            <a:r>
              <a:rPr lang="en-US" sz="2000" dirty="0">
                <a:latin typeface="+mn-lt"/>
              </a:rPr>
              <a:t> T **</a:t>
            </a:r>
            <a:r>
              <a:rPr lang="en-US" sz="2000" dirty="0" err="1">
                <a:latin typeface="+mn-lt"/>
              </a:rPr>
              <a:t>ppv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)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1223</Words>
  <Application>Microsoft Office PowerPoint</Application>
  <PresentationFormat>On-screen Show (4:3)</PresentationFormat>
  <Paragraphs>267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Microsoft Source Code  Annotation Language Overview</vt:lpstr>
      <vt:lpstr>Key Security Benefits of Source Code Annotation Language</vt:lpstr>
      <vt:lpstr>Buffer Annotations Overview</vt:lpstr>
      <vt:lpstr>Buffer Annotations: Optional</vt:lpstr>
      <vt:lpstr>Buffer Annotations: Indirection</vt:lpstr>
      <vt:lpstr>Buffer Annotations: Direction</vt:lpstr>
      <vt:lpstr>Buffer Annotations: Size</vt:lpstr>
      <vt:lpstr>Buffer Annotations: Size Units</vt:lpstr>
      <vt:lpstr>Buffer Annotations: Initialization</vt:lpstr>
      <vt:lpstr>Buffer Annotations:  Null-Termination</vt:lpstr>
      <vt:lpstr>Advanced Annotations Overview</vt:lpstr>
      <vt:lpstr>Advanced Annotations</vt:lpstr>
      <vt:lpstr>Using Source Code Annotation Language In Your Applications</vt:lpstr>
      <vt:lpstr>Source Code Annotation  Language Demonstration</vt:lpstr>
      <vt:lpstr>Microsoft SDL  Annotation Recommendations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Source Code Annotation  Language 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