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docProps/custom.xml" ContentType="application/vnd.openxmlformats-officedocument.custom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68" r:id="rId1"/>
  </p:sldMasterIdLst>
  <p:sldIdLst>
    <p:sldId id="258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87" autoAdjust="0"/>
    <p:restoredTop sz="94580" autoAdjust="0"/>
  </p:normalViewPr>
  <p:slideViewPr>
    <p:cSldViewPr showGuides="1">
      <p:cViewPr>
        <p:scale>
          <a:sx n="50" d="100"/>
          <a:sy n="50" d="100"/>
        </p:scale>
        <p:origin x="-2096" y="-720"/>
      </p:cViewPr>
      <p:guideLst>
        <p:guide orient="horz" pos="2928"/>
        <p:guide pos="17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73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16C7-FEC9-42EE-B418-3F2BE86FFDD1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1D76-7C68-45D0-8E7E-ABEB94C1F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1847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16C7-FEC9-42EE-B418-3F2BE86FFDD1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1D76-7C68-45D0-8E7E-ABEB94C1F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560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9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9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16C7-FEC9-42EE-B418-3F2BE86FFDD1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1D76-7C68-45D0-8E7E-ABEB94C1F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041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16C7-FEC9-42EE-B418-3F2BE86FFDD1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1D76-7C68-45D0-8E7E-ABEB94C1F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493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5875873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16C7-FEC9-42EE-B418-3F2BE86FFDD1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1D76-7C68-45D0-8E7E-ABEB94C1F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9327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6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6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16C7-FEC9-42EE-B418-3F2BE86FFDD1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1D76-7C68-45D0-8E7E-ABEB94C1F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759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2046817"/>
            <a:ext cx="404177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899833"/>
            <a:ext cx="404177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16C7-FEC9-42EE-B418-3F2BE86FFDD1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1D76-7C68-45D0-8E7E-ABEB94C1F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8053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16C7-FEC9-42EE-B418-3F2BE86FFDD1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1D76-7C68-45D0-8E7E-ABEB94C1F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1607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16C7-FEC9-42EE-B418-3F2BE86FFDD1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1D76-7C68-45D0-8E7E-ABEB94C1F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5813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64067"/>
            <a:ext cx="300831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364073"/>
            <a:ext cx="5111751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913471"/>
            <a:ext cx="300831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16C7-FEC9-42EE-B418-3F2BE86FFDD1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1D76-7C68-45D0-8E7E-ABEB94C1F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613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16C7-FEC9-42EE-B418-3F2BE86FFDD1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1D76-7C68-45D0-8E7E-ABEB94C1F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6608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6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40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616C7-FEC9-42EE-B418-3F2BE86FFDD1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40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40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1D76-7C68-45D0-8E7E-ABEB94C1F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8853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2" y="1524000"/>
            <a:ext cx="6768875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8000" b="1" dirty="0" smtClean="0">
                <a:solidFill>
                  <a:schemeClr val="bg1"/>
                </a:solidFill>
                <a:latin typeface="Century"/>
                <a:cs typeface="Century"/>
              </a:rPr>
              <a:t>Street</a:t>
            </a:r>
          </a:p>
          <a:p>
            <a:pPr algn="ctr">
              <a:spcAft>
                <a:spcPts val="1200"/>
              </a:spcAft>
            </a:pPr>
            <a:r>
              <a:rPr lang="en-US" sz="18000" b="1" spc="1500" dirty="0" smtClean="0">
                <a:solidFill>
                  <a:schemeClr val="bg1"/>
                </a:solidFill>
                <a:latin typeface="Century"/>
                <a:cs typeface="Century"/>
              </a:rPr>
              <a:t>Level</a:t>
            </a:r>
            <a:endParaRPr lang="en-US" sz="18000" b="1" spc="1500" dirty="0">
              <a:solidFill>
                <a:schemeClr val="bg1"/>
              </a:solidFill>
              <a:latin typeface="Century"/>
              <a:cs typeface="Century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0800000" flipH="1">
            <a:off x="1143001" y="4494211"/>
            <a:ext cx="6768875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UBS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Tay</dc:creator>
  <cp:lastModifiedBy>Samuel Tay</cp:lastModifiedBy>
  <cp:revision>16</cp:revision>
  <dcterms:created xsi:type="dcterms:W3CDTF">2016-06-28T15:31:57Z</dcterms:created>
  <dcterms:modified xsi:type="dcterms:W3CDTF">2016-06-28T15:32:55Z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IQPDocumentId">
    <vt:lpwstr>97e1b336-73d7-4c68-8b63-18ee161166be</vt:lpwstr>
  </property>
</Properties>
</file>