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23B0-6A74-4650-8EFD-2312667D9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D8F0B-5E1C-469F-BD15-7C2711A48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BF457-8B52-403D-B336-117C6A74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E67D-17D2-4160-887A-B59B9F1F1E0B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FAEF-9EFC-46BC-B13F-3ED79E60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9450F-5809-4442-AD87-0145A709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A432-9CAD-48A8-B597-FE6F4F56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C9E0-617B-4B51-BCB5-50598BC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87172-C0F6-49A0-8B23-455593BD0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D47A4-D744-4943-9B5C-24AD8AFD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E67D-17D2-4160-887A-B59B9F1F1E0B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9A20B-1A7E-486E-9165-C00BA31B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B4554-3548-4B71-AC29-449E682F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A432-9CAD-48A8-B597-FE6F4F56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6850D-58CE-48B0-A5B3-77A538119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7B88D-5877-4F0A-B9E8-721050FDE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BB2E-873E-4E0C-BD5D-64B0A754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E67D-17D2-4160-887A-B59B9F1F1E0B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8CBDC-F34A-472D-909D-CE1903C7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7F95-3442-4556-BA6D-6D7E1701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A432-9CAD-48A8-B597-FE6F4F56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4BB9-62ED-401D-A0EA-B060F795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7E0C-4082-4156-9941-63C84E5B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1228-C31B-465D-8281-EDEA442C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E67D-17D2-4160-887A-B59B9F1F1E0B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505D3-0051-49C0-8430-F88B551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03702-4C07-4EE4-91FA-D1B962FA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A432-9CAD-48A8-B597-FE6F4F56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BAB7-F376-41AE-A6AA-2634EAE9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9BC13-83A7-49AC-AA4B-7FA591A9D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EC6D1-3A84-421B-B25B-98855AC5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E67D-17D2-4160-887A-B59B9F1F1E0B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E36C-68EA-4DED-9268-E0FC5C99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3AB50-5019-4B10-82EA-3A498EEC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A432-9CAD-48A8-B597-FE6F4F56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7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BBC2-EB10-4EE1-B366-D982C416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A18E-513C-4384-937D-0DDF75F97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C64F4-8369-4879-830D-11AA09347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E3C48-1D59-4AD6-9F1E-A47A2C78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E67D-17D2-4160-887A-B59B9F1F1E0B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7489B-C95D-4EFC-9F1E-16181ABE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61702-19F0-4720-ABA3-80FD1679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A432-9CAD-48A8-B597-FE6F4F56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6CB7-7C5D-44FF-91DF-23103C76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138F0-32F0-4A5B-90ED-564118E35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10A9D-7324-414E-88CD-CE31193CD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1BF25-4F88-4312-A9E4-048FCF41C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016D8-F011-4ED7-B870-4196E2440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92F1E-6C3B-4247-BE24-EF8B82B5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E67D-17D2-4160-887A-B59B9F1F1E0B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2D8F7-251B-4932-9CB6-326E6A04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278E9-61A9-40FA-BDDD-5FCB204D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A432-9CAD-48A8-B597-FE6F4F56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B1CD-1F85-472A-9FB4-21BB5838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097DA-2640-4DB4-9D3F-E6EE15AB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E67D-17D2-4160-887A-B59B9F1F1E0B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6AD4C-CA50-4CA6-A7F5-24B110A4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A497-8212-462F-BC91-2EED597A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A432-9CAD-48A8-B597-FE6F4F56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46F08-C6CD-462E-80CD-24C99E70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E67D-17D2-4160-887A-B59B9F1F1E0B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50AE3-2FA9-438B-9C37-5057FB6B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0CC99-AF5A-4FF3-8744-D05DD04D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A432-9CAD-48A8-B597-FE6F4F56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3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7371-7342-48F3-B281-E40D9D5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F44A-6172-4F48-84BB-EFE96A6A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27592-2037-4316-8282-E26D8C1B5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3574C-DACE-4F8A-8B82-711619F4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E67D-17D2-4160-887A-B59B9F1F1E0B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B5A4F-6EEA-40DC-AD27-75869645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29223-755A-431E-9775-D043A505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A432-9CAD-48A8-B597-FE6F4F56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4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CAFE-9240-4638-B70D-878FC0BE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C8748-CE68-4A9C-B7E8-594AA7B01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694CF-A8B6-46A2-BAF1-9DF38C69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E3843-7418-40B3-82BA-EFC86E90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E67D-17D2-4160-887A-B59B9F1F1E0B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333C6-358A-4291-B4B8-846F8889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E26E3-A9BB-452D-B2EF-61388BD5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A432-9CAD-48A8-B597-FE6F4F56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B918B-CEB4-453D-928D-2962E630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8939-82FD-4E3B-A4FA-07210390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14B7-FE24-461D-A93F-17B2516B3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E67D-17D2-4160-887A-B59B9F1F1E0B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164-5EFD-4F09-9EBA-43CA21D2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795F8-7A26-4849-94DB-2BB4C97B1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A432-9CAD-48A8-B597-FE6F4F56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8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0B03EF-3843-4706-B0C7-DAAC6B510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8" t="9570" r="33247" b="48457"/>
          <a:stretch/>
        </p:blipFill>
        <p:spPr>
          <a:xfrm>
            <a:off x="3314700" y="781051"/>
            <a:ext cx="2870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Clark</dc:creator>
  <cp:lastModifiedBy>Jonathan Clark</cp:lastModifiedBy>
  <cp:revision>2</cp:revision>
  <dcterms:created xsi:type="dcterms:W3CDTF">2019-09-29T01:21:11Z</dcterms:created>
  <dcterms:modified xsi:type="dcterms:W3CDTF">2019-09-29T01:49:22Z</dcterms:modified>
</cp:coreProperties>
</file>