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6"/>
  </p:notesMasterIdLst>
  <p:sldIdLst>
    <p:sldId id="1405" r:id="rId5"/>
  </p:sldIdLst>
  <p:sldSz cx="7772400" cy="100584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43" userDrawn="1">
          <p15:clr>
            <a:srgbClr val="A4A3A4"/>
          </p15:clr>
        </p15:guide>
        <p15:guide id="2" pos="2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B03"/>
    <a:srgbClr val="7300FF"/>
    <a:srgbClr val="9900FF"/>
    <a:srgbClr val="D5683F"/>
    <a:srgbClr val="FFA086"/>
    <a:srgbClr val="006BAE"/>
    <a:srgbClr val="8FD4FF"/>
    <a:srgbClr val="00416B"/>
    <a:srgbClr val="1FA8FF"/>
    <a:srgbClr val="196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1F8B2-F2BE-4809-8E5C-350588E09ADD}" v="20" dt="2022-11-24T18:20:5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3870" y="132"/>
      </p:cViewPr>
      <p:guideLst>
        <p:guide orient="horz" pos="3043"/>
        <p:guide pos="2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 Cosme" userId="272d5a2a-eea8-4805-b974-3aa4aa9a913a" providerId="ADAL" clId="{DDB1F8B2-F2BE-4809-8E5C-350588E09ADD}"/>
    <pc:docChg chg="undo custSel addSld delSld modSld delMainMaster">
      <pc:chgData name="Jonathan  Cosme" userId="272d5a2a-eea8-4805-b974-3aa4aa9a913a" providerId="ADAL" clId="{DDB1F8B2-F2BE-4809-8E5C-350588E09ADD}" dt="2022-11-24T18:22:45.663" v="276" actId="1076"/>
      <pc:docMkLst>
        <pc:docMk/>
      </pc:docMkLst>
      <pc:sldChg chg="add del">
        <pc:chgData name="Jonathan  Cosme" userId="272d5a2a-eea8-4805-b974-3aa4aa9a913a" providerId="ADAL" clId="{DDB1F8B2-F2BE-4809-8E5C-350588E09ADD}" dt="2022-11-24T18:19:44.186" v="240" actId="47"/>
        <pc:sldMkLst>
          <pc:docMk/>
          <pc:sldMk cId="841825847" sldId="1188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4215730678" sldId="1188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0" sldId="1201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1672531189" sldId="1240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4207756526" sldId="1242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528957370" sldId="1243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680175887" sldId="1244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929885015" sldId="1246"/>
        </pc:sldMkLst>
      </pc:sldChg>
      <pc:sldChg chg="del">
        <pc:chgData name="Jonathan  Cosme" userId="272d5a2a-eea8-4805-b974-3aa4aa9a913a" providerId="ADAL" clId="{DDB1F8B2-F2BE-4809-8E5C-350588E09ADD}" dt="2022-11-24T18:08:54.501" v="2" actId="47"/>
        <pc:sldMkLst>
          <pc:docMk/>
          <pc:sldMk cId="1104611182" sldId="1252"/>
        </pc:sldMkLst>
      </pc:sldChg>
      <pc:sldChg chg="del">
        <pc:chgData name="Jonathan  Cosme" userId="272d5a2a-eea8-4805-b974-3aa4aa9a913a" providerId="ADAL" clId="{DDB1F8B2-F2BE-4809-8E5C-350588E09ADD}" dt="2022-11-24T18:08:54.501" v="2" actId="47"/>
        <pc:sldMkLst>
          <pc:docMk/>
          <pc:sldMk cId="2115946283" sldId="1258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2824988383" sldId="1264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2941323136" sldId="1369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763270381" sldId="1370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166649788" sldId="1371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82402923" sldId="1372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53577471" sldId="1373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47045958" sldId="1374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981743518" sldId="1375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084134806" sldId="1376"/>
        </pc:sldMkLst>
      </pc:sldChg>
      <pc:sldChg chg="del">
        <pc:chgData name="Jonathan  Cosme" userId="272d5a2a-eea8-4805-b974-3aa4aa9a913a" providerId="ADAL" clId="{DDB1F8B2-F2BE-4809-8E5C-350588E09ADD}" dt="2022-11-24T18:08:52.452" v="1" actId="47"/>
        <pc:sldMkLst>
          <pc:docMk/>
          <pc:sldMk cId="3650494596" sldId="1377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911969389" sldId="1378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2289748719" sldId="1379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577504325" sldId="1380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396919932" sldId="1381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199853775" sldId="1382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281158138" sldId="1383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2354053749" sldId="1384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2854950705" sldId="1385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199956456" sldId="1386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948084828" sldId="1387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084462959" sldId="1389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216762030" sldId="1390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931070028" sldId="1391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02811114" sldId="1392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678377254" sldId="1393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507524983" sldId="1394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02842390" sldId="1395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1124816285" sldId="1396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4040572155" sldId="1397"/>
        </pc:sldMkLst>
      </pc:sldChg>
      <pc:sldChg chg="del">
        <pc:chgData name="Jonathan  Cosme" userId="272d5a2a-eea8-4805-b974-3aa4aa9a913a" providerId="ADAL" clId="{DDB1F8B2-F2BE-4809-8E5C-350588E09ADD}" dt="2022-11-24T18:08:48.162" v="0" actId="47"/>
        <pc:sldMkLst>
          <pc:docMk/>
          <pc:sldMk cId="3840213317" sldId="1398"/>
        </pc:sldMkLst>
      </pc:sldChg>
      <pc:sldChg chg="addSp delSp modSp mod modClrScheme chgLayout">
        <pc:chgData name="Jonathan  Cosme" userId="272d5a2a-eea8-4805-b974-3aa4aa9a913a" providerId="ADAL" clId="{DDB1F8B2-F2BE-4809-8E5C-350588E09ADD}" dt="2022-11-24T18:22:45.663" v="276" actId="1076"/>
        <pc:sldMkLst>
          <pc:docMk/>
          <pc:sldMk cId="1073857731" sldId="1405"/>
        </pc:sldMkLst>
        <pc:spChg chg="add 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8" creationId="{0A293276-4CF4-7796-9132-45B95A604BDE}"/>
          </ac:spMkLst>
        </pc:spChg>
        <pc:spChg chg="add mod">
          <ac:chgData name="Jonathan  Cosme" userId="272d5a2a-eea8-4805-b974-3aa4aa9a913a" providerId="ADAL" clId="{DDB1F8B2-F2BE-4809-8E5C-350588E09ADD}" dt="2022-11-24T18:22:45.663" v="276" actId="1076"/>
          <ac:spMkLst>
            <pc:docMk/>
            <pc:sldMk cId="1073857731" sldId="1405"/>
            <ac:spMk id="9" creationId="{1C2C4146-4496-D183-5A9F-586077523ABB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12" creationId="{F4F4B3C5-46FF-D990-422B-ECCE47B3DD55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15" creationId="{DB22AD32-E488-4C80-FF6D-181E6955E043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17" creationId="{7E0D118F-760D-44AF-C987-F7260325AF5F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25" creationId="{89CCAFBB-CF36-A1F8-F927-6142FE27DECA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26" creationId="{1D9C8CCA-163D-94C8-36F2-FE74500C832A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27" creationId="{DD6F8DE8-0CDD-F112-91FC-A9D89243470F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28" creationId="{88CC57E6-E178-C82B-54E4-1BBB917C8B00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29" creationId="{5B6B503E-4D93-B622-C7CF-CE05E914C4C4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0" creationId="{BEF12A75-B747-1F16-812B-3382F39B946D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1" creationId="{4612E20B-0029-8517-F700-0FA2A640711D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2" creationId="{4B24A90E-92C6-FB24-D179-BD0CDF247B14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3" creationId="{00F55A3D-D48B-CBAF-9F34-DC55108C2C6D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4" creationId="{4BCC46AE-E9FF-8420-38E5-DAAAA53EEE87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5" creationId="{C63F4515-51E0-D3D2-8CF7-EF42BB5ED009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36" creationId="{9C8C7A96-9C2F-1BD9-4FDE-93977F2978B7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44" creationId="{6FA3504B-3C70-6BF3-5C78-9309E1739A5C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45" creationId="{B8FD659E-1F3F-384C-B39E-744E18BE9F05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47" creationId="{B8168A02-19C4-AB42-2C27-7887767B2526}"/>
          </ac:spMkLst>
        </pc:spChg>
        <pc:spChg chg="mod">
          <ac:chgData name="Jonathan  Cosme" userId="272d5a2a-eea8-4805-b974-3aa4aa9a913a" providerId="ADAL" clId="{DDB1F8B2-F2BE-4809-8E5C-350588E09ADD}" dt="2022-11-24T18:22:28.308" v="275" actId="255"/>
          <ac:spMkLst>
            <pc:docMk/>
            <pc:sldMk cId="1073857731" sldId="1405"/>
            <ac:spMk id="52" creationId="{2EF693CE-0BF6-3F4F-9593-7221614CE555}"/>
          </ac:spMkLst>
        </pc:spChg>
        <pc:spChg chg="mod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524" creationId="{A786C83A-8CD8-3AE0-9E59-B763F47D3571}"/>
          </ac:spMkLst>
        </pc:spChg>
        <pc:spChg chg="mod topLvl">
          <ac:chgData name="Jonathan  Cosme" userId="272d5a2a-eea8-4805-b974-3aa4aa9a913a" providerId="ADAL" clId="{DDB1F8B2-F2BE-4809-8E5C-350588E09ADD}" dt="2022-11-24T18:20:33.794" v="274" actId="1076"/>
          <ac:spMkLst>
            <pc:docMk/>
            <pc:sldMk cId="1073857731" sldId="1405"/>
            <ac:spMk id="528" creationId="{2DF2D2D8-A10C-2DA6-9F1C-E964C4952A42}"/>
          </ac:spMkLst>
        </pc:spChg>
        <pc:grpChg chg="add del mod">
          <ac:chgData name="Jonathan  Cosme" userId="272d5a2a-eea8-4805-b974-3aa4aa9a913a" providerId="ADAL" clId="{DDB1F8B2-F2BE-4809-8E5C-350588E09ADD}" dt="2022-11-24T18:12:12.716" v="28" actId="165"/>
          <ac:grpSpMkLst>
            <pc:docMk/>
            <pc:sldMk cId="1073857731" sldId="1405"/>
            <ac:grpSpMk id="2" creationId="{6B9BA1C6-C8A4-ACA9-FA58-86D4A4D5775F}"/>
          </ac:grpSpMkLst>
        </pc:grpChg>
        <pc:grpChg chg="add del mod">
          <ac:chgData name="Jonathan  Cosme" userId="272d5a2a-eea8-4805-b974-3aa4aa9a913a" providerId="ADAL" clId="{DDB1F8B2-F2BE-4809-8E5C-350588E09ADD}" dt="2022-11-24T18:12:12.716" v="28" actId="165"/>
          <ac:grpSpMkLst>
            <pc:docMk/>
            <pc:sldMk cId="1073857731" sldId="1405"/>
            <ac:grpSpMk id="3" creationId="{A1ACABE0-61E8-70A1-047F-E3BE4EF63886}"/>
          </ac:grpSpMkLst>
        </pc:grpChg>
        <pc:grpChg chg="add del mod">
          <ac:chgData name="Jonathan  Cosme" userId="272d5a2a-eea8-4805-b974-3aa4aa9a913a" providerId="ADAL" clId="{DDB1F8B2-F2BE-4809-8E5C-350588E09ADD}" dt="2022-11-24T18:12:12.716" v="28" actId="165"/>
          <ac:grpSpMkLst>
            <pc:docMk/>
            <pc:sldMk cId="1073857731" sldId="1405"/>
            <ac:grpSpMk id="4" creationId="{5492CE16-5081-CAF6-0C75-46BE7DAA4EF1}"/>
          </ac:grpSpMkLst>
        </pc:grpChg>
        <pc:grpChg chg="add del mod">
          <ac:chgData name="Jonathan  Cosme" userId="272d5a2a-eea8-4805-b974-3aa4aa9a913a" providerId="ADAL" clId="{DDB1F8B2-F2BE-4809-8E5C-350588E09ADD}" dt="2022-11-24T18:17:14.701" v="159" actId="165"/>
          <ac:grpSpMkLst>
            <pc:docMk/>
            <pc:sldMk cId="1073857731" sldId="1405"/>
            <ac:grpSpMk id="5" creationId="{444380A2-9766-EF45-9630-2AE85107387A}"/>
          </ac:grpSpMkLst>
        </pc:grpChg>
        <pc:grpChg chg="add del mod">
          <ac:chgData name="Jonathan  Cosme" userId="272d5a2a-eea8-4805-b974-3aa4aa9a913a" providerId="ADAL" clId="{DDB1F8B2-F2BE-4809-8E5C-350588E09ADD}" dt="2022-11-24T18:17:14.701" v="159" actId="165"/>
          <ac:grpSpMkLst>
            <pc:docMk/>
            <pc:sldMk cId="1073857731" sldId="1405"/>
            <ac:grpSpMk id="6" creationId="{CBA93176-B88D-3BFA-F2D2-2F263D68F270}"/>
          </ac:grpSpMkLst>
        </pc:grpChg>
        <pc:grpChg chg="add del mod">
          <ac:chgData name="Jonathan  Cosme" userId="272d5a2a-eea8-4805-b974-3aa4aa9a913a" providerId="ADAL" clId="{DDB1F8B2-F2BE-4809-8E5C-350588E09ADD}" dt="2022-11-24T18:17:14.701" v="159" actId="165"/>
          <ac:grpSpMkLst>
            <pc:docMk/>
            <pc:sldMk cId="1073857731" sldId="1405"/>
            <ac:grpSpMk id="7" creationId="{503E68A8-42E5-963A-C9C9-B125E67B3E50}"/>
          </ac:grpSpMkLst>
        </pc:grpChg>
        <pc:grpChg chg="add mod">
          <ac:chgData name="Jonathan  Cosme" userId="272d5a2a-eea8-4805-b974-3aa4aa9a913a" providerId="ADAL" clId="{DDB1F8B2-F2BE-4809-8E5C-350588E09ADD}" dt="2022-11-24T18:22:45.663" v="276" actId="1076"/>
          <ac:grpSpMkLst>
            <pc:docMk/>
            <pc:sldMk cId="1073857731" sldId="1405"/>
            <ac:grpSpMk id="10" creationId="{E51997BE-F488-715D-E238-F4B091E0631C}"/>
          </ac:grpSpMkLst>
        </pc:grpChg>
        <pc:grpChg chg="add mod">
          <ac:chgData name="Jonathan  Cosme" userId="272d5a2a-eea8-4805-b974-3aa4aa9a913a" providerId="ADAL" clId="{DDB1F8B2-F2BE-4809-8E5C-350588E09ADD}" dt="2022-11-24T18:22:45.663" v="276" actId="1076"/>
          <ac:grpSpMkLst>
            <pc:docMk/>
            <pc:sldMk cId="1073857731" sldId="1405"/>
            <ac:grpSpMk id="11" creationId="{80D71F24-A2AF-BF86-F21B-E88575DC6DEF}"/>
          </ac:grpSpMkLst>
        </pc:grpChg>
        <pc:grpChg chg="add mod">
          <ac:chgData name="Jonathan  Cosme" userId="272d5a2a-eea8-4805-b974-3aa4aa9a913a" providerId="ADAL" clId="{DDB1F8B2-F2BE-4809-8E5C-350588E09ADD}" dt="2022-11-24T18:22:45.663" v="276" actId="1076"/>
          <ac:grpSpMkLst>
            <pc:docMk/>
            <pc:sldMk cId="1073857731" sldId="1405"/>
            <ac:grpSpMk id="13" creationId="{B7ED06DF-5583-4CF1-5481-0E0F813283EF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37" creationId="{D8321BB4-EAA9-D7DB-AFE0-E040883D4413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38" creationId="{3AC22B73-2971-237E-EA82-D07DD6C3D8F1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39" creationId="{0FE9EE74-9B29-A3DD-DE9C-6BA2F21B9BBB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40" creationId="{6E1903D7-7D65-0901-CD41-378433170922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41" creationId="{F043FD8E-5416-6469-6BF0-9C54CC1CC99B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42" creationId="{EA5A0344-1266-413C-FD92-FA7EA9F5BFC7}"/>
          </ac:grpSpMkLst>
        </pc:grpChg>
        <pc:grpChg chg="mod topLvl">
          <ac:chgData name="Jonathan  Cosme" userId="272d5a2a-eea8-4805-b974-3aa4aa9a913a" providerId="ADAL" clId="{DDB1F8B2-F2BE-4809-8E5C-350588E09ADD}" dt="2022-11-24T18:20:33.794" v="274" actId="1076"/>
          <ac:grpSpMkLst>
            <pc:docMk/>
            <pc:sldMk cId="1073857731" sldId="1405"/>
            <ac:grpSpMk id="43" creationId="{BA9AAA78-CE8F-61D2-203E-CFD6B6EA6F37}"/>
          </ac:grpSpMkLst>
        </pc:grpChg>
        <pc:grpChg chg="del mod">
          <ac:chgData name="Jonathan  Cosme" userId="272d5a2a-eea8-4805-b974-3aa4aa9a913a" providerId="ADAL" clId="{DDB1F8B2-F2BE-4809-8E5C-350588E09ADD}" dt="2022-11-24T18:10:33.740" v="14" actId="165"/>
          <ac:grpSpMkLst>
            <pc:docMk/>
            <pc:sldMk cId="1073857731" sldId="1405"/>
            <ac:grpSpMk id="54" creationId="{A37B78D3-5193-0372-A715-BB00EE75BFA4}"/>
          </ac:grpSpMkLst>
        </pc:grpChg>
        <pc:grpChg chg="del mod">
          <ac:chgData name="Jonathan  Cosme" userId="272d5a2a-eea8-4805-b974-3aa4aa9a913a" providerId="ADAL" clId="{DDB1F8B2-F2BE-4809-8E5C-350588E09ADD}" dt="2022-11-24T18:10:33.740" v="14" actId="165"/>
          <ac:grpSpMkLst>
            <pc:docMk/>
            <pc:sldMk cId="1073857731" sldId="1405"/>
            <ac:grpSpMk id="55" creationId="{3B7943C3-4B6C-2650-3FBE-33DE043039A1}"/>
          </ac:grpSpMkLst>
        </pc:grpChg>
        <pc:grpChg chg="del mod">
          <ac:chgData name="Jonathan  Cosme" userId="272d5a2a-eea8-4805-b974-3aa4aa9a913a" providerId="ADAL" clId="{DDB1F8B2-F2BE-4809-8E5C-350588E09ADD}" dt="2022-11-24T18:10:33.740" v="14" actId="165"/>
          <ac:grpSpMkLst>
            <pc:docMk/>
            <pc:sldMk cId="1073857731" sldId="1405"/>
            <ac:grpSpMk id="56" creationId="{8A3BC762-999E-3B7A-9069-9F82709A4162}"/>
          </ac:grpSpMkLst>
        </pc:grpChg>
        <pc:picChg chg="mod">
          <ac:chgData name="Jonathan  Cosme" userId="272d5a2a-eea8-4805-b974-3aa4aa9a913a" providerId="ADAL" clId="{DDB1F8B2-F2BE-4809-8E5C-350588E09ADD}" dt="2022-11-24T18:20:33.794" v="274" actId="1076"/>
          <ac:picMkLst>
            <pc:docMk/>
            <pc:sldMk cId="1073857731" sldId="1405"/>
            <ac:picMk id="584" creationId="{ABE7B883-450B-0904-BD91-33BC65C0DCDE}"/>
          </ac:picMkLst>
        </pc:picChg>
      </pc:sldChg>
      <pc:sldChg chg="new del">
        <pc:chgData name="Jonathan  Cosme" userId="272d5a2a-eea8-4805-b974-3aa4aa9a913a" providerId="ADAL" clId="{DDB1F8B2-F2BE-4809-8E5C-350588E09ADD}" dt="2022-11-24T18:19:50.728" v="242" actId="47"/>
        <pc:sldMkLst>
          <pc:docMk/>
          <pc:sldMk cId="2497816061" sldId="1406"/>
        </pc:sldMkLst>
      </pc:sldChg>
      <pc:sldMasterChg chg="del delSldLayout">
        <pc:chgData name="Jonathan  Cosme" userId="272d5a2a-eea8-4805-b974-3aa4aa9a913a" providerId="ADAL" clId="{DDB1F8B2-F2BE-4809-8E5C-350588E09ADD}" dt="2022-11-24T18:20:21.368" v="273" actId="2696"/>
        <pc:sldMasterMkLst>
          <pc:docMk/>
          <pc:sldMasterMk cId="0" sldId="2147483648"/>
        </pc:sldMasterMkLst>
        <pc:sldLayoutChg chg="del">
          <pc:chgData name="Jonathan  Cosme" userId="272d5a2a-eea8-4805-b974-3aa4aa9a913a" providerId="ADAL" clId="{DDB1F8B2-F2BE-4809-8E5C-350588E09ADD}" dt="2022-11-24T18:20:21.340" v="25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Jonathan  Cosme" userId="272d5a2a-eea8-4805-b974-3aa4aa9a913a" providerId="ADAL" clId="{DDB1F8B2-F2BE-4809-8E5C-350588E09ADD}" dt="2022-11-24T18:20:21.342" v="256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Jonathan  Cosme" userId="272d5a2a-eea8-4805-b974-3aa4aa9a913a" providerId="ADAL" clId="{DDB1F8B2-F2BE-4809-8E5C-350588E09ADD}" dt="2022-11-24T18:20:21.343" v="257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Jonathan  Cosme" userId="272d5a2a-eea8-4805-b974-3aa4aa9a913a" providerId="ADAL" clId="{DDB1F8B2-F2BE-4809-8E5C-350588E09ADD}" dt="2022-11-24T18:08:54.501" v="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Jonathan  Cosme" userId="272d5a2a-eea8-4805-b974-3aa4aa9a913a" providerId="ADAL" clId="{DDB1F8B2-F2BE-4809-8E5C-350588E09ADD}" dt="2022-11-24T18:20:21.345" v="258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Jonathan  Cosme" userId="272d5a2a-eea8-4805-b974-3aa4aa9a913a" providerId="ADAL" clId="{DDB1F8B2-F2BE-4809-8E5C-350588E09ADD}" dt="2022-11-24T18:20:21.347" v="259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Jonathan  Cosme" userId="272d5a2a-eea8-4805-b974-3aa4aa9a913a" providerId="ADAL" clId="{DDB1F8B2-F2BE-4809-8E5C-350588E09ADD}" dt="2022-11-24T18:20:21.348" v="26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Jonathan  Cosme" userId="272d5a2a-eea8-4805-b974-3aa4aa9a913a" providerId="ADAL" clId="{DDB1F8B2-F2BE-4809-8E5C-350588E09ADD}" dt="2022-11-24T18:20:21.350" v="261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Jonathan  Cosme" userId="272d5a2a-eea8-4805-b974-3aa4aa9a913a" providerId="ADAL" clId="{DDB1F8B2-F2BE-4809-8E5C-350588E09ADD}" dt="2022-11-24T18:20:21.351" v="262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Jonathan  Cosme" userId="272d5a2a-eea8-4805-b974-3aa4aa9a913a" providerId="ADAL" clId="{DDB1F8B2-F2BE-4809-8E5C-350588E09ADD}" dt="2022-11-24T18:20:21.353" v="263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Jonathan  Cosme" userId="272d5a2a-eea8-4805-b974-3aa4aa9a913a" providerId="ADAL" clId="{DDB1F8B2-F2BE-4809-8E5C-350588E09ADD}" dt="2022-11-24T18:20:21.354" v="264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Jonathan  Cosme" userId="272d5a2a-eea8-4805-b974-3aa4aa9a913a" providerId="ADAL" clId="{DDB1F8B2-F2BE-4809-8E5C-350588E09ADD}" dt="2022-11-24T18:20:21.355" v="265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Jonathan  Cosme" userId="272d5a2a-eea8-4805-b974-3aa4aa9a913a" providerId="ADAL" clId="{DDB1F8B2-F2BE-4809-8E5C-350588E09ADD}" dt="2022-11-24T18:20:21.356" v="266" actId="2696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Jonathan  Cosme" userId="272d5a2a-eea8-4805-b974-3aa4aa9a913a" providerId="ADAL" clId="{DDB1F8B2-F2BE-4809-8E5C-350588E09ADD}" dt="2022-11-24T18:20:21.358" v="267" actId="2696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Jonathan  Cosme" userId="272d5a2a-eea8-4805-b974-3aa4aa9a913a" providerId="ADAL" clId="{DDB1F8B2-F2BE-4809-8E5C-350588E09ADD}" dt="2022-11-24T18:08:52.452" v="1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Jonathan  Cosme" userId="272d5a2a-eea8-4805-b974-3aa4aa9a913a" providerId="ADAL" clId="{DDB1F8B2-F2BE-4809-8E5C-350588E09ADD}" dt="2022-11-24T18:20:21.362" v="268" actId="2696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Jonathan  Cosme" userId="272d5a2a-eea8-4805-b974-3aa4aa9a913a" providerId="ADAL" clId="{DDB1F8B2-F2BE-4809-8E5C-350588E09ADD}" dt="2022-11-24T18:20:21.363" v="269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Jonathan  Cosme" userId="272d5a2a-eea8-4805-b974-3aa4aa9a913a" providerId="ADAL" clId="{DDB1F8B2-F2BE-4809-8E5C-350588E09ADD}" dt="2022-11-24T18:20:21.364" v="270" actId="2696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Jonathan  Cosme" userId="272d5a2a-eea8-4805-b974-3aa4aa9a913a" providerId="ADAL" clId="{DDB1F8B2-F2BE-4809-8E5C-350588E09ADD}" dt="2022-11-24T18:20:21.365" v="271" actId="2696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Jonathan  Cosme" userId="272d5a2a-eea8-4805-b974-3aa4aa9a913a" providerId="ADAL" clId="{DDB1F8B2-F2BE-4809-8E5C-350588E09ADD}" dt="2022-11-24T18:08:52.452" v="1" actId="47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Jonathan  Cosme" userId="272d5a2a-eea8-4805-b974-3aa4aa9a913a" providerId="ADAL" clId="{DDB1F8B2-F2BE-4809-8E5C-350588E09ADD}" dt="2022-11-24T18:20:21.366" v="272" actId="2696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Jonathan  Cosme" userId="272d5a2a-eea8-4805-b974-3aa4aa9a913a" providerId="ADAL" clId="{DDB1F8B2-F2BE-4809-8E5C-350588E09ADD}" dt="2022-11-24T18:08:52.452" v="1" actId="47"/>
          <pc:sldLayoutMkLst>
            <pc:docMk/>
            <pc:sldMasterMk cId="0" sldId="2147483648"/>
            <pc:sldLayoutMk cId="0" sldId="2147483671"/>
          </pc:sldLayoutMkLst>
        </pc:sldLayoutChg>
      </pc:sldMasterChg>
      <pc:sldMasterChg chg="delSldLayout">
        <pc:chgData name="Jonathan  Cosme" userId="272d5a2a-eea8-4805-b974-3aa4aa9a913a" providerId="ADAL" clId="{DDB1F8B2-F2BE-4809-8E5C-350588E09ADD}" dt="2022-11-24T18:20:18.697" v="254" actId="2696"/>
        <pc:sldMasterMkLst>
          <pc:docMk/>
          <pc:sldMasterMk cId="2272766347" sldId="2147483670"/>
        </pc:sldMasterMkLst>
        <pc:sldLayoutChg chg="del">
          <pc:chgData name="Jonathan  Cosme" userId="272d5a2a-eea8-4805-b974-3aa4aa9a913a" providerId="ADAL" clId="{DDB1F8B2-F2BE-4809-8E5C-350588E09ADD}" dt="2022-11-24T18:20:18.689" v="250" actId="2696"/>
          <pc:sldLayoutMkLst>
            <pc:docMk/>
            <pc:sldMasterMk cId="2272766347" sldId="2147483670"/>
            <pc:sldLayoutMk cId="632697581" sldId="2147483671"/>
          </pc:sldLayoutMkLst>
        </pc:sldLayoutChg>
        <pc:sldLayoutChg chg="del">
          <pc:chgData name="Jonathan  Cosme" userId="272d5a2a-eea8-4805-b974-3aa4aa9a913a" providerId="ADAL" clId="{DDB1F8B2-F2BE-4809-8E5C-350588E09ADD}" dt="2022-11-24T18:20:18.691" v="251" actId="2696"/>
          <pc:sldLayoutMkLst>
            <pc:docMk/>
            <pc:sldMasterMk cId="2272766347" sldId="2147483670"/>
            <pc:sldLayoutMk cId="2725790418" sldId="2147483672"/>
          </pc:sldLayoutMkLst>
        </pc:sldLayoutChg>
        <pc:sldLayoutChg chg="del">
          <pc:chgData name="Jonathan  Cosme" userId="272d5a2a-eea8-4805-b974-3aa4aa9a913a" providerId="ADAL" clId="{DDB1F8B2-F2BE-4809-8E5C-350588E09ADD}" dt="2022-11-24T18:20:18.693" v="252" actId="2696"/>
          <pc:sldLayoutMkLst>
            <pc:docMk/>
            <pc:sldMasterMk cId="2272766347" sldId="2147483670"/>
            <pc:sldLayoutMk cId="1474117803" sldId="2147483673"/>
          </pc:sldLayoutMkLst>
        </pc:sldLayoutChg>
        <pc:sldLayoutChg chg="del">
          <pc:chgData name="Jonathan  Cosme" userId="272d5a2a-eea8-4805-b974-3aa4aa9a913a" providerId="ADAL" clId="{DDB1F8B2-F2BE-4809-8E5C-350588E09ADD}" dt="2022-11-24T18:20:18.695" v="253" actId="2696"/>
          <pc:sldLayoutMkLst>
            <pc:docMk/>
            <pc:sldMasterMk cId="2272766347" sldId="2147483670"/>
            <pc:sldLayoutMk cId="2045965207" sldId="2147483674"/>
          </pc:sldLayoutMkLst>
        </pc:sldLayoutChg>
        <pc:sldLayoutChg chg="del">
          <pc:chgData name="Jonathan  Cosme" userId="272d5a2a-eea8-4805-b974-3aa4aa9a913a" providerId="ADAL" clId="{DDB1F8B2-F2BE-4809-8E5C-350588E09ADD}" dt="2022-11-24T18:20:18.697" v="254" actId="2696"/>
          <pc:sldLayoutMkLst>
            <pc:docMk/>
            <pc:sldMasterMk cId="2272766347" sldId="2147483670"/>
            <pc:sldLayoutMk cId="1127951679" sldId="2147483675"/>
          </pc:sldLayoutMkLst>
        </pc:sldLayoutChg>
        <pc:sldLayoutChg chg="del">
          <pc:chgData name="Jonathan  Cosme" userId="272d5a2a-eea8-4805-b974-3aa4aa9a913a" providerId="ADAL" clId="{DDB1F8B2-F2BE-4809-8E5C-350588E09ADD}" dt="2022-11-24T18:20:18.684" v="249" actId="2696"/>
          <pc:sldLayoutMkLst>
            <pc:docMk/>
            <pc:sldMasterMk cId="2272766347" sldId="2147483670"/>
            <pc:sldLayoutMk cId="652443294" sldId="2147483676"/>
          </pc:sldLayoutMkLst>
        </pc:sldLayoutChg>
        <pc:sldLayoutChg chg="del">
          <pc:chgData name="Jonathan  Cosme" userId="272d5a2a-eea8-4805-b974-3aa4aa9a913a" providerId="ADAL" clId="{DDB1F8B2-F2BE-4809-8E5C-350588E09ADD}" dt="2022-11-24T18:20:14.612" v="244" actId="2696"/>
          <pc:sldLayoutMkLst>
            <pc:docMk/>
            <pc:sldMasterMk cId="2272766347" sldId="2147483670"/>
            <pc:sldLayoutMk cId="2984669951" sldId="2147483678"/>
          </pc:sldLayoutMkLst>
        </pc:sldLayoutChg>
        <pc:sldLayoutChg chg="del">
          <pc:chgData name="Jonathan  Cosme" userId="272d5a2a-eea8-4805-b974-3aa4aa9a913a" providerId="ADAL" clId="{DDB1F8B2-F2BE-4809-8E5C-350588E09ADD}" dt="2022-11-24T18:20:14.619" v="245" actId="2696"/>
          <pc:sldLayoutMkLst>
            <pc:docMk/>
            <pc:sldMasterMk cId="2272766347" sldId="2147483670"/>
            <pc:sldLayoutMk cId="3899884790" sldId="2147483679"/>
          </pc:sldLayoutMkLst>
        </pc:sldLayoutChg>
        <pc:sldLayoutChg chg="del">
          <pc:chgData name="Jonathan  Cosme" userId="272d5a2a-eea8-4805-b974-3aa4aa9a913a" providerId="ADAL" clId="{DDB1F8B2-F2BE-4809-8E5C-350588E09ADD}" dt="2022-11-24T18:20:14.625" v="246" actId="2696"/>
          <pc:sldLayoutMkLst>
            <pc:docMk/>
            <pc:sldMasterMk cId="2272766347" sldId="2147483670"/>
            <pc:sldLayoutMk cId="1473090617" sldId="2147483680"/>
          </pc:sldLayoutMkLst>
        </pc:sldLayoutChg>
        <pc:sldLayoutChg chg="del">
          <pc:chgData name="Jonathan  Cosme" userId="272d5a2a-eea8-4805-b974-3aa4aa9a913a" providerId="ADAL" clId="{DDB1F8B2-F2BE-4809-8E5C-350588E09ADD}" dt="2022-11-24T18:20:14.631" v="247" actId="2696"/>
          <pc:sldLayoutMkLst>
            <pc:docMk/>
            <pc:sldMasterMk cId="2272766347" sldId="2147483670"/>
            <pc:sldLayoutMk cId="1420285619" sldId="2147483681"/>
          </pc:sldLayoutMkLst>
        </pc:sldLayoutChg>
        <pc:sldLayoutChg chg="del">
          <pc:chgData name="Jonathan  Cosme" userId="272d5a2a-eea8-4805-b974-3aa4aa9a913a" providerId="ADAL" clId="{DDB1F8B2-F2BE-4809-8E5C-350588E09ADD}" dt="2022-11-24T18:20:14.634" v="248" actId="2696"/>
          <pc:sldLayoutMkLst>
            <pc:docMk/>
            <pc:sldMasterMk cId="2272766347" sldId="2147483670"/>
            <pc:sldLayoutMk cId="2721182990" sldId="2147483682"/>
          </pc:sldLayoutMkLst>
        </pc:sldLayoutChg>
        <pc:sldLayoutChg chg="del">
          <pc:chgData name="Jonathan  Cosme" userId="272d5a2a-eea8-4805-b974-3aa4aa9a913a" providerId="ADAL" clId="{DDB1F8B2-F2BE-4809-8E5C-350588E09ADD}" dt="2022-11-24T18:19:44.186" v="240" actId="47"/>
          <pc:sldLayoutMkLst>
            <pc:docMk/>
            <pc:sldMasterMk cId="2272766347" sldId="2147483670"/>
            <pc:sldLayoutMk cId="97988261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35fda7f8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 err="1"/>
              <a:t>MLOps</a:t>
            </a:r>
            <a:r>
              <a:rPr lang="en-GB" dirty="0"/>
              <a:t> pipeline</a:t>
            </a:r>
          </a:p>
        </p:txBody>
      </p:sp>
      <p:sp>
        <p:nvSpPr>
          <p:cNvPr id="567" name="Google Shape;567;g1235fda7f8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51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71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 spd="med">
    <p:fade/>
  </p:transition>
  <p:hf sldNum="0" hdr="0" ftr="0" dt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6" descr="genv">
            <a:extLst>
              <a:ext uri="{FF2B5EF4-FFF2-40B4-BE49-F238E27FC236}">
                <a16:creationId xmlns:a16="http://schemas.microsoft.com/office/drawing/2014/main" id="{ABE7B883-450B-0904-BD91-33BC65C0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7" y="958594"/>
            <a:ext cx="3293433" cy="8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D06DF-5583-4CF1-5481-0E0F813283EF}"/>
              </a:ext>
            </a:extLst>
          </p:cNvPr>
          <p:cNvGrpSpPr/>
          <p:nvPr/>
        </p:nvGrpSpPr>
        <p:grpSpPr>
          <a:xfrm>
            <a:off x="676607" y="3053018"/>
            <a:ext cx="4182264" cy="631871"/>
            <a:chOff x="273195" y="3990718"/>
            <a:chExt cx="4182264" cy="6318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1903D7-7D65-0901-CD41-378433170922}"/>
                </a:ext>
              </a:extLst>
            </p:cNvPr>
            <p:cNvGrpSpPr/>
            <p:nvPr/>
          </p:nvGrpSpPr>
          <p:grpSpPr>
            <a:xfrm>
              <a:off x="3674564" y="4065738"/>
              <a:ext cx="690609" cy="467414"/>
              <a:chOff x="2812824" y="1458817"/>
              <a:chExt cx="464163" cy="30020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CC57E6-E178-C82B-54E4-1BBB917C8B00}"/>
                  </a:ext>
                </a:extLst>
              </p:cNvPr>
              <p:cNvSpPr/>
              <p:nvPr/>
            </p:nvSpPr>
            <p:spPr>
              <a:xfrm>
                <a:off x="2812824" y="1458817"/>
                <a:ext cx="464163" cy="300205"/>
              </a:xfrm>
              <a:prstGeom prst="round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4" name="Google Shape;898;p88">
                <a:extLst>
                  <a:ext uri="{FF2B5EF4-FFF2-40B4-BE49-F238E27FC236}">
                    <a16:creationId xmlns:a16="http://schemas.microsoft.com/office/drawing/2014/main" id="{A786C83A-8CD8-3AE0-9E59-B763F47D3571}"/>
                  </a:ext>
                </a:extLst>
              </p:cNvPr>
              <p:cNvSpPr txBox="1"/>
              <p:nvPr/>
            </p:nvSpPr>
            <p:spPr>
              <a:xfrm>
                <a:off x="2854520" y="1458817"/>
                <a:ext cx="376052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rgbClr val="7030A0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envs</a:t>
                </a:r>
                <a:endParaRPr sz="2100" b="1" dirty="0">
                  <a:solidFill>
                    <a:srgbClr val="7030A0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528" name="Google Shape;898;p88">
              <a:extLst>
                <a:ext uri="{FF2B5EF4-FFF2-40B4-BE49-F238E27FC236}">
                  <a16:creationId xmlns:a16="http://schemas.microsoft.com/office/drawing/2014/main" id="{2DF2D2D8-A10C-2DA6-9F1C-E964C4952A42}"/>
                </a:ext>
              </a:extLst>
            </p:cNvPr>
            <p:cNvSpPr txBox="1"/>
            <p:nvPr/>
          </p:nvSpPr>
          <p:spPr>
            <a:xfrm>
              <a:off x="363235" y="4101868"/>
              <a:ext cx="1497854" cy="324646"/>
            </a:xfrm>
            <a:prstGeom prst="rect">
              <a:avLst/>
            </a:prstGeom>
          </p:spPr>
          <p:txBody>
            <a:bodyPr spcFirstLastPara="1" wrap="square" lIns="17882" tIns="17882" rIns="17882" bIns="17882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100" dirty="0">
                  <a:solidFill>
                    <a:srgbClr val="7030A0"/>
                  </a:solidFill>
                  <a:latin typeface="+mj-lt"/>
                  <a:ea typeface="Montserrat"/>
                  <a:cs typeface="+mj-lt"/>
                  <a:sym typeface="Montserrat"/>
                </a:rPr>
                <a:t>monitoring</a:t>
              </a:r>
              <a:endParaRPr sz="2100" dirty="0">
                <a:solidFill>
                  <a:srgbClr val="7030A0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043FD8E-5416-6469-6BF0-9C54CC1CC99B}"/>
                </a:ext>
              </a:extLst>
            </p:cNvPr>
            <p:cNvGrpSpPr/>
            <p:nvPr/>
          </p:nvGrpSpPr>
          <p:grpSpPr>
            <a:xfrm>
              <a:off x="2533060" y="4075005"/>
              <a:ext cx="1047537" cy="467414"/>
              <a:chOff x="1838083" y="1122389"/>
              <a:chExt cx="764807" cy="30020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D6F8DE8-0CDD-F112-91FC-A9D89243470F}"/>
                  </a:ext>
                </a:extLst>
              </p:cNvPr>
              <p:cNvSpPr/>
              <p:nvPr/>
            </p:nvSpPr>
            <p:spPr>
              <a:xfrm>
                <a:off x="1838083" y="1122389"/>
                <a:ext cx="764807" cy="300205"/>
              </a:xfrm>
              <a:prstGeom prst="round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Google Shape;898;p88">
                <a:extLst>
                  <a:ext uri="{FF2B5EF4-FFF2-40B4-BE49-F238E27FC236}">
                    <a16:creationId xmlns:a16="http://schemas.microsoft.com/office/drawing/2014/main" id="{F4F4B3C5-46FF-D990-422B-ECCE47B3DD55}"/>
                  </a:ext>
                </a:extLst>
              </p:cNvPr>
              <p:cNvSpPr txBox="1"/>
              <p:nvPr/>
            </p:nvSpPr>
            <p:spPr>
              <a:xfrm>
                <a:off x="1916911" y="1122775"/>
                <a:ext cx="598849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rgbClr val="7030A0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devices</a:t>
                </a:r>
                <a:endParaRPr sz="2100" b="1" dirty="0">
                  <a:solidFill>
                    <a:srgbClr val="7030A0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FA3504B-3C70-6BF3-5C78-9309E1739A5C}"/>
                </a:ext>
              </a:extLst>
            </p:cNvPr>
            <p:cNvSpPr/>
            <p:nvPr/>
          </p:nvSpPr>
          <p:spPr>
            <a:xfrm>
              <a:off x="273195" y="3990718"/>
              <a:ext cx="4182264" cy="631871"/>
            </a:xfrm>
            <a:prstGeom prst="roundRect">
              <a:avLst/>
            </a:prstGeom>
            <a:noFill/>
            <a:ln w="38100"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D71F24-A2AF-BF86-F21B-E88575DC6DEF}"/>
              </a:ext>
            </a:extLst>
          </p:cNvPr>
          <p:cNvGrpSpPr/>
          <p:nvPr/>
        </p:nvGrpSpPr>
        <p:grpSpPr>
          <a:xfrm>
            <a:off x="676608" y="3812060"/>
            <a:ext cx="5383534" cy="1236311"/>
            <a:chOff x="273196" y="4749760"/>
            <a:chExt cx="5383534" cy="12363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E9EE74-9B29-A3DD-DE9C-6BA2F21B9BBB}"/>
                </a:ext>
              </a:extLst>
            </p:cNvPr>
            <p:cNvGrpSpPr/>
            <p:nvPr/>
          </p:nvGrpSpPr>
          <p:grpSpPr>
            <a:xfrm>
              <a:off x="2529982" y="5407222"/>
              <a:ext cx="1297561" cy="467413"/>
              <a:chOff x="2812824" y="1996127"/>
              <a:chExt cx="867984" cy="30020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B24A90E-92C6-FB24-D179-BD0CDF247B14}"/>
                  </a:ext>
                </a:extLst>
              </p:cNvPr>
              <p:cNvSpPr/>
              <p:nvPr/>
            </p:nvSpPr>
            <p:spPr>
              <a:xfrm>
                <a:off x="2812824" y="1996127"/>
                <a:ext cx="867984" cy="30020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Google Shape;898;p88">
                <a:extLst>
                  <a:ext uri="{FF2B5EF4-FFF2-40B4-BE49-F238E27FC236}">
                    <a16:creationId xmlns:a16="http://schemas.microsoft.com/office/drawing/2014/main" id="{DB22AD32-E488-4C80-FF6D-181E6955E043}"/>
                  </a:ext>
                </a:extLst>
              </p:cNvPr>
              <p:cNvSpPr txBox="1"/>
              <p:nvPr/>
            </p:nvSpPr>
            <p:spPr>
              <a:xfrm>
                <a:off x="2854519" y="2013133"/>
                <a:ext cx="793798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chemeClr val="accent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deactivate</a:t>
                </a:r>
                <a:endParaRPr sz="2100" b="1" dirty="0">
                  <a:solidFill>
                    <a:schemeClr val="accent2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A5A0344-1266-413C-FD92-FA7EA9F5BFC7}"/>
                </a:ext>
              </a:extLst>
            </p:cNvPr>
            <p:cNvGrpSpPr/>
            <p:nvPr/>
          </p:nvGrpSpPr>
          <p:grpSpPr>
            <a:xfrm>
              <a:off x="2526757" y="4880793"/>
              <a:ext cx="2995324" cy="467413"/>
              <a:chOff x="543071" y="1996127"/>
              <a:chExt cx="2059820" cy="30020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EF12A75-B747-1F16-812B-3382F39B946D}"/>
                  </a:ext>
                </a:extLst>
              </p:cNvPr>
              <p:cNvSpPr/>
              <p:nvPr/>
            </p:nvSpPr>
            <p:spPr>
              <a:xfrm>
                <a:off x="543071" y="1996127"/>
                <a:ext cx="2059820" cy="30020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Google Shape;898;p88">
                <a:extLst>
                  <a:ext uri="{FF2B5EF4-FFF2-40B4-BE49-F238E27FC236}">
                    <a16:creationId xmlns:a16="http://schemas.microsoft.com/office/drawing/2014/main" id="{7E0D118F-760D-44AF-C987-F7260325AF5F}"/>
                  </a:ext>
                </a:extLst>
              </p:cNvPr>
              <p:cNvSpPr txBox="1"/>
              <p:nvPr/>
            </p:nvSpPr>
            <p:spPr>
              <a:xfrm>
                <a:off x="580203" y="2013133"/>
                <a:ext cx="2022687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chemeClr val="accent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activate </a:t>
                </a:r>
                <a:r>
                  <a:rPr lang="en-US" sz="2100" dirty="0">
                    <a:solidFill>
                      <a:schemeClr val="accent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--name {anything}</a:t>
                </a:r>
                <a:endParaRPr sz="2100" dirty="0">
                  <a:solidFill>
                    <a:schemeClr val="accent2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33" name="Google Shape;898;p88">
              <a:extLst>
                <a:ext uri="{FF2B5EF4-FFF2-40B4-BE49-F238E27FC236}">
                  <a16:creationId xmlns:a16="http://schemas.microsoft.com/office/drawing/2014/main" id="{00F55A3D-D48B-CBAF-9F34-DC55108C2C6D}"/>
                </a:ext>
              </a:extLst>
            </p:cNvPr>
            <p:cNvSpPr txBox="1"/>
            <p:nvPr/>
          </p:nvSpPr>
          <p:spPr>
            <a:xfrm>
              <a:off x="332479" y="4812601"/>
              <a:ext cx="2507851" cy="682444"/>
            </a:xfrm>
            <a:prstGeom prst="rect">
              <a:avLst/>
            </a:prstGeom>
          </p:spPr>
          <p:txBody>
            <a:bodyPr spcFirstLastPara="1" wrap="square" lIns="17882" tIns="17882" rIns="17882" bIns="17882" anchor="t" anchorCtr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+mj-lt"/>
                  <a:ea typeface="Montserrat"/>
                  <a:cs typeface="+mj-lt"/>
                  <a:sym typeface="Montserrat"/>
                </a:rPr>
                <a:t>making/removing </a:t>
              </a:r>
            </a:p>
            <a:p>
              <a:r>
                <a:rPr lang="en-US" sz="2100" dirty="0">
                  <a:solidFill>
                    <a:schemeClr val="accent2"/>
                  </a:solidFill>
                  <a:latin typeface="+mj-lt"/>
                  <a:ea typeface="Montserrat"/>
                  <a:cs typeface="+mj-lt"/>
                  <a:sym typeface="Montserrat"/>
                </a:rPr>
                <a:t>genv environments</a:t>
              </a:r>
              <a:endParaRPr sz="2100" dirty="0">
                <a:solidFill>
                  <a:schemeClr val="accent2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8FD659E-1F3F-384C-B39E-744E18BE9F05}"/>
                </a:ext>
              </a:extLst>
            </p:cNvPr>
            <p:cNvSpPr/>
            <p:nvPr/>
          </p:nvSpPr>
          <p:spPr>
            <a:xfrm>
              <a:off x="273196" y="4749760"/>
              <a:ext cx="5383534" cy="1236311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1997BE-F488-715D-E238-F4B091E0631C}"/>
              </a:ext>
            </a:extLst>
          </p:cNvPr>
          <p:cNvGrpSpPr/>
          <p:nvPr/>
        </p:nvGrpSpPr>
        <p:grpSpPr>
          <a:xfrm>
            <a:off x="676607" y="5175542"/>
            <a:ext cx="6011064" cy="1271912"/>
            <a:chOff x="273195" y="6113242"/>
            <a:chExt cx="6011064" cy="12719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AC22B73-2971-237E-EA82-D07DD6C3D8F1}"/>
                </a:ext>
              </a:extLst>
            </p:cNvPr>
            <p:cNvGrpSpPr/>
            <p:nvPr/>
          </p:nvGrpSpPr>
          <p:grpSpPr>
            <a:xfrm>
              <a:off x="2492122" y="6777625"/>
              <a:ext cx="2704969" cy="467414"/>
              <a:chOff x="2812824" y="2580924"/>
              <a:chExt cx="1866012" cy="30020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612E20B-0029-8517-F700-0FA2A640711D}"/>
                  </a:ext>
                </a:extLst>
              </p:cNvPr>
              <p:cNvSpPr/>
              <p:nvPr/>
            </p:nvSpPr>
            <p:spPr>
              <a:xfrm>
                <a:off x="2812824" y="2580924"/>
                <a:ext cx="1866012" cy="30020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Google Shape;898;p88">
                <a:extLst>
                  <a:ext uri="{FF2B5EF4-FFF2-40B4-BE49-F238E27FC236}">
                    <a16:creationId xmlns:a16="http://schemas.microsoft.com/office/drawing/2014/main" id="{89CCAFBB-CF36-A1F8-F927-6142FE27DECA}"/>
                  </a:ext>
                </a:extLst>
              </p:cNvPr>
              <p:cNvSpPr txBox="1"/>
              <p:nvPr/>
            </p:nvSpPr>
            <p:spPr>
              <a:xfrm>
                <a:off x="2854520" y="2597914"/>
                <a:ext cx="1773180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chemeClr val="tx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detach </a:t>
                </a:r>
                <a:r>
                  <a:rPr lang="en-US" sz="2100" dirty="0">
                    <a:solidFill>
                      <a:schemeClr val="tx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--index {GPU-ID}</a:t>
                </a:r>
                <a:endParaRPr sz="2100" dirty="0">
                  <a:solidFill>
                    <a:schemeClr val="tx2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9AAA78-CE8F-61D2-203E-CFD6B6EA6F37}"/>
                </a:ext>
              </a:extLst>
            </p:cNvPr>
            <p:cNvGrpSpPr/>
            <p:nvPr/>
          </p:nvGrpSpPr>
          <p:grpSpPr>
            <a:xfrm>
              <a:off x="2501199" y="6224982"/>
              <a:ext cx="2674738" cy="467414"/>
              <a:chOff x="539224" y="2580924"/>
              <a:chExt cx="1753738" cy="30020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B6B503E-4D93-B622-C7CF-CE05E914C4C4}"/>
                  </a:ext>
                </a:extLst>
              </p:cNvPr>
              <p:cNvSpPr/>
              <p:nvPr/>
            </p:nvSpPr>
            <p:spPr>
              <a:xfrm>
                <a:off x="539224" y="2580924"/>
                <a:ext cx="1753738" cy="30020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Google Shape;898;p88">
                <a:extLst>
                  <a:ext uri="{FF2B5EF4-FFF2-40B4-BE49-F238E27FC236}">
                    <a16:creationId xmlns:a16="http://schemas.microsoft.com/office/drawing/2014/main" id="{1D9C8CCA-163D-94C8-36F2-FE74500C832A}"/>
                  </a:ext>
                </a:extLst>
              </p:cNvPr>
              <p:cNvSpPr txBox="1"/>
              <p:nvPr/>
            </p:nvSpPr>
            <p:spPr>
              <a:xfrm>
                <a:off x="580203" y="2597914"/>
                <a:ext cx="1712759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chemeClr val="tx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attach </a:t>
                </a:r>
                <a:r>
                  <a:rPr lang="en-US" sz="2100" dirty="0">
                    <a:solidFill>
                      <a:schemeClr val="tx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--index {GPU-ID}</a:t>
                </a:r>
                <a:endParaRPr sz="2100" dirty="0">
                  <a:solidFill>
                    <a:schemeClr val="tx2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34" name="Google Shape;898;p88">
              <a:extLst>
                <a:ext uri="{FF2B5EF4-FFF2-40B4-BE49-F238E27FC236}">
                  <a16:creationId xmlns:a16="http://schemas.microsoft.com/office/drawing/2014/main" id="{4BCC46AE-E9FF-8420-38E5-DAAAA53EEE87}"/>
                </a:ext>
              </a:extLst>
            </p:cNvPr>
            <p:cNvSpPr txBox="1"/>
            <p:nvPr/>
          </p:nvSpPr>
          <p:spPr>
            <a:xfrm>
              <a:off x="315621" y="6224982"/>
              <a:ext cx="2087857" cy="324646"/>
            </a:xfrm>
            <a:prstGeom prst="rect">
              <a:avLst/>
            </a:prstGeom>
          </p:spPr>
          <p:txBody>
            <a:bodyPr spcFirstLastPara="1" wrap="square" lIns="17882" tIns="17882" rIns="17882" bIns="17882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+mj-lt"/>
                  <a:ea typeface="Montserrat"/>
                  <a:cs typeface="+mj-lt"/>
                  <a:sym typeface="Montserrat"/>
                </a:rPr>
                <a:t>assigning GPU(s)</a:t>
              </a:r>
              <a:endParaRPr sz="2100" dirty="0">
                <a:solidFill>
                  <a:schemeClr val="tx2"/>
                </a:solidFill>
                <a:latin typeface="+mj-lt"/>
                <a:ea typeface="Montserrat"/>
                <a:cs typeface="+mj-lt"/>
                <a:sym typeface="Montserrat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321BB4-EAA9-D7DB-AFE0-E040883D4413}"/>
                </a:ext>
              </a:extLst>
            </p:cNvPr>
            <p:cNvGrpSpPr/>
            <p:nvPr/>
          </p:nvGrpSpPr>
          <p:grpSpPr>
            <a:xfrm>
              <a:off x="5275463" y="6787313"/>
              <a:ext cx="878186" cy="467414"/>
              <a:chOff x="2812824" y="3032590"/>
              <a:chExt cx="603412" cy="30020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63F4515-51E0-D3D2-8CF7-EF42BB5ED009}"/>
                  </a:ext>
                </a:extLst>
              </p:cNvPr>
              <p:cNvSpPr/>
              <p:nvPr/>
            </p:nvSpPr>
            <p:spPr>
              <a:xfrm>
                <a:off x="2812824" y="3032590"/>
                <a:ext cx="603412" cy="30020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Google Shape;898;p88">
                <a:extLst>
                  <a:ext uri="{FF2B5EF4-FFF2-40B4-BE49-F238E27FC236}">
                    <a16:creationId xmlns:a16="http://schemas.microsoft.com/office/drawing/2014/main" id="{9C8C7A96-9C2F-1BD9-4FDE-93977F2978B7}"/>
                  </a:ext>
                </a:extLst>
              </p:cNvPr>
              <p:cNvSpPr txBox="1"/>
              <p:nvPr/>
            </p:nvSpPr>
            <p:spPr>
              <a:xfrm>
                <a:off x="2854520" y="3043358"/>
                <a:ext cx="547791" cy="208510"/>
              </a:xfrm>
              <a:prstGeom prst="rect">
                <a:avLst/>
              </a:prstGeom>
            </p:spPr>
            <p:txBody>
              <a:bodyPr spcFirstLastPara="1" wrap="square" lIns="17882" tIns="17882" rIns="17882" bIns="17882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100" b="1" dirty="0">
                    <a:solidFill>
                      <a:schemeClr val="tx2"/>
                    </a:solidFill>
                    <a:latin typeface="+mj-lt"/>
                    <a:ea typeface="Montserrat"/>
                    <a:cs typeface="+mj-lt"/>
                    <a:sym typeface="Montserrat"/>
                  </a:rPr>
                  <a:t>detach</a:t>
                </a:r>
                <a:endParaRPr sz="2100" dirty="0">
                  <a:solidFill>
                    <a:schemeClr val="tx2"/>
                  </a:solidFill>
                  <a:latin typeface="+mj-lt"/>
                  <a:ea typeface="Montserrat"/>
                  <a:cs typeface="+mj-lt"/>
                  <a:sym typeface="Montserrat"/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8168A02-19C4-AB42-2C27-7887767B2526}"/>
                </a:ext>
              </a:extLst>
            </p:cNvPr>
            <p:cNvSpPr/>
            <p:nvPr/>
          </p:nvSpPr>
          <p:spPr>
            <a:xfrm>
              <a:off x="273195" y="6113242"/>
              <a:ext cx="6011064" cy="1271912"/>
            </a:xfrm>
            <a:prstGeom prst="round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sp>
        <p:nvSpPr>
          <p:cNvPr id="52" name="Google Shape;898;p88">
            <a:extLst>
              <a:ext uri="{FF2B5EF4-FFF2-40B4-BE49-F238E27FC236}">
                <a16:creationId xmlns:a16="http://schemas.microsoft.com/office/drawing/2014/main" id="{2EF693CE-0BF6-3F4F-9593-7221614CE555}"/>
              </a:ext>
            </a:extLst>
          </p:cNvPr>
          <p:cNvSpPr txBox="1"/>
          <p:nvPr/>
        </p:nvSpPr>
        <p:spPr>
          <a:xfrm>
            <a:off x="676607" y="1908909"/>
            <a:ext cx="6125865" cy="1144109"/>
          </a:xfrm>
          <a:prstGeom prst="rect">
            <a:avLst/>
          </a:prstGeom>
        </p:spPr>
        <p:txBody>
          <a:bodyPr spcFirstLastPara="1" wrap="square" lIns="17882" tIns="17882" rIns="17882" bIns="17882" anchor="t" anchorCtr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***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To use with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conda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environments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, simply activate your conda environment, before making a genv environment.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***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8" name="Google Shape;898;p88">
            <a:extLst>
              <a:ext uri="{FF2B5EF4-FFF2-40B4-BE49-F238E27FC236}">
                <a16:creationId xmlns:a16="http://schemas.microsoft.com/office/drawing/2014/main" id="{0A293276-4CF4-7796-9132-45B95A604BDE}"/>
              </a:ext>
            </a:extLst>
          </p:cNvPr>
          <p:cNvSpPr txBox="1"/>
          <p:nvPr/>
        </p:nvSpPr>
        <p:spPr>
          <a:xfrm>
            <a:off x="4034394" y="1402791"/>
            <a:ext cx="1403205" cy="359279"/>
          </a:xfrm>
          <a:prstGeom prst="rect">
            <a:avLst/>
          </a:prstGeom>
        </p:spPr>
        <p:txBody>
          <a:bodyPr spcFirstLastPara="1" wrap="square" lIns="17882" tIns="17882" rIns="17882" bIns="17882" anchor="t" anchorCtr="0">
            <a:spAutoFit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+mj-lt"/>
                <a:ea typeface="Montserrat"/>
                <a:cs typeface="+mj-lt"/>
                <a:sym typeface="Montserrat"/>
              </a:rPr>
              <a:t>Cheat Sheet</a:t>
            </a:r>
            <a:endParaRPr sz="2100" b="1" dirty="0">
              <a:solidFill>
                <a:schemeClr val="tx1"/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  <p:sp>
        <p:nvSpPr>
          <p:cNvPr id="9" name="Google Shape;898;p88">
            <a:extLst>
              <a:ext uri="{FF2B5EF4-FFF2-40B4-BE49-F238E27FC236}">
                <a16:creationId xmlns:a16="http://schemas.microsoft.com/office/drawing/2014/main" id="{1C2C4146-4496-D183-5A9F-586077523ABB}"/>
              </a:ext>
            </a:extLst>
          </p:cNvPr>
          <p:cNvSpPr txBox="1"/>
          <p:nvPr/>
        </p:nvSpPr>
        <p:spPr>
          <a:xfrm>
            <a:off x="4966840" y="3086831"/>
            <a:ext cx="1835632" cy="590111"/>
          </a:xfrm>
          <a:prstGeom prst="rect">
            <a:avLst/>
          </a:prstGeom>
        </p:spPr>
        <p:txBody>
          <a:bodyPr spcFirstLastPara="1" wrap="square" lIns="17882" tIns="17882" rIns="17882" bIns="17882" anchor="t" anchorCtr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HINT: use ‘watch’ command to monitor in real-time: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ontserrat"/>
                <a:cs typeface="+mj-lt"/>
                <a:sym typeface="Montserrat"/>
              </a:rPr>
              <a:t>watch genv devices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ontserrat"/>
              <a:cs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3857731"/>
      </p:ext>
    </p:extLst>
  </p:cSld>
  <p:clrMapOvr>
    <a:masterClrMapping/>
  </p:clrMapOvr>
</p:sld>
</file>

<file path=ppt/theme/theme1.xml><?xml version="1.0" encoding="utf-8"?>
<a:theme xmlns:a="http://schemas.openxmlformats.org/drawingml/2006/main" name="2_Simple Light">
  <a:themeElements>
    <a:clrScheme name="runai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8850C7E2DEF346B54FC4E3C8CFE7B4" ma:contentTypeVersion="2" ma:contentTypeDescription="Create a new document." ma:contentTypeScope="" ma:versionID="a69396ea994d4b4b3fdf371f45b98239">
  <xsd:schema xmlns:xsd="http://www.w3.org/2001/XMLSchema" xmlns:xs="http://www.w3.org/2001/XMLSchema" xmlns:p="http://schemas.microsoft.com/office/2006/metadata/properties" xmlns:ns2="ef73fb06-cae2-4f77-b3e2-717238d4b201" targetNamespace="http://schemas.microsoft.com/office/2006/metadata/properties" ma:root="true" ma:fieldsID="7aee74b8321fbd7bd992c2fa629711e5" ns2:_="">
    <xsd:import namespace="ef73fb06-cae2-4f77-b3e2-717238d4b2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3fb06-cae2-4f77-b3e2-717238d4b2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416ED0-FB41-42E0-860F-6726DABB5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73fb06-cae2-4f77-b3e2-717238d4b2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9E0C9-E80C-46B2-971D-7BDA9B67EDB3}">
  <ds:schemaRefs>
    <ds:schemaRef ds:uri="ef73fb06-cae2-4f77-b3e2-717238d4b201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5344B7-CB8F-47CB-B899-05D2CE1D7E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2_Simple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Jonathan  Cosme</cp:lastModifiedBy>
  <cp:revision>81</cp:revision>
  <dcterms:created xsi:type="dcterms:W3CDTF">2022-08-10T07:54:53Z</dcterms:created>
  <dcterms:modified xsi:type="dcterms:W3CDTF">2022-11-24T18:22:53Z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0x010100438850C7E2DEF346B54FC4E3C8CFE7B4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