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3"/>
  </p:notesMasterIdLst>
  <p:sldIdLst>
    <p:sldId id="256" r:id="rId2"/>
    <p:sldId id="257" r:id="rId3"/>
    <p:sldId id="258" r:id="rId4"/>
    <p:sldId id="259" r:id="rId5"/>
    <p:sldId id="260" r:id="rId6"/>
    <p:sldId id="261" r:id="rId7"/>
    <p:sldId id="267" r:id="rId8"/>
    <p:sldId id="263" r:id="rId9"/>
    <p:sldId id="265" r:id="rId10"/>
    <p:sldId id="266" r:id="rId11"/>
    <p:sldId id="264"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Source Sans Pro" panose="020B0503030403020204" pitchFamily="34" charset="0"/>
      <p:regular r:id="rId18"/>
      <p:bold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40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E4F321-1AEC-4DC4-88C8-4C33E356E8C2}">
  <a:tblStyle styleId="{59E4F321-1AEC-4DC4-88C8-4C33E356E8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02"/>
      </p:cViewPr>
      <p:guideLst>
        <p:guide orient="horz" pos="1620"/>
        <p:guide pos="2880"/>
        <p:guide pos="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a:extLst>
            <a:ext uri="{FF2B5EF4-FFF2-40B4-BE49-F238E27FC236}">
              <a16:creationId xmlns:a16="http://schemas.microsoft.com/office/drawing/2014/main" id="{133E0EEF-F4A6-BBD0-74F7-9688C11534EA}"/>
            </a:ext>
          </a:extLst>
        </p:cNvPr>
        <p:cNvGrpSpPr/>
        <p:nvPr/>
      </p:nvGrpSpPr>
      <p:grpSpPr>
        <a:xfrm>
          <a:off x="0" y="0"/>
          <a:ext cx="0" cy="0"/>
          <a:chOff x="0" y="0"/>
          <a:chExt cx="0" cy="0"/>
        </a:xfrm>
      </p:grpSpPr>
      <p:sp>
        <p:nvSpPr>
          <p:cNvPr id="236" name="Google Shape;236;g31fd73b0e3d_0_4:notes">
            <a:extLst>
              <a:ext uri="{FF2B5EF4-FFF2-40B4-BE49-F238E27FC236}">
                <a16:creationId xmlns:a16="http://schemas.microsoft.com/office/drawing/2014/main" id="{0BF794AD-A711-03B5-B31C-FADB6185EE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31fd73b0e3d_0_4:notes">
            <a:extLst>
              <a:ext uri="{FF2B5EF4-FFF2-40B4-BE49-F238E27FC236}">
                <a16:creationId xmlns:a16="http://schemas.microsoft.com/office/drawing/2014/main" id="{1D38665E-252A-4C98-B2DD-2AC0488F27B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44928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1fd73b0e3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g31fd73b0e3d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1f6d4d9b1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31f6d4d9b1b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d6f017a7d3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2d6f017a7d3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d6f017a7d3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2d6f017a7d3_1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1fd73b0e3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31fd73b0e3d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a:extLst>
            <a:ext uri="{FF2B5EF4-FFF2-40B4-BE49-F238E27FC236}">
              <a16:creationId xmlns:a16="http://schemas.microsoft.com/office/drawing/2014/main" id="{FF33B222-E9BA-7132-E80D-5BE6F79732AA}"/>
            </a:ext>
          </a:extLst>
        </p:cNvPr>
        <p:cNvGrpSpPr/>
        <p:nvPr/>
      </p:nvGrpSpPr>
      <p:grpSpPr>
        <a:xfrm>
          <a:off x="0" y="0"/>
          <a:ext cx="0" cy="0"/>
          <a:chOff x="0" y="0"/>
          <a:chExt cx="0" cy="0"/>
        </a:xfrm>
      </p:grpSpPr>
      <p:sp>
        <p:nvSpPr>
          <p:cNvPr id="229" name="Google Shape;229;g31fd73b0e3d_0_12:notes">
            <a:extLst>
              <a:ext uri="{FF2B5EF4-FFF2-40B4-BE49-F238E27FC236}">
                <a16:creationId xmlns:a16="http://schemas.microsoft.com/office/drawing/2014/main" id="{EE64A152-A03A-93AF-DDCF-95C9E7EF39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31fd73b0e3d_0_12:notes">
            <a:extLst>
              <a:ext uri="{FF2B5EF4-FFF2-40B4-BE49-F238E27FC236}">
                <a16:creationId xmlns:a16="http://schemas.microsoft.com/office/drawing/2014/main" id="{B6AC05D8-DF39-47B6-875C-13FC13984BB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68976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1fd73b0e3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31fd73b0e3d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a:extLst>
            <a:ext uri="{FF2B5EF4-FFF2-40B4-BE49-F238E27FC236}">
              <a16:creationId xmlns:a16="http://schemas.microsoft.com/office/drawing/2014/main" id="{E3D7FA98-7C46-5145-8098-02A3B3B15A01}"/>
            </a:ext>
          </a:extLst>
        </p:cNvPr>
        <p:cNvGrpSpPr/>
        <p:nvPr/>
      </p:nvGrpSpPr>
      <p:grpSpPr>
        <a:xfrm>
          <a:off x="0" y="0"/>
          <a:ext cx="0" cy="0"/>
          <a:chOff x="0" y="0"/>
          <a:chExt cx="0" cy="0"/>
        </a:xfrm>
      </p:grpSpPr>
      <p:sp>
        <p:nvSpPr>
          <p:cNvPr id="236" name="Google Shape;236;g31fd73b0e3d_0_4:notes">
            <a:extLst>
              <a:ext uri="{FF2B5EF4-FFF2-40B4-BE49-F238E27FC236}">
                <a16:creationId xmlns:a16="http://schemas.microsoft.com/office/drawing/2014/main" id="{87674354-8DC5-4E7F-A0FF-8598FC220C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31fd73b0e3d_0_4:notes">
            <a:extLst>
              <a:ext uri="{FF2B5EF4-FFF2-40B4-BE49-F238E27FC236}">
                <a16:creationId xmlns:a16="http://schemas.microsoft.com/office/drawing/2014/main" id="{111421D6-92FD-C72D-05E5-50D989D5AEF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63421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1"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p:nvPr/>
        </p:nvSpPr>
        <p:spPr>
          <a:xfrm>
            <a:off x="761975" y="3423775"/>
            <a:ext cx="3807600" cy="845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1" u="none" strike="noStrike" cap="none">
              <a:solidFill>
                <a:schemeClr val="lt1"/>
              </a:solidFill>
              <a:latin typeface="Source Sans Pro"/>
              <a:ea typeface="Source Sans Pro"/>
              <a:cs typeface="Source Sans Pro"/>
              <a:sym typeface="Source Sans Pro"/>
            </a:endParaRPr>
          </a:p>
        </p:txBody>
      </p:sp>
      <p:sp>
        <p:nvSpPr>
          <p:cNvPr id="11" name="Google Shape;11;p2"/>
          <p:cNvSpPr txBox="1">
            <a:spLocks noGrp="1"/>
          </p:cNvSpPr>
          <p:nvPr>
            <p:ph type="subTitle" idx="1"/>
          </p:nvPr>
        </p:nvSpPr>
        <p:spPr>
          <a:xfrm>
            <a:off x="759275" y="3438025"/>
            <a:ext cx="3807600" cy="8451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FFFFFF"/>
              </a:buClr>
              <a:buSzPts val="1300"/>
              <a:buNone/>
              <a:defRPr sz="1300" i="1">
                <a:solidFill>
                  <a:srgbClr val="FFFFFF"/>
                </a:solidFill>
              </a:defRPr>
            </a:lvl1pPr>
            <a:lvl2pPr lvl="1" algn="l">
              <a:lnSpc>
                <a:spcPct val="100000"/>
              </a:lnSpc>
              <a:spcBef>
                <a:spcPts val="0"/>
              </a:spcBef>
              <a:spcAft>
                <a:spcPts val="0"/>
              </a:spcAft>
              <a:buClr>
                <a:srgbClr val="FFFFFF"/>
              </a:buClr>
              <a:buSzPts val="2800"/>
              <a:buNone/>
              <a:defRPr sz="2800" i="1">
                <a:solidFill>
                  <a:srgbClr val="FFFFFF"/>
                </a:solidFill>
              </a:defRPr>
            </a:lvl2pPr>
            <a:lvl3pPr lvl="2" algn="l">
              <a:lnSpc>
                <a:spcPct val="100000"/>
              </a:lnSpc>
              <a:spcBef>
                <a:spcPts val="0"/>
              </a:spcBef>
              <a:spcAft>
                <a:spcPts val="0"/>
              </a:spcAft>
              <a:buClr>
                <a:srgbClr val="FFFFFF"/>
              </a:buClr>
              <a:buSzPts val="2800"/>
              <a:buNone/>
              <a:defRPr sz="2800" i="1">
                <a:solidFill>
                  <a:srgbClr val="FFFFFF"/>
                </a:solidFill>
              </a:defRPr>
            </a:lvl3pPr>
            <a:lvl4pPr lvl="3" algn="l">
              <a:lnSpc>
                <a:spcPct val="100000"/>
              </a:lnSpc>
              <a:spcBef>
                <a:spcPts val="0"/>
              </a:spcBef>
              <a:spcAft>
                <a:spcPts val="0"/>
              </a:spcAft>
              <a:buClr>
                <a:srgbClr val="FFFFFF"/>
              </a:buClr>
              <a:buSzPts val="2800"/>
              <a:buNone/>
              <a:defRPr sz="2800" i="1">
                <a:solidFill>
                  <a:srgbClr val="FFFFFF"/>
                </a:solidFill>
              </a:defRPr>
            </a:lvl4pPr>
            <a:lvl5pPr lvl="4" algn="l">
              <a:lnSpc>
                <a:spcPct val="100000"/>
              </a:lnSpc>
              <a:spcBef>
                <a:spcPts val="0"/>
              </a:spcBef>
              <a:spcAft>
                <a:spcPts val="0"/>
              </a:spcAft>
              <a:buClr>
                <a:srgbClr val="FFFFFF"/>
              </a:buClr>
              <a:buSzPts val="2800"/>
              <a:buNone/>
              <a:defRPr sz="2800" i="1">
                <a:solidFill>
                  <a:srgbClr val="FFFFFF"/>
                </a:solidFill>
              </a:defRPr>
            </a:lvl5pPr>
            <a:lvl6pPr lvl="5" algn="l">
              <a:lnSpc>
                <a:spcPct val="100000"/>
              </a:lnSpc>
              <a:spcBef>
                <a:spcPts val="0"/>
              </a:spcBef>
              <a:spcAft>
                <a:spcPts val="0"/>
              </a:spcAft>
              <a:buClr>
                <a:srgbClr val="FFFFFF"/>
              </a:buClr>
              <a:buSzPts val="2800"/>
              <a:buNone/>
              <a:defRPr sz="2800" i="1">
                <a:solidFill>
                  <a:srgbClr val="FFFFFF"/>
                </a:solidFill>
              </a:defRPr>
            </a:lvl6pPr>
            <a:lvl7pPr lvl="6" algn="l">
              <a:lnSpc>
                <a:spcPct val="100000"/>
              </a:lnSpc>
              <a:spcBef>
                <a:spcPts val="0"/>
              </a:spcBef>
              <a:spcAft>
                <a:spcPts val="0"/>
              </a:spcAft>
              <a:buClr>
                <a:srgbClr val="FFFFFF"/>
              </a:buClr>
              <a:buSzPts val="2800"/>
              <a:buNone/>
              <a:defRPr sz="2800" i="1">
                <a:solidFill>
                  <a:srgbClr val="FFFFFF"/>
                </a:solidFill>
              </a:defRPr>
            </a:lvl7pPr>
            <a:lvl8pPr lvl="7" algn="l">
              <a:lnSpc>
                <a:spcPct val="100000"/>
              </a:lnSpc>
              <a:spcBef>
                <a:spcPts val="0"/>
              </a:spcBef>
              <a:spcAft>
                <a:spcPts val="0"/>
              </a:spcAft>
              <a:buClr>
                <a:srgbClr val="FFFFFF"/>
              </a:buClr>
              <a:buSzPts val="2800"/>
              <a:buNone/>
              <a:defRPr sz="2800" i="1">
                <a:solidFill>
                  <a:srgbClr val="FFFFFF"/>
                </a:solidFill>
              </a:defRPr>
            </a:lvl8pPr>
            <a:lvl9pPr lvl="8" algn="l">
              <a:lnSpc>
                <a:spcPct val="100000"/>
              </a:lnSpc>
              <a:spcBef>
                <a:spcPts val="0"/>
              </a:spcBef>
              <a:spcAft>
                <a:spcPts val="0"/>
              </a:spcAft>
              <a:buClr>
                <a:srgbClr val="FFFFFF"/>
              </a:buClr>
              <a:buSzPts val="2800"/>
              <a:buNone/>
              <a:defRPr sz="2800" i="1">
                <a:solidFill>
                  <a:srgbClr val="FFFFFF"/>
                </a:solidFill>
              </a:defRPr>
            </a:lvl9pPr>
          </a:lstStyle>
          <a:p>
            <a:endParaRPr/>
          </a:p>
        </p:txBody>
      </p:sp>
      <p:sp>
        <p:nvSpPr>
          <p:cNvPr id="12" name="Google Shape;12;p2"/>
          <p:cNvSpPr txBox="1">
            <a:spLocks noGrp="1"/>
          </p:cNvSpPr>
          <p:nvPr>
            <p:ph type="ctrTitle"/>
          </p:nvPr>
        </p:nvSpPr>
        <p:spPr>
          <a:xfrm>
            <a:off x="413075" y="992400"/>
            <a:ext cx="5682900" cy="2130600"/>
          </a:xfrm>
          <a:prstGeom prst="rect">
            <a:avLst/>
          </a:prstGeom>
          <a:noFill/>
          <a:ln>
            <a:noFill/>
          </a:ln>
        </p:spPr>
        <p:txBody>
          <a:bodyPr spcFirstLastPara="1" wrap="square" lIns="0" tIns="0" rIns="0" bIns="0" anchor="ctr" anchorCtr="0">
            <a:noAutofit/>
          </a:bodyPr>
          <a:lstStyle>
            <a:lvl1pPr lvl="0" algn="l">
              <a:lnSpc>
                <a:spcPct val="80000"/>
              </a:lnSpc>
              <a:spcBef>
                <a:spcPts val="0"/>
              </a:spcBef>
              <a:spcAft>
                <a:spcPts val="0"/>
              </a:spcAft>
              <a:buSzPts val="5500"/>
              <a:buNone/>
              <a:defRPr sz="5500"/>
            </a:lvl1pPr>
            <a:lvl2pPr lvl="1" algn="l">
              <a:lnSpc>
                <a:spcPct val="100000"/>
              </a:lnSpc>
              <a:spcBef>
                <a:spcPts val="0"/>
              </a:spcBef>
              <a:spcAft>
                <a:spcPts val="0"/>
              </a:spcAft>
              <a:buClr>
                <a:srgbClr val="E42524"/>
              </a:buClr>
              <a:buSzPts val="5200"/>
              <a:buNone/>
              <a:defRPr sz="5200">
                <a:solidFill>
                  <a:srgbClr val="E42524"/>
                </a:solidFill>
              </a:defRPr>
            </a:lvl2pPr>
            <a:lvl3pPr lvl="2" algn="l">
              <a:lnSpc>
                <a:spcPct val="100000"/>
              </a:lnSpc>
              <a:spcBef>
                <a:spcPts val="0"/>
              </a:spcBef>
              <a:spcAft>
                <a:spcPts val="0"/>
              </a:spcAft>
              <a:buClr>
                <a:srgbClr val="E42524"/>
              </a:buClr>
              <a:buSzPts val="5200"/>
              <a:buNone/>
              <a:defRPr sz="5200">
                <a:solidFill>
                  <a:srgbClr val="E42524"/>
                </a:solidFill>
              </a:defRPr>
            </a:lvl3pPr>
            <a:lvl4pPr lvl="3" algn="l">
              <a:lnSpc>
                <a:spcPct val="100000"/>
              </a:lnSpc>
              <a:spcBef>
                <a:spcPts val="0"/>
              </a:spcBef>
              <a:spcAft>
                <a:spcPts val="0"/>
              </a:spcAft>
              <a:buClr>
                <a:srgbClr val="E42524"/>
              </a:buClr>
              <a:buSzPts val="5200"/>
              <a:buNone/>
              <a:defRPr sz="5200">
                <a:solidFill>
                  <a:srgbClr val="E42524"/>
                </a:solidFill>
              </a:defRPr>
            </a:lvl4pPr>
            <a:lvl5pPr lvl="4" algn="l">
              <a:lnSpc>
                <a:spcPct val="100000"/>
              </a:lnSpc>
              <a:spcBef>
                <a:spcPts val="0"/>
              </a:spcBef>
              <a:spcAft>
                <a:spcPts val="0"/>
              </a:spcAft>
              <a:buClr>
                <a:srgbClr val="E42524"/>
              </a:buClr>
              <a:buSzPts val="5200"/>
              <a:buNone/>
              <a:defRPr sz="5200">
                <a:solidFill>
                  <a:srgbClr val="E42524"/>
                </a:solidFill>
              </a:defRPr>
            </a:lvl5pPr>
            <a:lvl6pPr lvl="5" algn="l">
              <a:lnSpc>
                <a:spcPct val="100000"/>
              </a:lnSpc>
              <a:spcBef>
                <a:spcPts val="0"/>
              </a:spcBef>
              <a:spcAft>
                <a:spcPts val="0"/>
              </a:spcAft>
              <a:buClr>
                <a:srgbClr val="E42524"/>
              </a:buClr>
              <a:buSzPts val="5200"/>
              <a:buNone/>
              <a:defRPr sz="5200">
                <a:solidFill>
                  <a:srgbClr val="E42524"/>
                </a:solidFill>
              </a:defRPr>
            </a:lvl6pPr>
            <a:lvl7pPr lvl="6" algn="l">
              <a:lnSpc>
                <a:spcPct val="100000"/>
              </a:lnSpc>
              <a:spcBef>
                <a:spcPts val="0"/>
              </a:spcBef>
              <a:spcAft>
                <a:spcPts val="0"/>
              </a:spcAft>
              <a:buClr>
                <a:srgbClr val="E42524"/>
              </a:buClr>
              <a:buSzPts val="5200"/>
              <a:buNone/>
              <a:defRPr sz="5200">
                <a:solidFill>
                  <a:srgbClr val="E42524"/>
                </a:solidFill>
              </a:defRPr>
            </a:lvl7pPr>
            <a:lvl8pPr lvl="7" algn="l">
              <a:lnSpc>
                <a:spcPct val="100000"/>
              </a:lnSpc>
              <a:spcBef>
                <a:spcPts val="0"/>
              </a:spcBef>
              <a:spcAft>
                <a:spcPts val="0"/>
              </a:spcAft>
              <a:buClr>
                <a:srgbClr val="E42524"/>
              </a:buClr>
              <a:buSzPts val="5200"/>
              <a:buNone/>
              <a:defRPr sz="5200">
                <a:solidFill>
                  <a:srgbClr val="E42524"/>
                </a:solidFill>
              </a:defRPr>
            </a:lvl8pPr>
            <a:lvl9pPr lvl="8" algn="l">
              <a:lnSpc>
                <a:spcPct val="100000"/>
              </a:lnSpc>
              <a:spcBef>
                <a:spcPts val="0"/>
              </a:spcBef>
              <a:spcAft>
                <a:spcPts val="0"/>
              </a:spcAft>
              <a:buClr>
                <a:srgbClr val="E42524"/>
              </a:buClr>
              <a:buSzPts val="5200"/>
              <a:buNone/>
              <a:defRPr sz="5200">
                <a:solidFill>
                  <a:srgbClr val="E42524"/>
                </a:solidFill>
              </a:defRPr>
            </a:lvl9pPr>
          </a:lstStyle>
          <a:p>
            <a:endParaRPr/>
          </a:p>
        </p:txBody>
      </p:sp>
      <p:sp>
        <p:nvSpPr>
          <p:cNvPr id="13" name="Google Shape;13;p2"/>
          <p:cNvSpPr txBox="1">
            <a:spLocks noGrp="1"/>
          </p:cNvSpPr>
          <p:nvPr>
            <p:ph type="subTitle" idx="2"/>
          </p:nvPr>
        </p:nvSpPr>
        <p:spPr>
          <a:xfrm>
            <a:off x="447725" y="3020700"/>
            <a:ext cx="7233600" cy="8451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4" name="Google Shape;14;p2"/>
          <p:cNvPicPr preferRelativeResize="0"/>
          <p:nvPr/>
        </p:nvPicPr>
        <p:blipFill rotWithShape="1">
          <a:blip r:embed="rId2">
            <a:alphaModFix/>
          </a:blip>
          <a:srcRect/>
          <a:stretch/>
        </p:blipFill>
        <p:spPr>
          <a:xfrm>
            <a:off x="5895600" y="152400"/>
            <a:ext cx="2715887" cy="2715887"/>
          </a:xfrm>
          <a:prstGeom prst="rect">
            <a:avLst/>
          </a:prstGeom>
          <a:noFill/>
          <a:ln>
            <a:noFill/>
          </a:ln>
        </p:spPr>
      </p:pic>
      <p:pic>
        <p:nvPicPr>
          <p:cNvPr id="15" name="Google Shape;15;p2"/>
          <p:cNvPicPr preferRelativeResize="0"/>
          <p:nvPr/>
        </p:nvPicPr>
        <p:blipFill rotWithShape="1">
          <a:blip r:embed="rId3">
            <a:alphaModFix/>
          </a:blip>
          <a:srcRect/>
          <a:stretch/>
        </p:blipFill>
        <p:spPr>
          <a:xfrm>
            <a:off x="3822200" y="866400"/>
            <a:ext cx="5143501" cy="5143501"/>
          </a:xfrm>
          <a:prstGeom prst="rect">
            <a:avLst/>
          </a:prstGeom>
          <a:noFill/>
          <a:ln>
            <a:noFill/>
          </a:ln>
        </p:spPr>
      </p:pic>
      <p:pic>
        <p:nvPicPr>
          <p:cNvPr id="16" name="Google Shape;16;p2"/>
          <p:cNvPicPr preferRelativeResize="0"/>
          <p:nvPr/>
        </p:nvPicPr>
        <p:blipFill rotWithShape="1">
          <a:blip r:embed="rId4">
            <a:alphaModFix/>
          </a:blip>
          <a:srcRect/>
          <a:stretch/>
        </p:blipFill>
        <p:spPr>
          <a:xfrm>
            <a:off x="6910625" y="3678151"/>
            <a:ext cx="2130598" cy="2130598"/>
          </a:xfrm>
          <a:prstGeom prst="rect">
            <a:avLst/>
          </a:prstGeom>
          <a:noFill/>
          <a:ln>
            <a:noFill/>
          </a:ln>
        </p:spPr>
      </p:pic>
      <p:pic>
        <p:nvPicPr>
          <p:cNvPr id="17" name="Google Shape;17;p2"/>
          <p:cNvPicPr preferRelativeResize="0"/>
          <p:nvPr/>
        </p:nvPicPr>
        <p:blipFill rotWithShape="1">
          <a:blip r:embed="rId5">
            <a:alphaModFix/>
          </a:blip>
          <a:srcRect/>
          <a:stretch/>
        </p:blipFill>
        <p:spPr>
          <a:xfrm>
            <a:off x="447724" y="4556824"/>
            <a:ext cx="2512000" cy="295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ilestones">
  <p:cSld name="TITLE_4_1_1_2_1">
    <p:spTree>
      <p:nvGrpSpPr>
        <p:cNvPr id="1" name="Shape 85"/>
        <p:cNvGrpSpPr/>
        <p:nvPr/>
      </p:nvGrpSpPr>
      <p:grpSpPr>
        <a:xfrm>
          <a:off x="0" y="0"/>
          <a:ext cx="0" cy="0"/>
          <a:chOff x="0" y="0"/>
          <a:chExt cx="0" cy="0"/>
        </a:xfrm>
      </p:grpSpPr>
      <p:pic>
        <p:nvPicPr>
          <p:cNvPr id="86" name="Google Shape;86;p11"/>
          <p:cNvPicPr preferRelativeResize="0"/>
          <p:nvPr/>
        </p:nvPicPr>
        <p:blipFill rotWithShape="1">
          <a:blip r:embed="rId2">
            <a:alphaModFix/>
          </a:blip>
          <a:srcRect/>
          <a:stretch/>
        </p:blipFill>
        <p:spPr>
          <a:xfrm>
            <a:off x="267949" y="4527949"/>
            <a:ext cx="2512000" cy="295600"/>
          </a:xfrm>
          <a:prstGeom prst="rect">
            <a:avLst/>
          </a:prstGeom>
          <a:noFill/>
          <a:ln>
            <a:noFill/>
          </a:ln>
        </p:spPr>
      </p:pic>
      <p:sp>
        <p:nvSpPr>
          <p:cNvPr id="87" name="Google Shape;87;p11"/>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a:p>
            <a:pPr marL="0" lvl="0" indent="0" algn="r" rtl="0">
              <a:spcBef>
                <a:spcPts val="0"/>
              </a:spcBef>
              <a:spcAft>
                <a:spcPts val="0"/>
              </a:spcAft>
              <a:buSzPts val="1300"/>
              <a:buNone/>
            </a:pPr>
            <a:endParaRPr sz="1300" b="0"/>
          </a:p>
        </p:txBody>
      </p:sp>
      <p:sp>
        <p:nvSpPr>
          <p:cNvPr id="88" name="Google Shape;88;p11"/>
          <p:cNvSpPr txBox="1">
            <a:spLocks noGrp="1"/>
          </p:cNvSpPr>
          <p:nvPr>
            <p:ph type="subTitle" idx="1"/>
          </p:nvPr>
        </p:nvSpPr>
        <p:spPr>
          <a:xfrm>
            <a:off x="4089400" y="4630425"/>
            <a:ext cx="3530700" cy="1932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chemeClr val="dk1"/>
              </a:buClr>
              <a:buSzPts val="1200"/>
              <a:buNone/>
              <a:defRPr sz="1200">
                <a:solidFill>
                  <a:schemeClr val="dk1"/>
                </a:solidFill>
              </a:defRPr>
            </a:lvl1pPr>
            <a:lvl2pPr lvl="1" algn="l" rtl="0">
              <a:lnSpc>
                <a:spcPct val="115000"/>
              </a:lnSpc>
              <a:spcBef>
                <a:spcPts val="1600"/>
              </a:spcBef>
              <a:spcAft>
                <a:spcPts val="0"/>
              </a:spcAft>
              <a:buClr>
                <a:schemeClr val="dk1"/>
              </a:buClr>
              <a:buSzPts val="1800"/>
              <a:buNone/>
              <a:defRPr>
                <a:solidFill>
                  <a:schemeClr val="dk1"/>
                </a:solidFill>
              </a:defRPr>
            </a:lvl2pPr>
            <a:lvl3pPr lvl="2" algn="l" rtl="0">
              <a:lnSpc>
                <a:spcPct val="115000"/>
              </a:lnSpc>
              <a:spcBef>
                <a:spcPts val="1600"/>
              </a:spcBef>
              <a:spcAft>
                <a:spcPts val="0"/>
              </a:spcAft>
              <a:buClr>
                <a:schemeClr val="dk1"/>
              </a:buClr>
              <a:buSzPts val="1600"/>
              <a:buNone/>
              <a:defRPr>
                <a:solidFill>
                  <a:schemeClr val="dk1"/>
                </a:solidFill>
              </a:defRPr>
            </a:lvl3pPr>
            <a:lvl4pPr lvl="3" algn="l" rtl="0">
              <a:lnSpc>
                <a:spcPct val="115000"/>
              </a:lnSpc>
              <a:spcBef>
                <a:spcPts val="1600"/>
              </a:spcBef>
              <a:spcAft>
                <a:spcPts val="0"/>
              </a:spcAft>
              <a:buClr>
                <a:schemeClr val="dk1"/>
              </a:buClr>
              <a:buSzPts val="1300"/>
              <a:buNone/>
              <a:defRPr>
                <a:solidFill>
                  <a:schemeClr val="dk1"/>
                </a:solidFill>
              </a:defRPr>
            </a:lvl4pPr>
            <a:lvl5pPr lvl="4" algn="l" rtl="0">
              <a:lnSpc>
                <a:spcPct val="115000"/>
              </a:lnSpc>
              <a:spcBef>
                <a:spcPts val="1600"/>
              </a:spcBef>
              <a:spcAft>
                <a:spcPts val="0"/>
              </a:spcAft>
              <a:buClr>
                <a:schemeClr val="dk1"/>
              </a:buClr>
              <a:buSzPts val="1000"/>
              <a:buNone/>
              <a:defRPr>
                <a:solidFill>
                  <a:schemeClr val="dk1"/>
                </a:solidFill>
              </a:defRPr>
            </a:lvl5pPr>
            <a:lvl6pPr lvl="5" algn="l" rtl="0">
              <a:lnSpc>
                <a:spcPct val="115000"/>
              </a:lnSpc>
              <a:spcBef>
                <a:spcPts val="1600"/>
              </a:spcBef>
              <a:spcAft>
                <a:spcPts val="0"/>
              </a:spcAft>
              <a:buClr>
                <a:schemeClr val="dk1"/>
              </a:buClr>
              <a:buSzPts val="800"/>
              <a:buNone/>
              <a:defRPr>
                <a:solidFill>
                  <a:schemeClr val="dk1"/>
                </a:solidFill>
              </a:defRPr>
            </a:lvl6pPr>
            <a:lvl7pPr lvl="6" algn="l" rtl="0">
              <a:lnSpc>
                <a:spcPct val="115000"/>
              </a:lnSpc>
              <a:spcBef>
                <a:spcPts val="1600"/>
              </a:spcBef>
              <a:spcAft>
                <a:spcPts val="0"/>
              </a:spcAft>
              <a:buClr>
                <a:schemeClr val="dk1"/>
              </a:buClr>
              <a:buSzPts val="800"/>
              <a:buNone/>
              <a:defRPr>
                <a:solidFill>
                  <a:schemeClr val="dk1"/>
                </a:solidFill>
              </a:defRPr>
            </a:lvl7pPr>
            <a:lvl8pPr lvl="7" algn="l" rtl="0">
              <a:lnSpc>
                <a:spcPct val="115000"/>
              </a:lnSpc>
              <a:spcBef>
                <a:spcPts val="1600"/>
              </a:spcBef>
              <a:spcAft>
                <a:spcPts val="0"/>
              </a:spcAft>
              <a:buClr>
                <a:schemeClr val="dk1"/>
              </a:buClr>
              <a:buSzPts val="800"/>
              <a:buNone/>
              <a:defRPr>
                <a:solidFill>
                  <a:schemeClr val="dk1"/>
                </a:solidFill>
              </a:defRPr>
            </a:lvl8pPr>
            <a:lvl9pPr lvl="8" algn="l" rtl="0">
              <a:lnSpc>
                <a:spcPct val="115000"/>
              </a:lnSpc>
              <a:spcBef>
                <a:spcPts val="1600"/>
              </a:spcBef>
              <a:spcAft>
                <a:spcPts val="1600"/>
              </a:spcAft>
              <a:buClr>
                <a:schemeClr val="dk1"/>
              </a:buClr>
              <a:buSzPts val="800"/>
              <a:buNone/>
              <a:defRPr>
                <a:solidFill>
                  <a:schemeClr val="dk1"/>
                </a:solidFill>
              </a:defRPr>
            </a:lvl9pPr>
          </a:lstStyle>
          <a:p>
            <a:endParaRPr/>
          </a:p>
        </p:txBody>
      </p:sp>
      <p:pic>
        <p:nvPicPr>
          <p:cNvPr id="89" name="Google Shape;89;p11"/>
          <p:cNvPicPr preferRelativeResize="0"/>
          <p:nvPr/>
        </p:nvPicPr>
        <p:blipFill rotWithShape="1">
          <a:blip r:embed="rId3">
            <a:alphaModFix/>
          </a:blip>
          <a:srcRect/>
          <a:stretch/>
        </p:blipFill>
        <p:spPr>
          <a:xfrm>
            <a:off x="8508125" y="4405475"/>
            <a:ext cx="414509" cy="414514"/>
          </a:xfrm>
          <a:prstGeom prst="rect">
            <a:avLst/>
          </a:prstGeom>
          <a:noFill/>
          <a:ln>
            <a:noFill/>
          </a:ln>
        </p:spPr>
      </p:pic>
      <p:pic>
        <p:nvPicPr>
          <p:cNvPr id="90" name="Google Shape;90;p11"/>
          <p:cNvPicPr preferRelativeResize="0"/>
          <p:nvPr/>
        </p:nvPicPr>
        <p:blipFill rotWithShape="1">
          <a:blip r:embed="rId4">
            <a:alphaModFix/>
          </a:blip>
          <a:srcRect/>
          <a:stretch/>
        </p:blipFill>
        <p:spPr>
          <a:xfrm>
            <a:off x="8191675" y="4514449"/>
            <a:ext cx="785021" cy="785026"/>
          </a:xfrm>
          <a:prstGeom prst="rect">
            <a:avLst/>
          </a:prstGeom>
          <a:noFill/>
          <a:ln>
            <a:noFill/>
          </a:ln>
        </p:spPr>
      </p:pic>
      <p:pic>
        <p:nvPicPr>
          <p:cNvPr id="91" name="Google Shape;91;p11"/>
          <p:cNvPicPr preferRelativeResize="0"/>
          <p:nvPr/>
        </p:nvPicPr>
        <p:blipFill rotWithShape="1">
          <a:blip r:embed="rId5">
            <a:alphaModFix/>
          </a:blip>
          <a:srcRect/>
          <a:stretch/>
        </p:blipFill>
        <p:spPr>
          <a:xfrm>
            <a:off x="8663041" y="4943591"/>
            <a:ext cx="325186" cy="325186"/>
          </a:xfrm>
          <a:prstGeom prst="rect">
            <a:avLst/>
          </a:prstGeom>
          <a:noFill/>
          <a:ln>
            <a:noFill/>
          </a:ln>
        </p:spPr>
      </p:pic>
      <p:sp>
        <p:nvSpPr>
          <p:cNvPr id="92" name="Google Shape;92;p11"/>
          <p:cNvSpPr/>
          <p:nvPr/>
        </p:nvSpPr>
        <p:spPr>
          <a:xfrm>
            <a:off x="-1796500" y="-959226"/>
            <a:ext cx="3940412" cy="4188043"/>
          </a:xfrm>
          <a:custGeom>
            <a:avLst/>
            <a:gdLst/>
            <a:ahLst/>
            <a:cxnLst/>
            <a:rect l="l" t="t" r="r" b="b"/>
            <a:pathLst>
              <a:path w="310942" h="310801" extrusionOk="0">
                <a:moveTo>
                  <a:pt x="48578" y="0"/>
                </a:moveTo>
                <a:lnTo>
                  <a:pt x="204216" y="0"/>
                </a:lnTo>
                <a:lnTo>
                  <a:pt x="310942" y="145691"/>
                </a:lnTo>
                <a:lnTo>
                  <a:pt x="155448" y="310801"/>
                </a:lnTo>
                <a:lnTo>
                  <a:pt x="0" y="310801"/>
                </a:lnTo>
                <a:lnTo>
                  <a:pt x="155448" y="145637"/>
                </a:lnTo>
                <a:close/>
              </a:path>
            </a:pathLst>
          </a:custGeom>
          <a:solidFill>
            <a:srgbClr val="FFD200"/>
          </a:solidFill>
          <a:ln>
            <a:noFill/>
          </a:ln>
        </p:spPr>
      </p:sp>
      <p:cxnSp>
        <p:nvCxnSpPr>
          <p:cNvPr id="93" name="Google Shape;93;p11"/>
          <p:cNvCxnSpPr/>
          <p:nvPr/>
        </p:nvCxnSpPr>
        <p:spPr>
          <a:xfrm>
            <a:off x="842707" y="2786250"/>
            <a:ext cx="0" cy="236700"/>
          </a:xfrm>
          <a:prstGeom prst="straightConnector1">
            <a:avLst/>
          </a:prstGeom>
          <a:noFill/>
          <a:ln w="9525" cap="flat" cmpd="sng">
            <a:solidFill>
              <a:srgbClr val="B7B7B7"/>
            </a:solidFill>
            <a:prstDash val="solid"/>
            <a:round/>
            <a:headEnd type="none" w="med" len="med"/>
            <a:tailEnd type="oval" w="med" len="med"/>
          </a:ln>
        </p:spPr>
      </p:cxnSp>
      <p:cxnSp>
        <p:nvCxnSpPr>
          <p:cNvPr id="94" name="Google Shape;94;p11"/>
          <p:cNvCxnSpPr/>
          <p:nvPr/>
        </p:nvCxnSpPr>
        <p:spPr>
          <a:xfrm>
            <a:off x="3480607" y="2786250"/>
            <a:ext cx="0" cy="236700"/>
          </a:xfrm>
          <a:prstGeom prst="straightConnector1">
            <a:avLst/>
          </a:prstGeom>
          <a:noFill/>
          <a:ln w="9525" cap="flat" cmpd="sng">
            <a:solidFill>
              <a:srgbClr val="B7B7B7"/>
            </a:solidFill>
            <a:prstDash val="solid"/>
            <a:round/>
            <a:headEnd type="none" w="med" len="med"/>
            <a:tailEnd type="oval" w="med" len="med"/>
          </a:ln>
        </p:spPr>
      </p:cxnSp>
      <p:cxnSp>
        <p:nvCxnSpPr>
          <p:cNvPr id="95" name="Google Shape;95;p11"/>
          <p:cNvCxnSpPr/>
          <p:nvPr/>
        </p:nvCxnSpPr>
        <p:spPr>
          <a:xfrm>
            <a:off x="6096007" y="2786250"/>
            <a:ext cx="0" cy="236700"/>
          </a:xfrm>
          <a:prstGeom prst="straightConnector1">
            <a:avLst/>
          </a:prstGeom>
          <a:noFill/>
          <a:ln w="9525" cap="flat" cmpd="sng">
            <a:solidFill>
              <a:srgbClr val="B7B7B7"/>
            </a:solidFill>
            <a:prstDash val="solid"/>
            <a:round/>
            <a:headEnd type="none" w="med" len="med"/>
            <a:tailEnd type="oval" w="med" len="med"/>
          </a:ln>
        </p:spPr>
      </p:cxnSp>
      <p:cxnSp>
        <p:nvCxnSpPr>
          <p:cNvPr id="96" name="Google Shape;96;p11"/>
          <p:cNvCxnSpPr/>
          <p:nvPr/>
        </p:nvCxnSpPr>
        <p:spPr>
          <a:xfrm rot="10800000">
            <a:off x="2138100" y="2297251"/>
            <a:ext cx="0" cy="255300"/>
          </a:xfrm>
          <a:prstGeom prst="straightConnector1">
            <a:avLst/>
          </a:prstGeom>
          <a:noFill/>
          <a:ln w="9525" cap="flat" cmpd="sng">
            <a:solidFill>
              <a:srgbClr val="B7B7B7"/>
            </a:solidFill>
            <a:prstDash val="solid"/>
            <a:round/>
            <a:headEnd type="none" w="med" len="med"/>
            <a:tailEnd type="oval" w="med" len="med"/>
          </a:ln>
        </p:spPr>
      </p:cxnSp>
      <p:cxnSp>
        <p:nvCxnSpPr>
          <p:cNvPr id="97" name="Google Shape;97;p11"/>
          <p:cNvCxnSpPr/>
          <p:nvPr/>
        </p:nvCxnSpPr>
        <p:spPr>
          <a:xfrm rot="10800000">
            <a:off x="4776000" y="2297251"/>
            <a:ext cx="0" cy="255300"/>
          </a:xfrm>
          <a:prstGeom prst="straightConnector1">
            <a:avLst/>
          </a:prstGeom>
          <a:noFill/>
          <a:ln w="9525" cap="flat" cmpd="sng">
            <a:solidFill>
              <a:srgbClr val="B7B7B7"/>
            </a:solidFill>
            <a:prstDash val="solid"/>
            <a:round/>
            <a:headEnd type="none" w="med" len="med"/>
            <a:tailEnd type="oval" w="med" len="med"/>
          </a:ln>
        </p:spPr>
      </p:cxnSp>
      <p:cxnSp>
        <p:nvCxnSpPr>
          <p:cNvPr id="98" name="Google Shape;98;p11"/>
          <p:cNvCxnSpPr/>
          <p:nvPr/>
        </p:nvCxnSpPr>
        <p:spPr>
          <a:xfrm rot="10800000">
            <a:off x="7391400" y="2297251"/>
            <a:ext cx="0" cy="255300"/>
          </a:xfrm>
          <a:prstGeom prst="straightConnector1">
            <a:avLst/>
          </a:prstGeom>
          <a:noFill/>
          <a:ln w="9525" cap="flat" cmpd="sng">
            <a:solidFill>
              <a:srgbClr val="B7B7B7"/>
            </a:solidFill>
            <a:prstDash val="solid"/>
            <a:round/>
            <a:headEnd type="none" w="med" len="med"/>
            <a:tailEnd type="oval" w="med" len="med"/>
          </a:ln>
        </p:spPr>
      </p:cxnSp>
      <p:sp>
        <p:nvSpPr>
          <p:cNvPr id="99" name="Google Shape;99;p11"/>
          <p:cNvSpPr/>
          <p:nvPr/>
        </p:nvSpPr>
        <p:spPr>
          <a:xfrm>
            <a:off x="633375" y="2467925"/>
            <a:ext cx="1349100" cy="384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Sans Pro"/>
              <a:ea typeface="Source Sans Pro"/>
              <a:cs typeface="Source Sans Pro"/>
              <a:sym typeface="Source Sans Pro"/>
            </a:endParaRPr>
          </a:p>
        </p:txBody>
      </p:sp>
      <p:sp>
        <p:nvSpPr>
          <p:cNvPr id="100" name="Google Shape;100;p11"/>
          <p:cNvSpPr/>
          <p:nvPr/>
        </p:nvSpPr>
        <p:spPr>
          <a:xfrm>
            <a:off x="1951889" y="2467925"/>
            <a:ext cx="1349100" cy="384900"/>
          </a:xfrm>
          <a:prstGeom prst="rect">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Sans Pro"/>
              <a:ea typeface="Source Sans Pro"/>
              <a:cs typeface="Source Sans Pro"/>
              <a:sym typeface="Source Sans Pro"/>
            </a:endParaRPr>
          </a:p>
        </p:txBody>
      </p:sp>
      <p:sp>
        <p:nvSpPr>
          <p:cNvPr id="101" name="Google Shape;101;p11"/>
          <p:cNvSpPr/>
          <p:nvPr/>
        </p:nvSpPr>
        <p:spPr>
          <a:xfrm>
            <a:off x="3270403" y="2467925"/>
            <a:ext cx="1349100" cy="384900"/>
          </a:xfrm>
          <a:prstGeom prst="rect">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Sans Pro"/>
              <a:ea typeface="Source Sans Pro"/>
              <a:cs typeface="Source Sans Pro"/>
              <a:sym typeface="Source Sans Pro"/>
            </a:endParaRPr>
          </a:p>
        </p:txBody>
      </p:sp>
      <p:sp>
        <p:nvSpPr>
          <p:cNvPr id="102" name="Google Shape;102;p11"/>
          <p:cNvSpPr/>
          <p:nvPr/>
        </p:nvSpPr>
        <p:spPr>
          <a:xfrm>
            <a:off x="4588917" y="2467925"/>
            <a:ext cx="1349100" cy="384900"/>
          </a:xfrm>
          <a:prstGeom prst="rect">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Sans Pro"/>
              <a:ea typeface="Source Sans Pro"/>
              <a:cs typeface="Source Sans Pro"/>
              <a:sym typeface="Source Sans Pro"/>
            </a:endParaRPr>
          </a:p>
        </p:txBody>
      </p:sp>
      <p:sp>
        <p:nvSpPr>
          <p:cNvPr id="103" name="Google Shape;103;p11"/>
          <p:cNvSpPr/>
          <p:nvPr/>
        </p:nvSpPr>
        <p:spPr>
          <a:xfrm>
            <a:off x="5907431" y="2467925"/>
            <a:ext cx="1349100" cy="3849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Sans Pro"/>
              <a:ea typeface="Source Sans Pro"/>
              <a:cs typeface="Source Sans Pro"/>
              <a:sym typeface="Source Sans Pro"/>
            </a:endParaRPr>
          </a:p>
        </p:txBody>
      </p:sp>
      <p:sp>
        <p:nvSpPr>
          <p:cNvPr id="104" name="Google Shape;104;p11"/>
          <p:cNvSpPr/>
          <p:nvPr/>
        </p:nvSpPr>
        <p:spPr>
          <a:xfrm>
            <a:off x="7225945" y="2467925"/>
            <a:ext cx="1349100" cy="384900"/>
          </a:xfrm>
          <a:prstGeom prst="rect">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ource Sans Pro"/>
              <a:ea typeface="Source Sans Pro"/>
              <a:cs typeface="Source Sans Pro"/>
              <a:sym typeface="Source Sans Pro"/>
            </a:endParaRPr>
          </a:p>
        </p:txBody>
      </p:sp>
      <p:sp>
        <p:nvSpPr>
          <p:cNvPr id="105" name="Google Shape;105;p11"/>
          <p:cNvSpPr txBox="1">
            <a:spLocks noGrp="1"/>
          </p:cNvSpPr>
          <p:nvPr>
            <p:ph type="title"/>
          </p:nvPr>
        </p:nvSpPr>
        <p:spPr>
          <a:xfrm>
            <a:off x="606225" y="385025"/>
            <a:ext cx="8382000" cy="6261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3600"/>
              <a:buNone/>
              <a:defRPr sz="3600"/>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06" name="Google Shape;106;p11"/>
          <p:cNvSpPr txBox="1">
            <a:spLocks noGrp="1"/>
          </p:cNvSpPr>
          <p:nvPr>
            <p:ph type="subTitle" idx="2"/>
          </p:nvPr>
        </p:nvSpPr>
        <p:spPr>
          <a:xfrm>
            <a:off x="2097875" y="1110075"/>
            <a:ext cx="1087800" cy="1050300"/>
          </a:xfrm>
          <a:prstGeom prst="rect">
            <a:avLst/>
          </a:prstGeom>
        </p:spPr>
        <p:txBody>
          <a:bodyPr spcFirstLastPara="1" wrap="square" lIns="0" tIns="0" rIns="0" bIns="0" anchor="b" anchorCtr="0">
            <a:noAutofit/>
          </a:bodyPr>
          <a:lstStyle>
            <a:lvl1pPr lvl="0">
              <a:lnSpc>
                <a:spcPct val="80000"/>
              </a:lnSpc>
              <a:spcBef>
                <a:spcPts val="0"/>
              </a:spcBef>
              <a:spcAft>
                <a:spcPts val="0"/>
              </a:spcAft>
              <a:buSzPts val="1000"/>
              <a:buNone/>
              <a:defRPr sz="1000"/>
            </a:lvl1pPr>
            <a:lvl2pPr lvl="1">
              <a:spcBef>
                <a:spcPts val="1600"/>
              </a:spcBef>
              <a:spcAft>
                <a:spcPts val="0"/>
              </a:spcAft>
              <a:buSzPts val="1800"/>
              <a:buNone/>
              <a:defRPr/>
            </a:lvl2pPr>
            <a:lvl3pPr lvl="2">
              <a:spcBef>
                <a:spcPts val="1600"/>
              </a:spcBef>
              <a:spcAft>
                <a:spcPts val="0"/>
              </a:spcAft>
              <a:buSzPts val="1600"/>
              <a:buNone/>
              <a:defRPr/>
            </a:lvl3pPr>
            <a:lvl4pPr lvl="3">
              <a:spcBef>
                <a:spcPts val="1600"/>
              </a:spcBef>
              <a:spcAft>
                <a:spcPts val="0"/>
              </a:spcAft>
              <a:buSzPts val="1300"/>
              <a:buNone/>
              <a:defRPr/>
            </a:lvl4pPr>
            <a:lvl5pPr lvl="4">
              <a:spcBef>
                <a:spcPts val="1600"/>
              </a:spcBef>
              <a:spcAft>
                <a:spcPts val="0"/>
              </a:spcAft>
              <a:buSzPts val="1000"/>
              <a:buNone/>
              <a:defRPr/>
            </a:lvl5pPr>
            <a:lvl6pPr lvl="5">
              <a:spcBef>
                <a:spcPts val="1600"/>
              </a:spcBef>
              <a:spcAft>
                <a:spcPts val="0"/>
              </a:spcAft>
              <a:buSzPts val="800"/>
              <a:buNone/>
              <a:defRPr/>
            </a:lvl6pPr>
            <a:lvl7pPr lvl="6">
              <a:spcBef>
                <a:spcPts val="1600"/>
              </a:spcBef>
              <a:spcAft>
                <a:spcPts val="0"/>
              </a:spcAft>
              <a:buSzPts val="800"/>
              <a:buNone/>
              <a:defRPr/>
            </a:lvl7pPr>
            <a:lvl8pPr lvl="7">
              <a:spcBef>
                <a:spcPts val="1600"/>
              </a:spcBef>
              <a:spcAft>
                <a:spcPts val="0"/>
              </a:spcAft>
              <a:buSzPts val="800"/>
              <a:buNone/>
              <a:defRPr/>
            </a:lvl8pPr>
            <a:lvl9pPr lvl="8">
              <a:spcBef>
                <a:spcPts val="1600"/>
              </a:spcBef>
              <a:spcAft>
                <a:spcPts val="1600"/>
              </a:spcAft>
              <a:buSzPts val="800"/>
              <a:buNone/>
              <a:defRPr/>
            </a:lvl9pPr>
          </a:lstStyle>
          <a:p>
            <a:endParaRPr/>
          </a:p>
        </p:txBody>
      </p:sp>
      <p:sp>
        <p:nvSpPr>
          <p:cNvPr id="107" name="Google Shape;107;p11"/>
          <p:cNvSpPr txBox="1">
            <a:spLocks noGrp="1"/>
          </p:cNvSpPr>
          <p:nvPr>
            <p:ph type="subTitle" idx="3"/>
          </p:nvPr>
        </p:nvSpPr>
        <p:spPr>
          <a:xfrm>
            <a:off x="4724700" y="1110075"/>
            <a:ext cx="1087800" cy="1050300"/>
          </a:xfrm>
          <a:prstGeom prst="rect">
            <a:avLst/>
          </a:prstGeom>
        </p:spPr>
        <p:txBody>
          <a:bodyPr spcFirstLastPara="1" wrap="square" lIns="0" tIns="0" rIns="0" bIns="0" anchor="b" anchorCtr="0">
            <a:noAutofit/>
          </a:bodyPr>
          <a:lstStyle>
            <a:lvl1pPr lvl="0" rtl="0">
              <a:lnSpc>
                <a:spcPct val="80000"/>
              </a:lnSpc>
              <a:spcBef>
                <a:spcPts val="0"/>
              </a:spcBef>
              <a:spcAft>
                <a:spcPts val="0"/>
              </a:spcAft>
              <a:buSzPts val="1000"/>
              <a:buNone/>
              <a:defRPr sz="1000"/>
            </a:lvl1pPr>
            <a:lvl2pPr lvl="1" rtl="0">
              <a:spcBef>
                <a:spcPts val="1600"/>
              </a:spcBef>
              <a:spcAft>
                <a:spcPts val="0"/>
              </a:spcAft>
              <a:buSzPts val="1800"/>
              <a:buNone/>
              <a:defRPr/>
            </a:lvl2pPr>
            <a:lvl3pPr lvl="2" rtl="0">
              <a:spcBef>
                <a:spcPts val="1600"/>
              </a:spcBef>
              <a:spcAft>
                <a:spcPts val="0"/>
              </a:spcAft>
              <a:buSzPts val="1600"/>
              <a:buNone/>
              <a:defRPr/>
            </a:lvl3pPr>
            <a:lvl4pPr lvl="3" rtl="0">
              <a:spcBef>
                <a:spcPts val="1600"/>
              </a:spcBef>
              <a:spcAft>
                <a:spcPts val="0"/>
              </a:spcAft>
              <a:buSzPts val="1300"/>
              <a:buNone/>
              <a:defRPr/>
            </a:lvl4pPr>
            <a:lvl5pPr lvl="4" rtl="0">
              <a:spcBef>
                <a:spcPts val="1600"/>
              </a:spcBef>
              <a:spcAft>
                <a:spcPts val="0"/>
              </a:spcAft>
              <a:buSzPts val="1000"/>
              <a:buNone/>
              <a:defRPr/>
            </a:lvl5pPr>
            <a:lvl6pPr lvl="5" rtl="0">
              <a:spcBef>
                <a:spcPts val="1600"/>
              </a:spcBef>
              <a:spcAft>
                <a:spcPts val="0"/>
              </a:spcAft>
              <a:buSzPts val="800"/>
              <a:buNone/>
              <a:defRPr/>
            </a:lvl6pPr>
            <a:lvl7pPr lvl="6" rtl="0">
              <a:spcBef>
                <a:spcPts val="1600"/>
              </a:spcBef>
              <a:spcAft>
                <a:spcPts val="0"/>
              </a:spcAft>
              <a:buSzPts val="800"/>
              <a:buNone/>
              <a:defRPr/>
            </a:lvl7pPr>
            <a:lvl8pPr lvl="7" rtl="0">
              <a:spcBef>
                <a:spcPts val="1600"/>
              </a:spcBef>
              <a:spcAft>
                <a:spcPts val="0"/>
              </a:spcAft>
              <a:buSzPts val="800"/>
              <a:buNone/>
              <a:defRPr/>
            </a:lvl8pPr>
            <a:lvl9pPr lvl="8" rtl="0">
              <a:spcBef>
                <a:spcPts val="1600"/>
              </a:spcBef>
              <a:spcAft>
                <a:spcPts val="1600"/>
              </a:spcAft>
              <a:buSzPts val="800"/>
              <a:buNone/>
              <a:defRPr/>
            </a:lvl9pPr>
          </a:lstStyle>
          <a:p>
            <a:endParaRPr/>
          </a:p>
        </p:txBody>
      </p:sp>
      <p:sp>
        <p:nvSpPr>
          <p:cNvPr id="108" name="Google Shape;108;p11"/>
          <p:cNvSpPr txBox="1">
            <a:spLocks noGrp="1"/>
          </p:cNvSpPr>
          <p:nvPr>
            <p:ph type="subTitle" idx="4"/>
          </p:nvPr>
        </p:nvSpPr>
        <p:spPr>
          <a:xfrm>
            <a:off x="7351525" y="1110075"/>
            <a:ext cx="1087800" cy="1050300"/>
          </a:xfrm>
          <a:prstGeom prst="rect">
            <a:avLst/>
          </a:prstGeom>
        </p:spPr>
        <p:txBody>
          <a:bodyPr spcFirstLastPara="1" wrap="square" lIns="0" tIns="0" rIns="0" bIns="0" anchor="b" anchorCtr="0">
            <a:noAutofit/>
          </a:bodyPr>
          <a:lstStyle>
            <a:lvl1pPr lvl="0" rtl="0">
              <a:lnSpc>
                <a:spcPct val="80000"/>
              </a:lnSpc>
              <a:spcBef>
                <a:spcPts val="0"/>
              </a:spcBef>
              <a:spcAft>
                <a:spcPts val="0"/>
              </a:spcAft>
              <a:buSzPts val="1000"/>
              <a:buNone/>
              <a:defRPr sz="1000"/>
            </a:lvl1pPr>
            <a:lvl2pPr lvl="1" rtl="0">
              <a:spcBef>
                <a:spcPts val="1600"/>
              </a:spcBef>
              <a:spcAft>
                <a:spcPts val="0"/>
              </a:spcAft>
              <a:buSzPts val="1800"/>
              <a:buNone/>
              <a:defRPr/>
            </a:lvl2pPr>
            <a:lvl3pPr lvl="2" rtl="0">
              <a:spcBef>
                <a:spcPts val="1600"/>
              </a:spcBef>
              <a:spcAft>
                <a:spcPts val="0"/>
              </a:spcAft>
              <a:buSzPts val="1600"/>
              <a:buNone/>
              <a:defRPr/>
            </a:lvl3pPr>
            <a:lvl4pPr lvl="3" rtl="0">
              <a:spcBef>
                <a:spcPts val="1600"/>
              </a:spcBef>
              <a:spcAft>
                <a:spcPts val="0"/>
              </a:spcAft>
              <a:buSzPts val="1300"/>
              <a:buNone/>
              <a:defRPr/>
            </a:lvl4pPr>
            <a:lvl5pPr lvl="4" rtl="0">
              <a:spcBef>
                <a:spcPts val="1600"/>
              </a:spcBef>
              <a:spcAft>
                <a:spcPts val="0"/>
              </a:spcAft>
              <a:buSzPts val="1000"/>
              <a:buNone/>
              <a:defRPr/>
            </a:lvl5pPr>
            <a:lvl6pPr lvl="5" rtl="0">
              <a:spcBef>
                <a:spcPts val="1600"/>
              </a:spcBef>
              <a:spcAft>
                <a:spcPts val="0"/>
              </a:spcAft>
              <a:buSzPts val="800"/>
              <a:buNone/>
              <a:defRPr/>
            </a:lvl6pPr>
            <a:lvl7pPr lvl="6" rtl="0">
              <a:spcBef>
                <a:spcPts val="1600"/>
              </a:spcBef>
              <a:spcAft>
                <a:spcPts val="0"/>
              </a:spcAft>
              <a:buSzPts val="800"/>
              <a:buNone/>
              <a:defRPr/>
            </a:lvl7pPr>
            <a:lvl8pPr lvl="7" rtl="0">
              <a:spcBef>
                <a:spcPts val="1600"/>
              </a:spcBef>
              <a:spcAft>
                <a:spcPts val="0"/>
              </a:spcAft>
              <a:buSzPts val="800"/>
              <a:buNone/>
              <a:defRPr/>
            </a:lvl8pPr>
            <a:lvl9pPr lvl="8" rtl="0">
              <a:spcBef>
                <a:spcPts val="1600"/>
              </a:spcBef>
              <a:spcAft>
                <a:spcPts val="1600"/>
              </a:spcAft>
              <a:buSzPts val="800"/>
              <a:buNone/>
              <a:defRPr/>
            </a:lvl9pPr>
          </a:lstStyle>
          <a:p>
            <a:endParaRPr/>
          </a:p>
        </p:txBody>
      </p:sp>
      <p:sp>
        <p:nvSpPr>
          <p:cNvPr id="109" name="Google Shape;109;p11"/>
          <p:cNvSpPr txBox="1">
            <a:spLocks noGrp="1"/>
          </p:cNvSpPr>
          <p:nvPr>
            <p:ph type="subTitle" idx="5"/>
          </p:nvPr>
        </p:nvSpPr>
        <p:spPr>
          <a:xfrm>
            <a:off x="805725" y="3117125"/>
            <a:ext cx="1087800" cy="1050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1000"/>
              <a:buNone/>
              <a:defRPr sz="1000"/>
            </a:lvl1pPr>
            <a:lvl2pPr lvl="1" rtl="0">
              <a:spcBef>
                <a:spcPts val="1600"/>
              </a:spcBef>
              <a:spcAft>
                <a:spcPts val="0"/>
              </a:spcAft>
              <a:buSzPts val="1800"/>
              <a:buNone/>
              <a:defRPr/>
            </a:lvl2pPr>
            <a:lvl3pPr lvl="2" rtl="0">
              <a:spcBef>
                <a:spcPts val="1600"/>
              </a:spcBef>
              <a:spcAft>
                <a:spcPts val="0"/>
              </a:spcAft>
              <a:buSzPts val="1600"/>
              <a:buNone/>
              <a:defRPr/>
            </a:lvl3pPr>
            <a:lvl4pPr lvl="3" rtl="0">
              <a:spcBef>
                <a:spcPts val="1600"/>
              </a:spcBef>
              <a:spcAft>
                <a:spcPts val="0"/>
              </a:spcAft>
              <a:buSzPts val="1300"/>
              <a:buNone/>
              <a:defRPr/>
            </a:lvl4pPr>
            <a:lvl5pPr lvl="4" rtl="0">
              <a:spcBef>
                <a:spcPts val="1600"/>
              </a:spcBef>
              <a:spcAft>
                <a:spcPts val="0"/>
              </a:spcAft>
              <a:buSzPts val="1000"/>
              <a:buNone/>
              <a:defRPr/>
            </a:lvl5pPr>
            <a:lvl6pPr lvl="5" rtl="0">
              <a:spcBef>
                <a:spcPts val="1600"/>
              </a:spcBef>
              <a:spcAft>
                <a:spcPts val="0"/>
              </a:spcAft>
              <a:buSzPts val="800"/>
              <a:buNone/>
              <a:defRPr/>
            </a:lvl6pPr>
            <a:lvl7pPr lvl="6" rtl="0">
              <a:spcBef>
                <a:spcPts val="1600"/>
              </a:spcBef>
              <a:spcAft>
                <a:spcPts val="0"/>
              </a:spcAft>
              <a:buSzPts val="800"/>
              <a:buNone/>
              <a:defRPr/>
            </a:lvl7pPr>
            <a:lvl8pPr lvl="7" rtl="0">
              <a:spcBef>
                <a:spcPts val="1600"/>
              </a:spcBef>
              <a:spcAft>
                <a:spcPts val="0"/>
              </a:spcAft>
              <a:buSzPts val="800"/>
              <a:buNone/>
              <a:defRPr/>
            </a:lvl8pPr>
            <a:lvl9pPr lvl="8" rtl="0">
              <a:spcBef>
                <a:spcPts val="1600"/>
              </a:spcBef>
              <a:spcAft>
                <a:spcPts val="1600"/>
              </a:spcAft>
              <a:buSzPts val="800"/>
              <a:buNone/>
              <a:defRPr/>
            </a:lvl9pPr>
          </a:lstStyle>
          <a:p>
            <a:endParaRPr/>
          </a:p>
        </p:txBody>
      </p:sp>
      <p:sp>
        <p:nvSpPr>
          <p:cNvPr id="110" name="Google Shape;110;p11"/>
          <p:cNvSpPr txBox="1">
            <a:spLocks noGrp="1"/>
          </p:cNvSpPr>
          <p:nvPr>
            <p:ph type="subTitle" idx="6"/>
          </p:nvPr>
        </p:nvSpPr>
        <p:spPr>
          <a:xfrm>
            <a:off x="3432550" y="3117125"/>
            <a:ext cx="1087800" cy="1050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1000"/>
              <a:buNone/>
              <a:defRPr sz="1000"/>
            </a:lvl1pPr>
            <a:lvl2pPr lvl="1" rtl="0">
              <a:spcBef>
                <a:spcPts val="1600"/>
              </a:spcBef>
              <a:spcAft>
                <a:spcPts val="0"/>
              </a:spcAft>
              <a:buSzPts val="1800"/>
              <a:buNone/>
              <a:defRPr/>
            </a:lvl2pPr>
            <a:lvl3pPr lvl="2" rtl="0">
              <a:spcBef>
                <a:spcPts val="1600"/>
              </a:spcBef>
              <a:spcAft>
                <a:spcPts val="0"/>
              </a:spcAft>
              <a:buSzPts val="1600"/>
              <a:buNone/>
              <a:defRPr/>
            </a:lvl3pPr>
            <a:lvl4pPr lvl="3" rtl="0">
              <a:spcBef>
                <a:spcPts val="1600"/>
              </a:spcBef>
              <a:spcAft>
                <a:spcPts val="0"/>
              </a:spcAft>
              <a:buSzPts val="1300"/>
              <a:buNone/>
              <a:defRPr/>
            </a:lvl4pPr>
            <a:lvl5pPr lvl="4" rtl="0">
              <a:spcBef>
                <a:spcPts val="1600"/>
              </a:spcBef>
              <a:spcAft>
                <a:spcPts val="0"/>
              </a:spcAft>
              <a:buSzPts val="1000"/>
              <a:buNone/>
              <a:defRPr/>
            </a:lvl5pPr>
            <a:lvl6pPr lvl="5" rtl="0">
              <a:spcBef>
                <a:spcPts val="1600"/>
              </a:spcBef>
              <a:spcAft>
                <a:spcPts val="0"/>
              </a:spcAft>
              <a:buSzPts val="800"/>
              <a:buNone/>
              <a:defRPr/>
            </a:lvl6pPr>
            <a:lvl7pPr lvl="6" rtl="0">
              <a:spcBef>
                <a:spcPts val="1600"/>
              </a:spcBef>
              <a:spcAft>
                <a:spcPts val="0"/>
              </a:spcAft>
              <a:buSzPts val="800"/>
              <a:buNone/>
              <a:defRPr/>
            </a:lvl7pPr>
            <a:lvl8pPr lvl="7" rtl="0">
              <a:spcBef>
                <a:spcPts val="1600"/>
              </a:spcBef>
              <a:spcAft>
                <a:spcPts val="0"/>
              </a:spcAft>
              <a:buSzPts val="800"/>
              <a:buNone/>
              <a:defRPr/>
            </a:lvl8pPr>
            <a:lvl9pPr lvl="8" rtl="0">
              <a:spcBef>
                <a:spcPts val="1600"/>
              </a:spcBef>
              <a:spcAft>
                <a:spcPts val="1600"/>
              </a:spcAft>
              <a:buSzPts val="800"/>
              <a:buNone/>
              <a:defRPr/>
            </a:lvl9pPr>
          </a:lstStyle>
          <a:p>
            <a:endParaRPr/>
          </a:p>
        </p:txBody>
      </p:sp>
      <p:sp>
        <p:nvSpPr>
          <p:cNvPr id="111" name="Google Shape;111;p11"/>
          <p:cNvSpPr txBox="1">
            <a:spLocks noGrp="1"/>
          </p:cNvSpPr>
          <p:nvPr>
            <p:ph type="subTitle" idx="7"/>
          </p:nvPr>
        </p:nvSpPr>
        <p:spPr>
          <a:xfrm>
            <a:off x="6059375" y="3117125"/>
            <a:ext cx="1087800" cy="1050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1000"/>
              <a:buNone/>
              <a:defRPr sz="1000"/>
            </a:lvl1pPr>
            <a:lvl2pPr lvl="1" rtl="0">
              <a:spcBef>
                <a:spcPts val="1600"/>
              </a:spcBef>
              <a:spcAft>
                <a:spcPts val="0"/>
              </a:spcAft>
              <a:buSzPts val="1800"/>
              <a:buNone/>
              <a:defRPr/>
            </a:lvl2pPr>
            <a:lvl3pPr lvl="2" rtl="0">
              <a:spcBef>
                <a:spcPts val="1600"/>
              </a:spcBef>
              <a:spcAft>
                <a:spcPts val="0"/>
              </a:spcAft>
              <a:buSzPts val="1600"/>
              <a:buNone/>
              <a:defRPr/>
            </a:lvl3pPr>
            <a:lvl4pPr lvl="3" rtl="0">
              <a:spcBef>
                <a:spcPts val="1600"/>
              </a:spcBef>
              <a:spcAft>
                <a:spcPts val="0"/>
              </a:spcAft>
              <a:buSzPts val="1300"/>
              <a:buNone/>
              <a:defRPr/>
            </a:lvl4pPr>
            <a:lvl5pPr lvl="4" rtl="0">
              <a:spcBef>
                <a:spcPts val="1600"/>
              </a:spcBef>
              <a:spcAft>
                <a:spcPts val="0"/>
              </a:spcAft>
              <a:buSzPts val="1000"/>
              <a:buNone/>
              <a:defRPr/>
            </a:lvl5pPr>
            <a:lvl6pPr lvl="5" rtl="0">
              <a:spcBef>
                <a:spcPts val="1600"/>
              </a:spcBef>
              <a:spcAft>
                <a:spcPts val="0"/>
              </a:spcAft>
              <a:buSzPts val="800"/>
              <a:buNone/>
              <a:defRPr/>
            </a:lvl6pPr>
            <a:lvl7pPr lvl="6" rtl="0">
              <a:spcBef>
                <a:spcPts val="1600"/>
              </a:spcBef>
              <a:spcAft>
                <a:spcPts val="0"/>
              </a:spcAft>
              <a:buSzPts val="800"/>
              <a:buNone/>
              <a:defRPr/>
            </a:lvl7pPr>
            <a:lvl8pPr lvl="7" rtl="0">
              <a:spcBef>
                <a:spcPts val="1600"/>
              </a:spcBef>
              <a:spcAft>
                <a:spcPts val="0"/>
              </a:spcAft>
              <a:buSzPts val="800"/>
              <a:buNone/>
              <a:defRPr/>
            </a:lvl8pPr>
            <a:lvl9pPr lvl="8" rtl="0">
              <a:spcBef>
                <a:spcPts val="1600"/>
              </a:spcBef>
              <a:spcAft>
                <a:spcPts val="1600"/>
              </a:spcAft>
              <a:buSzPts val="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umns with left rule">
  <p:cSld name="TITLE_4_1_1_2_1_1">
    <p:spTree>
      <p:nvGrpSpPr>
        <p:cNvPr id="1" name="Shape 112"/>
        <p:cNvGrpSpPr/>
        <p:nvPr/>
      </p:nvGrpSpPr>
      <p:grpSpPr>
        <a:xfrm>
          <a:off x="0" y="0"/>
          <a:ext cx="0" cy="0"/>
          <a:chOff x="0" y="0"/>
          <a:chExt cx="0" cy="0"/>
        </a:xfrm>
      </p:grpSpPr>
      <p:pic>
        <p:nvPicPr>
          <p:cNvPr id="113" name="Google Shape;113;p12"/>
          <p:cNvPicPr preferRelativeResize="0"/>
          <p:nvPr/>
        </p:nvPicPr>
        <p:blipFill rotWithShape="1">
          <a:blip r:embed="rId2">
            <a:alphaModFix/>
          </a:blip>
          <a:srcRect/>
          <a:stretch/>
        </p:blipFill>
        <p:spPr>
          <a:xfrm>
            <a:off x="267949" y="4527949"/>
            <a:ext cx="2512000" cy="295600"/>
          </a:xfrm>
          <a:prstGeom prst="rect">
            <a:avLst/>
          </a:prstGeom>
          <a:noFill/>
          <a:ln>
            <a:noFill/>
          </a:ln>
        </p:spPr>
      </p:pic>
      <p:sp>
        <p:nvSpPr>
          <p:cNvPr id="114" name="Google Shape;114;p12"/>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a:p>
            <a:pPr marL="0" lvl="0" indent="0" algn="r" rtl="0">
              <a:spcBef>
                <a:spcPts val="0"/>
              </a:spcBef>
              <a:spcAft>
                <a:spcPts val="0"/>
              </a:spcAft>
              <a:buSzPts val="1300"/>
              <a:buNone/>
            </a:pPr>
            <a:endParaRPr sz="1300" b="0"/>
          </a:p>
        </p:txBody>
      </p:sp>
      <p:sp>
        <p:nvSpPr>
          <p:cNvPr id="115" name="Google Shape;115;p12"/>
          <p:cNvSpPr txBox="1">
            <a:spLocks noGrp="1"/>
          </p:cNvSpPr>
          <p:nvPr>
            <p:ph type="subTitle" idx="1"/>
          </p:nvPr>
        </p:nvSpPr>
        <p:spPr>
          <a:xfrm>
            <a:off x="4089400" y="4630425"/>
            <a:ext cx="3530700" cy="1932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chemeClr val="dk1"/>
              </a:buClr>
              <a:buSzPts val="1200"/>
              <a:buNone/>
              <a:defRPr sz="1200">
                <a:solidFill>
                  <a:schemeClr val="dk1"/>
                </a:solidFill>
              </a:defRPr>
            </a:lvl1pPr>
            <a:lvl2pPr lvl="1" algn="l" rtl="0">
              <a:lnSpc>
                <a:spcPct val="115000"/>
              </a:lnSpc>
              <a:spcBef>
                <a:spcPts val="1600"/>
              </a:spcBef>
              <a:spcAft>
                <a:spcPts val="0"/>
              </a:spcAft>
              <a:buClr>
                <a:schemeClr val="dk1"/>
              </a:buClr>
              <a:buSzPts val="1800"/>
              <a:buNone/>
              <a:defRPr>
                <a:solidFill>
                  <a:schemeClr val="dk1"/>
                </a:solidFill>
              </a:defRPr>
            </a:lvl2pPr>
            <a:lvl3pPr lvl="2" algn="l" rtl="0">
              <a:lnSpc>
                <a:spcPct val="115000"/>
              </a:lnSpc>
              <a:spcBef>
                <a:spcPts val="1600"/>
              </a:spcBef>
              <a:spcAft>
                <a:spcPts val="0"/>
              </a:spcAft>
              <a:buClr>
                <a:schemeClr val="dk1"/>
              </a:buClr>
              <a:buSzPts val="1600"/>
              <a:buNone/>
              <a:defRPr>
                <a:solidFill>
                  <a:schemeClr val="dk1"/>
                </a:solidFill>
              </a:defRPr>
            </a:lvl3pPr>
            <a:lvl4pPr lvl="3" algn="l" rtl="0">
              <a:lnSpc>
                <a:spcPct val="115000"/>
              </a:lnSpc>
              <a:spcBef>
                <a:spcPts val="1600"/>
              </a:spcBef>
              <a:spcAft>
                <a:spcPts val="0"/>
              </a:spcAft>
              <a:buClr>
                <a:schemeClr val="dk1"/>
              </a:buClr>
              <a:buSzPts val="1300"/>
              <a:buNone/>
              <a:defRPr>
                <a:solidFill>
                  <a:schemeClr val="dk1"/>
                </a:solidFill>
              </a:defRPr>
            </a:lvl4pPr>
            <a:lvl5pPr lvl="4" algn="l" rtl="0">
              <a:lnSpc>
                <a:spcPct val="115000"/>
              </a:lnSpc>
              <a:spcBef>
                <a:spcPts val="1600"/>
              </a:spcBef>
              <a:spcAft>
                <a:spcPts val="0"/>
              </a:spcAft>
              <a:buClr>
                <a:schemeClr val="dk1"/>
              </a:buClr>
              <a:buSzPts val="1000"/>
              <a:buNone/>
              <a:defRPr>
                <a:solidFill>
                  <a:schemeClr val="dk1"/>
                </a:solidFill>
              </a:defRPr>
            </a:lvl5pPr>
            <a:lvl6pPr lvl="5" algn="l" rtl="0">
              <a:lnSpc>
                <a:spcPct val="115000"/>
              </a:lnSpc>
              <a:spcBef>
                <a:spcPts val="1600"/>
              </a:spcBef>
              <a:spcAft>
                <a:spcPts val="0"/>
              </a:spcAft>
              <a:buClr>
                <a:schemeClr val="dk1"/>
              </a:buClr>
              <a:buSzPts val="800"/>
              <a:buNone/>
              <a:defRPr>
                <a:solidFill>
                  <a:schemeClr val="dk1"/>
                </a:solidFill>
              </a:defRPr>
            </a:lvl6pPr>
            <a:lvl7pPr lvl="6" algn="l" rtl="0">
              <a:lnSpc>
                <a:spcPct val="115000"/>
              </a:lnSpc>
              <a:spcBef>
                <a:spcPts val="1600"/>
              </a:spcBef>
              <a:spcAft>
                <a:spcPts val="0"/>
              </a:spcAft>
              <a:buClr>
                <a:schemeClr val="dk1"/>
              </a:buClr>
              <a:buSzPts val="800"/>
              <a:buNone/>
              <a:defRPr>
                <a:solidFill>
                  <a:schemeClr val="dk1"/>
                </a:solidFill>
              </a:defRPr>
            </a:lvl7pPr>
            <a:lvl8pPr lvl="7" algn="l" rtl="0">
              <a:lnSpc>
                <a:spcPct val="115000"/>
              </a:lnSpc>
              <a:spcBef>
                <a:spcPts val="1600"/>
              </a:spcBef>
              <a:spcAft>
                <a:spcPts val="0"/>
              </a:spcAft>
              <a:buClr>
                <a:schemeClr val="dk1"/>
              </a:buClr>
              <a:buSzPts val="800"/>
              <a:buNone/>
              <a:defRPr>
                <a:solidFill>
                  <a:schemeClr val="dk1"/>
                </a:solidFill>
              </a:defRPr>
            </a:lvl8pPr>
            <a:lvl9pPr lvl="8" algn="l" rtl="0">
              <a:lnSpc>
                <a:spcPct val="115000"/>
              </a:lnSpc>
              <a:spcBef>
                <a:spcPts val="1600"/>
              </a:spcBef>
              <a:spcAft>
                <a:spcPts val="1600"/>
              </a:spcAft>
              <a:buClr>
                <a:schemeClr val="dk1"/>
              </a:buClr>
              <a:buSzPts val="800"/>
              <a:buNone/>
              <a:defRPr>
                <a:solidFill>
                  <a:schemeClr val="dk1"/>
                </a:solidFill>
              </a:defRPr>
            </a:lvl9pPr>
          </a:lstStyle>
          <a:p>
            <a:endParaRPr/>
          </a:p>
        </p:txBody>
      </p:sp>
      <p:pic>
        <p:nvPicPr>
          <p:cNvPr id="116" name="Google Shape;116;p12"/>
          <p:cNvPicPr preferRelativeResize="0"/>
          <p:nvPr/>
        </p:nvPicPr>
        <p:blipFill rotWithShape="1">
          <a:blip r:embed="rId3">
            <a:alphaModFix/>
          </a:blip>
          <a:srcRect/>
          <a:stretch/>
        </p:blipFill>
        <p:spPr>
          <a:xfrm>
            <a:off x="8508125" y="4405475"/>
            <a:ext cx="414509" cy="414514"/>
          </a:xfrm>
          <a:prstGeom prst="rect">
            <a:avLst/>
          </a:prstGeom>
          <a:noFill/>
          <a:ln>
            <a:noFill/>
          </a:ln>
        </p:spPr>
      </p:pic>
      <p:pic>
        <p:nvPicPr>
          <p:cNvPr id="117" name="Google Shape;117;p12"/>
          <p:cNvPicPr preferRelativeResize="0"/>
          <p:nvPr/>
        </p:nvPicPr>
        <p:blipFill rotWithShape="1">
          <a:blip r:embed="rId4">
            <a:alphaModFix/>
          </a:blip>
          <a:srcRect/>
          <a:stretch/>
        </p:blipFill>
        <p:spPr>
          <a:xfrm>
            <a:off x="8191675" y="4514449"/>
            <a:ext cx="785021" cy="785026"/>
          </a:xfrm>
          <a:prstGeom prst="rect">
            <a:avLst/>
          </a:prstGeom>
          <a:noFill/>
          <a:ln>
            <a:noFill/>
          </a:ln>
        </p:spPr>
      </p:pic>
      <p:pic>
        <p:nvPicPr>
          <p:cNvPr id="118" name="Google Shape;118;p12"/>
          <p:cNvPicPr preferRelativeResize="0"/>
          <p:nvPr/>
        </p:nvPicPr>
        <p:blipFill rotWithShape="1">
          <a:blip r:embed="rId5">
            <a:alphaModFix/>
          </a:blip>
          <a:srcRect/>
          <a:stretch/>
        </p:blipFill>
        <p:spPr>
          <a:xfrm>
            <a:off x="8663041" y="4943591"/>
            <a:ext cx="325186" cy="325186"/>
          </a:xfrm>
          <a:prstGeom prst="rect">
            <a:avLst/>
          </a:prstGeom>
          <a:noFill/>
          <a:ln>
            <a:noFill/>
          </a:ln>
        </p:spPr>
      </p:pic>
      <p:sp>
        <p:nvSpPr>
          <p:cNvPr id="119" name="Google Shape;119;p12"/>
          <p:cNvSpPr txBox="1">
            <a:spLocks noGrp="1"/>
          </p:cNvSpPr>
          <p:nvPr>
            <p:ph type="title"/>
          </p:nvPr>
        </p:nvSpPr>
        <p:spPr>
          <a:xfrm>
            <a:off x="606225" y="385025"/>
            <a:ext cx="8382000" cy="6261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3600"/>
              <a:buNone/>
              <a:defRPr sz="3600"/>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cxnSp>
        <p:nvCxnSpPr>
          <p:cNvPr id="120" name="Google Shape;120;p12"/>
          <p:cNvCxnSpPr/>
          <p:nvPr/>
        </p:nvCxnSpPr>
        <p:spPr>
          <a:xfrm>
            <a:off x="529825" y="1206450"/>
            <a:ext cx="0" cy="2722200"/>
          </a:xfrm>
          <a:prstGeom prst="straightConnector1">
            <a:avLst/>
          </a:prstGeom>
          <a:noFill/>
          <a:ln w="9525" cap="flat" cmpd="sng">
            <a:solidFill>
              <a:schemeClr val="dk2"/>
            </a:solidFill>
            <a:prstDash val="solid"/>
            <a:round/>
            <a:headEnd type="none" w="med" len="med"/>
            <a:tailEnd type="none" w="med" len="med"/>
          </a:ln>
        </p:spPr>
      </p:cxnSp>
      <p:cxnSp>
        <p:nvCxnSpPr>
          <p:cNvPr id="121" name="Google Shape;121;p12"/>
          <p:cNvCxnSpPr/>
          <p:nvPr/>
        </p:nvCxnSpPr>
        <p:spPr>
          <a:xfrm>
            <a:off x="3362650" y="1206450"/>
            <a:ext cx="0" cy="2722200"/>
          </a:xfrm>
          <a:prstGeom prst="straightConnector1">
            <a:avLst/>
          </a:prstGeom>
          <a:noFill/>
          <a:ln w="9525" cap="flat" cmpd="sng">
            <a:solidFill>
              <a:schemeClr val="dk2"/>
            </a:solidFill>
            <a:prstDash val="solid"/>
            <a:round/>
            <a:headEnd type="none" w="med" len="med"/>
            <a:tailEnd type="none" w="med" len="med"/>
          </a:ln>
        </p:spPr>
      </p:cxnSp>
      <p:cxnSp>
        <p:nvCxnSpPr>
          <p:cNvPr id="122" name="Google Shape;122;p12"/>
          <p:cNvCxnSpPr/>
          <p:nvPr/>
        </p:nvCxnSpPr>
        <p:spPr>
          <a:xfrm>
            <a:off x="6195475" y="1206450"/>
            <a:ext cx="0" cy="2722200"/>
          </a:xfrm>
          <a:prstGeom prst="straightConnector1">
            <a:avLst/>
          </a:prstGeom>
          <a:noFill/>
          <a:ln w="9525" cap="flat" cmpd="sng">
            <a:solidFill>
              <a:schemeClr val="dk2"/>
            </a:solidFill>
            <a:prstDash val="solid"/>
            <a:round/>
            <a:headEnd type="none" w="med" len="med"/>
            <a:tailEnd type="none" w="med" len="med"/>
          </a:ln>
        </p:spPr>
      </p:cxnSp>
      <p:sp>
        <p:nvSpPr>
          <p:cNvPr id="123" name="Google Shape;123;p12"/>
          <p:cNvSpPr txBox="1"/>
          <p:nvPr/>
        </p:nvSpPr>
        <p:spPr>
          <a:xfrm>
            <a:off x="714875" y="1663450"/>
            <a:ext cx="2424300" cy="2265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solidFill>
                <a:srgbClr val="FFFFFF"/>
              </a:solidFill>
            </a:endParaRPr>
          </a:p>
        </p:txBody>
      </p:sp>
      <p:sp>
        <p:nvSpPr>
          <p:cNvPr id="124" name="Google Shape;124;p12"/>
          <p:cNvSpPr txBox="1">
            <a:spLocks noGrp="1"/>
          </p:cNvSpPr>
          <p:nvPr>
            <p:ph type="subTitle" idx="2"/>
          </p:nvPr>
        </p:nvSpPr>
        <p:spPr>
          <a:xfrm>
            <a:off x="688825" y="1134050"/>
            <a:ext cx="2511900" cy="414600"/>
          </a:xfrm>
          <a:prstGeom prst="rect">
            <a:avLst/>
          </a:prstGeom>
        </p:spPr>
        <p:txBody>
          <a:bodyPr spcFirstLastPara="1" wrap="square" lIns="0" tIns="0" rIns="0" bIns="0" anchor="t" anchorCtr="0">
            <a:noAutofit/>
          </a:bodyPr>
          <a:lstStyle>
            <a:lvl1pPr lvl="0">
              <a:spcBef>
                <a:spcPts val="0"/>
              </a:spcBef>
              <a:spcAft>
                <a:spcPts val="0"/>
              </a:spcAft>
              <a:buSzPts val="2400"/>
              <a:buFont typeface="Source Sans Pro"/>
              <a:buNone/>
              <a:defRPr>
                <a:latin typeface="Source Sans Pro"/>
                <a:ea typeface="Source Sans Pro"/>
                <a:cs typeface="Source Sans Pro"/>
                <a:sym typeface="Source Sans Pro"/>
              </a:defRPr>
            </a:lvl1pPr>
            <a:lvl2pPr lvl="1">
              <a:spcBef>
                <a:spcPts val="1600"/>
              </a:spcBef>
              <a:spcAft>
                <a:spcPts val="0"/>
              </a:spcAft>
              <a:buSzPts val="2400"/>
              <a:buFont typeface="Source Sans Pro"/>
              <a:buNone/>
              <a:defRPr sz="2400">
                <a:latin typeface="Source Sans Pro"/>
                <a:ea typeface="Source Sans Pro"/>
                <a:cs typeface="Source Sans Pro"/>
                <a:sym typeface="Source Sans Pro"/>
              </a:defRPr>
            </a:lvl2pPr>
            <a:lvl3pPr lvl="2">
              <a:spcBef>
                <a:spcPts val="1600"/>
              </a:spcBef>
              <a:spcAft>
                <a:spcPts val="0"/>
              </a:spcAft>
              <a:buSzPts val="2400"/>
              <a:buFont typeface="Source Sans Pro"/>
              <a:buNone/>
              <a:defRPr sz="2400">
                <a:latin typeface="Source Sans Pro"/>
                <a:ea typeface="Source Sans Pro"/>
                <a:cs typeface="Source Sans Pro"/>
                <a:sym typeface="Source Sans Pro"/>
              </a:defRPr>
            </a:lvl3pPr>
            <a:lvl4pPr lvl="3">
              <a:spcBef>
                <a:spcPts val="1600"/>
              </a:spcBef>
              <a:spcAft>
                <a:spcPts val="0"/>
              </a:spcAft>
              <a:buSzPts val="2400"/>
              <a:buFont typeface="Source Sans Pro"/>
              <a:buNone/>
              <a:defRPr sz="2400">
                <a:latin typeface="Source Sans Pro"/>
                <a:ea typeface="Source Sans Pro"/>
                <a:cs typeface="Source Sans Pro"/>
                <a:sym typeface="Source Sans Pro"/>
              </a:defRPr>
            </a:lvl4pPr>
            <a:lvl5pPr lvl="4">
              <a:spcBef>
                <a:spcPts val="1600"/>
              </a:spcBef>
              <a:spcAft>
                <a:spcPts val="0"/>
              </a:spcAft>
              <a:buSzPts val="2400"/>
              <a:buFont typeface="Source Sans Pro"/>
              <a:buNone/>
              <a:defRPr sz="2400">
                <a:latin typeface="Source Sans Pro"/>
                <a:ea typeface="Source Sans Pro"/>
                <a:cs typeface="Source Sans Pro"/>
                <a:sym typeface="Source Sans Pro"/>
              </a:defRPr>
            </a:lvl5pPr>
            <a:lvl6pPr lvl="5">
              <a:spcBef>
                <a:spcPts val="1600"/>
              </a:spcBef>
              <a:spcAft>
                <a:spcPts val="0"/>
              </a:spcAft>
              <a:buSzPts val="2400"/>
              <a:buFont typeface="Source Sans Pro"/>
              <a:buNone/>
              <a:defRPr sz="2400">
                <a:latin typeface="Source Sans Pro"/>
                <a:ea typeface="Source Sans Pro"/>
                <a:cs typeface="Source Sans Pro"/>
                <a:sym typeface="Source Sans Pro"/>
              </a:defRPr>
            </a:lvl6pPr>
            <a:lvl7pPr lvl="6">
              <a:spcBef>
                <a:spcPts val="1600"/>
              </a:spcBef>
              <a:spcAft>
                <a:spcPts val="0"/>
              </a:spcAft>
              <a:buSzPts val="2400"/>
              <a:buFont typeface="Source Sans Pro"/>
              <a:buNone/>
              <a:defRPr sz="2400">
                <a:latin typeface="Source Sans Pro"/>
                <a:ea typeface="Source Sans Pro"/>
                <a:cs typeface="Source Sans Pro"/>
                <a:sym typeface="Source Sans Pro"/>
              </a:defRPr>
            </a:lvl7pPr>
            <a:lvl8pPr lvl="7">
              <a:spcBef>
                <a:spcPts val="1600"/>
              </a:spcBef>
              <a:spcAft>
                <a:spcPts val="0"/>
              </a:spcAft>
              <a:buSzPts val="2400"/>
              <a:buFont typeface="Source Sans Pro"/>
              <a:buNone/>
              <a:defRPr sz="2400">
                <a:latin typeface="Source Sans Pro"/>
                <a:ea typeface="Source Sans Pro"/>
                <a:cs typeface="Source Sans Pro"/>
                <a:sym typeface="Source Sans Pro"/>
              </a:defRPr>
            </a:lvl8pPr>
            <a:lvl9pPr lvl="8">
              <a:spcBef>
                <a:spcPts val="1600"/>
              </a:spcBef>
              <a:spcAft>
                <a:spcPts val="1600"/>
              </a:spcAft>
              <a:buSzPts val="2400"/>
              <a:buFont typeface="Source Sans Pro"/>
              <a:buNone/>
              <a:defRPr sz="2400">
                <a:latin typeface="Source Sans Pro"/>
                <a:ea typeface="Source Sans Pro"/>
                <a:cs typeface="Source Sans Pro"/>
                <a:sym typeface="Source Sans Pro"/>
              </a:defRPr>
            </a:lvl9pPr>
          </a:lstStyle>
          <a:p>
            <a:endParaRPr/>
          </a:p>
        </p:txBody>
      </p:sp>
      <p:sp>
        <p:nvSpPr>
          <p:cNvPr id="125" name="Google Shape;125;p12"/>
          <p:cNvSpPr txBox="1">
            <a:spLocks noGrp="1"/>
          </p:cNvSpPr>
          <p:nvPr>
            <p:ph type="body" idx="3"/>
          </p:nvPr>
        </p:nvSpPr>
        <p:spPr>
          <a:xfrm>
            <a:off x="688825" y="1671075"/>
            <a:ext cx="2511900" cy="2265300"/>
          </a:xfrm>
          <a:prstGeom prst="rect">
            <a:avLst/>
          </a:prstGeom>
        </p:spPr>
        <p:txBody>
          <a:bodyPr spcFirstLastPara="1" wrap="square" lIns="0" tIns="0" rIns="0" bIns="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1600"/>
              </a:spcBef>
              <a:spcAft>
                <a:spcPts val="0"/>
              </a:spcAft>
              <a:buSzPts val="1400"/>
              <a:buChar char="○"/>
              <a:defRPr sz="1400"/>
            </a:lvl2pPr>
            <a:lvl3pPr marL="1371600" lvl="2" indent="-317500">
              <a:lnSpc>
                <a:spcPct val="100000"/>
              </a:lnSpc>
              <a:spcBef>
                <a:spcPts val="1600"/>
              </a:spcBef>
              <a:spcAft>
                <a:spcPts val="0"/>
              </a:spcAft>
              <a:buSzPts val="1400"/>
              <a:buChar char="■"/>
              <a:defRPr sz="1400"/>
            </a:lvl3pPr>
            <a:lvl4pPr marL="1828800" lvl="3" indent="-317500">
              <a:lnSpc>
                <a:spcPct val="100000"/>
              </a:lnSpc>
              <a:spcBef>
                <a:spcPts val="1600"/>
              </a:spcBef>
              <a:spcAft>
                <a:spcPts val="0"/>
              </a:spcAft>
              <a:buSzPts val="1400"/>
              <a:buChar char="●"/>
              <a:defRPr sz="1400"/>
            </a:lvl4pPr>
            <a:lvl5pPr marL="2286000" lvl="4" indent="-317500">
              <a:lnSpc>
                <a:spcPct val="100000"/>
              </a:lnSpc>
              <a:spcBef>
                <a:spcPts val="1600"/>
              </a:spcBef>
              <a:spcAft>
                <a:spcPts val="0"/>
              </a:spcAft>
              <a:buSzPts val="1400"/>
              <a:buChar char="○"/>
              <a:defRPr sz="1400"/>
            </a:lvl5pPr>
            <a:lvl6pPr marL="2743200" lvl="5" indent="-317500">
              <a:lnSpc>
                <a:spcPct val="100000"/>
              </a:lnSpc>
              <a:spcBef>
                <a:spcPts val="1600"/>
              </a:spcBef>
              <a:spcAft>
                <a:spcPts val="0"/>
              </a:spcAft>
              <a:buSzPts val="1400"/>
              <a:buChar char="■"/>
              <a:defRPr sz="1400"/>
            </a:lvl6pPr>
            <a:lvl7pPr marL="3200400" lvl="6" indent="-317500">
              <a:lnSpc>
                <a:spcPct val="100000"/>
              </a:lnSpc>
              <a:spcBef>
                <a:spcPts val="1600"/>
              </a:spcBef>
              <a:spcAft>
                <a:spcPts val="0"/>
              </a:spcAft>
              <a:buSzPts val="1400"/>
              <a:buChar char="●"/>
              <a:defRPr sz="1400"/>
            </a:lvl7pPr>
            <a:lvl8pPr marL="3657600" lvl="7" indent="-317500">
              <a:lnSpc>
                <a:spcPct val="100000"/>
              </a:lnSpc>
              <a:spcBef>
                <a:spcPts val="1600"/>
              </a:spcBef>
              <a:spcAft>
                <a:spcPts val="0"/>
              </a:spcAft>
              <a:buSzPts val="1400"/>
              <a:buChar char="○"/>
              <a:defRPr sz="1400"/>
            </a:lvl8pPr>
            <a:lvl9pPr marL="4114800" lvl="8" indent="-317500">
              <a:lnSpc>
                <a:spcPct val="100000"/>
              </a:lnSpc>
              <a:spcBef>
                <a:spcPts val="1600"/>
              </a:spcBef>
              <a:spcAft>
                <a:spcPts val="1600"/>
              </a:spcAft>
              <a:buSzPts val="1400"/>
              <a:buChar char="■"/>
              <a:defRPr sz="1400"/>
            </a:lvl9pPr>
          </a:lstStyle>
          <a:p>
            <a:endParaRPr/>
          </a:p>
        </p:txBody>
      </p:sp>
      <p:sp>
        <p:nvSpPr>
          <p:cNvPr id="126" name="Google Shape;126;p12"/>
          <p:cNvSpPr txBox="1">
            <a:spLocks noGrp="1"/>
          </p:cNvSpPr>
          <p:nvPr>
            <p:ph type="subTitle" idx="4"/>
          </p:nvPr>
        </p:nvSpPr>
        <p:spPr>
          <a:xfrm>
            <a:off x="3526300" y="1134050"/>
            <a:ext cx="2511900" cy="414600"/>
          </a:xfrm>
          <a:prstGeom prst="rect">
            <a:avLst/>
          </a:prstGeom>
        </p:spPr>
        <p:txBody>
          <a:bodyPr spcFirstLastPara="1" wrap="square" lIns="0" tIns="0" rIns="0" bIns="0" anchor="t" anchorCtr="0">
            <a:noAutofit/>
          </a:bodyPr>
          <a:lstStyle>
            <a:lvl1pPr lvl="0" rtl="0">
              <a:spcBef>
                <a:spcPts val="0"/>
              </a:spcBef>
              <a:spcAft>
                <a:spcPts val="0"/>
              </a:spcAft>
              <a:buSzPts val="2400"/>
              <a:buFont typeface="Source Sans Pro"/>
              <a:buNone/>
              <a:defRPr>
                <a:latin typeface="Source Sans Pro"/>
                <a:ea typeface="Source Sans Pro"/>
                <a:cs typeface="Source Sans Pro"/>
                <a:sym typeface="Source Sans Pro"/>
              </a:defRPr>
            </a:lvl1pPr>
            <a:lvl2pPr lvl="1" rtl="0">
              <a:spcBef>
                <a:spcPts val="1600"/>
              </a:spcBef>
              <a:spcAft>
                <a:spcPts val="0"/>
              </a:spcAft>
              <a:buSzPts val="2400"/>
              <a:buFont typeface="Source Sans Pro"/>
              <a:buNone/>
              <a:defRPr sz="2400">
                <a:latin typeface="Source Sans Pro"/>
                <a:ea typeface="Source Sans Pro"/>
                <a:cs typeface="Source Sans Pro"/>
                <a:sym typeface="Source Sans Pro"/>
              </a:defRPr>
            </a:lvl2pPr>
            <a:lvl3pPr lvl="2" rtl="0">
              <a:spcBef>
                <a:spcPts val="1600"/>
              </a:spcBef>
              <a:spcAft>
                <a:spcPts val="0"/>
              </a:spcAft>
              <a:buSzPts val="2400"/>
              <a:buFont typeface="Source Sans Pro"/>
              <a:buNone/>
              <a:defRPr sz="2400">
                <a:latin typeface="Source Sans Pro"/>
                <a:ea typeface="Source Sans Pro"/>
                <a:cs typeface="Source Sans Pro"/>
                <a:sym typeface="Source Sans Pro"/>
              </a:defRPr>
            </a:lvl3pPr>
            <a:lvl4pPr lvl="3" rtl="0">
              <a:spcBef>
                <a:spcPts val="1600"/>
              </a:spcBef>
              <a:spcAft>
                <a:spcPts val="0"/>
              </a:spcAft>
              <a:buSzPts val="2400"/>
              <a:buFont typeface="Source Sans Pro"/>
              <a:buNone/>
              <a:defRPr sz="2400">
                <a:latin typeface="Source Sans Pro"/>
                <a:ea typeface="Source Sans Pro"/>
                <a:cs typeface="Source Sans Pro"/>
                <a:sym typeface="Source Sans Pro"/>
              </a:defRPr>
            </a:lvl4pPr>
            <a:lvl5pPr lvl="4" rtl="0">
              <a:spcBef>
                <a:spcPts val="1600"/>
              </a:spcBef>
              <a:spcAft>
                <a:spcPts val="0"/>
              </a:spcAft>
              <a:buSzPts val="2400"/>
              <a:buFont typeface="Source Sans Pro"/>
              <a:buNone/>
              <a:defRPr sz="2400">
                <a:latin typeface="Source Sans Pro"/>
                <a:ea typeface="Source Sans Pro"/>
                <a:cs typeface="Source Sans Pro"/>
                <a:sym typeface="Source Sans Pro"/>
              </a:defRPr>
            </a:lvl5pPr>
            <a:lvl6pPr lvl="5" rtl="0">
              <a:spcBef>
                <a:spcPts val="1600"/>
              </a:spcBef>
              <a:spcAft>
                <a:spcPts val="0"/>
              </a:spcAft>
              <a:buSzPts val="2400"/>
              <a:buFont typeface="Source Sans Pro"/>
              <a:buNone/>
              <a:defRPr sz="2400">
                <a:latin typeface="Source Sans Pro"/>
                <a:ea typeface="Source Sans Pro"/>
                <a:cs typeface="Source Sans Pro"/>
                <a:sym typeface="Source Sans Pro"/>
              </a:defRPr>
            </a:lvl6pPr>
            <a:lvl7pPr lvl="6" rtl="0">
              <a:spcBef>
                <a:spcPts val="1600"/>
              </a:spcBef>
              <a:spcAft>
                <a:spcPts val="0"/>
              </a:spcAft>
              <a:buSzPts val="2400"/>
              <a:buFont typeface="Source Sans Pro"/>
              <a:buNone/>
              <a:defRPr sz="2400">
                <a:latin typeface="Source Sans Pro"/>
                <a:ea typeface="Source Sans Pro"/>
                <a:cs typeface="Source Sans Pro"/>
                <a:sym typeface="Source Sans Pro"/>
              </a:defRPr>
            </a:lvl7pPr>
            <a:lvl8pPr lvl="7" rtl="0">
              <a:spcBef>
                <a:spcPts val="1600"/>
              </a:spcBef>
              <a:spcAft>
                <a:spcPts val="0"/>
              </a:spcAft>
              <a:buSzPts val="2400"/>
              <a:buFont typeface="Source Sans Pro"/>
              <a:buNone/>
              <a:defRPr sz="2400">
                <a:latin typeface="Source Sans Pro"/>
                <a:ea typeface="Source Sans Pro"/>
                <a:cs typeface="Source Sans Pro"/>
                <a:sym typeface="Source Sans Pro"/>
              </a:defRPr>
            </a:lvl8pPr>
            <a:lvl9pPr lvl="8" rtl="0">
              <a:spcBef>
                <a:spcPts val="1600"/>
              </a:spcBef>
              <a:spcAft>
                <a:spcPts val="1600"/>
              </a:spcAft>
              <a:buSzPts val="2400"/>
              <a:buFont typeface="Source Sans Pro"/>
              <a:buNone/>
              <a:defRPr sz="2400">
                <a:latin typeface="Source Sans Pro"/>
                <a:ea typeface="Source Sans Pro"/>
                <a:cs typeface="Source Sans Pro"/>
                <a:sym typeface="Source Sans Pro"/>
              </a:defRPr>
            </a:lvl9pPr>
          </a:lstStyle>
          <a:p>
            <a:endParaRPr/>
          </a:p>
        </p:txBody>
      </p:sp>
      <p:sp>
        <p:nvSpPr>
          <p:cNvPr id="127" name="Google Shape;127;p12"/>
          <p:cNvSpPr txBox="1">
            <a:spLocks noGrp="1"/>
          </p:cNvSpPr>
          <p:nvPr>
            <p:ph type="body" idx="5"/>
          </p:nvPr>
        </p:nvSpPr>
        <p:spPr>
          <a:xfrm>
            <a:off x="3526300" y="1671075"/>
            <a:ext cx="2511900" cy="2265300"/>
          </a:xfrm>
          <a:prstGeom prst="rect">
            <a:avLst/>
          </a:prstGeom>
        </p:spPr>
        <p:txBody>
          <a:bodyPr spcFirstLastPara="1" wrap="square" lIns="0" tIns="0" rIns="0" bIns="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1600"/>
              </a:spcBef>
              <a:spcAft>
                <a:spcPts val="0"/>
              </a:spcAft>
              <a:buSzPts val="1400"/>
              <a:buChar char="○"/>
              <a:defRPr sz="1400"/>
            </a:lvl2pPr>
            <a:lvl3pPr marL="1371600" lvl="2" indent="-317500" rtl="0">
              <a:lnSpc>
                <a:spcPct val="100000"/>
              </a:lnSpc>
              <a:spcBef>
                <a:spcPts val="1600"/>
              </a:spcBef>
              <a:spcAft>
                <a:spcPts val="0"/>
              </a:spcAft>
              <a:buSzPts val="1400"/>
              <a:buChar char="■"/>
              <a:defRPr sz="1400"/>
            </a:lvl3pPr>
            <a:lvl4pPr marL="1828800" lvl="3" indent="-317500" rtl="0">
              <a:lnSpc>
                <a:spcPct val="100000"/>
              </a:lnSpc>
              <a:spcBef>
                <a:spcPts val="1600"/>
              </a:spcBef>
              <a:spcAft>
                <a:spcPts val="0"/>
              </a:spcAft>
              <a:buSzPts val="1400"/>
              <a:buChar char="●"/>
              <a:defRPr sz="1400"/>
            </a:lvl4pPr>
            <a:lvl5pPr marL="2286000" lvl="4" indent="-317500" rtl="0">
              <a:lnSpc>
                <a:spcPct val="100000"/>
              </a:lnSpc>
              <a:spcBef>
                <a:spcPts val="1600"/>
              </a:spcBef>
              <a:spcAft>
                <a:spcPts val="0"/>
              </a:spcAft>
              <a:buSzPts val="1400"/>
              <a:buChar char="○"/>
              <a:defRPr sz="1400"/>
            </a:lvl5pPr>
            <a:lvl6pPr marL="2743200" lvl="5" indent="-317500" rtl="0">
              <a:lnSpc>
                <a:spcPct val="100000"/>
              </a:lnSpc>
              <a:spcBef>
                <a:spcPts val="1600"/>
              </a:spcBef>
              <a:spcAft>
                <a:spcPts val="0"/>
              </a:spcAft>
              <a:buSzPts val="1400"/>
              <a:buChar char="■"/>
              <a:defRPr sz="1400"/>
            </a:lvl6pPr>
            <a:lvl7pPr marL="3200400" lvl="6" indent="-317500" rtl="0">
              <a:lnSpc>
                <a:spcPct val="100000"/>
              </a:lnSpc>
              <a:spcBef>
                <a:spcPts val="1600"/>
              </a:spcBef>
              <a:spcAft>
                <a:spcPts val="0"/>
              </a:spcAft>
              <a:buSzPts val="1400"/>
              <a:buChar char="●"/>
              <a:defRPr sz="1400"/>
            </a:lvl7pPr>
            <a:lvl8pPr marL="3657600" lvl="7" indent="-317500" rtl="0">
              <a:lnSpc>
                <a:spcPct val="100000"/>
              </a:lnSpc>
              <a:spcBef>
                <a:spcPts val="1600"/>
              </a:spcBef>
              <a:spcAft>
                <a:spcPts val="0"/>
              </a:spcAft>
              <a:buSzPts val="1400"/>
              <a:buChar char="○"/>
              <a:defRPr sz="1400"/>
            </a:lvl8pPr>
            <a:lvl9pPr marL="4114800" lvl="8" indent="-317500" rtl="0">
              <a:lnSpc>
                <a:spcPct val="100000"/>
              </a:lnSpc>
              <a:spcBef>
                <a:spcPts val="1600"/>
              </a:spcBef>
              <a:spcAft>
                <a:spcPts val="1600"/>
              </a:spcAft>
              <a:buSzPts val="1400"/>
              <a:buChar char="■"/>
              <a:defRPr sz="1400"/>
            </a:lvl9pPr>
          </a:lstStyle>
          <a:p>
            <a:endParaRPr/>
          </a:p>
        </p:txBody>
      </p:sp>
      <p:sp>
        <p:nvSpPr>
          <p:cNvPr id="128" name="Google Shape;128;p12"/>
          <p:cNvSpPr txBox="1">
            <a:spLocks noGrp="1"/>
          </p:cNvSpPr>
          <p:nvPr>
            <p:ph type="subTitle" idx="6"/>
          </p:nvPr>
        </p:nvSpPr>
        <p:spPr>
          <a:xfrm>
            <a:off x="6363775" y="1134050"/>
            <a:ext cx="2511900" cy="414600"/>
          </a:xfrm>
          <a:prstGeom prst="rect">
            <a:avLst/>
          </a:prstGeom>
        </p:spPr>
        <p:txBody>
          <a:bodyPr spcFirstLastPara="1" wrap="square" lIns="0" tIns="0" rIns="0" bIns="0" anchor="t" anchorCtr="0">
            <a:noAutofit/>
          </a:bodyPr>
          <a:lstStyle>
            <a:lvl1pPr lvl="0" rtl="0">
              <a:spcBef>
                <a:spcPts val="0"/>
              </a:spcBef>
              <a:spcAft>
                <a:spcPts val="0"/>
              </a:spcAft>
              <a:buSzPts val="2400"/>
              <a:buFont typeface="Source Sans Pro"/>
              <a:buNone/>
              <a:defRPr>
                <a:latin typeface="Source Sans Pro"/>
                <a:ea typeface="Source Sans Pro"/>
                <a:cs typeface="Source Sans Pro"/>
                <a:sym typeface="Source Sans Pro"/>
              </a:defRPr>
            </a:lvl1pPr>
            <a:lvl2pPr lvl="1" rtl="0">
              <a:spcBef>
                <a:spcPts val="1600"/>
              </a:spcBef>
              <a:spcAft>
                <a:spcPts val="0"/>
              </a:spcAft>
              <a:buSzPts val="2400"/>
              <a:buFont typeface="Source Sans Pro"/>
              <a:buNone/>
              <a:defRPr sz="2400">
                <a:latin typeface="Source Sans Pro"/>
                <a:ea typeface="Source Sans Pro"/>
                <a:cs typeface="Source Sans Pro"/>
                <a:sym typeface="Source Sans Pro"/>
              </a:defRPr>
            </a:lvl2pPr>
            <a:lvl3pPr lvl="2" rtl="0">
              <a:spcBef>
                <a:spcPts val="1600"/>
              </a:spcBef>
              <a:spcAft>
                <a:spcPts val="0"/>
              </a:spcAft>
              <a:buSzPts val="2400"/>
              <a:buFont typeface="Source Sans Pro"/>
              <a:buNone/>
              <a:defRPr sz="2400">
                <a:latin typeface="Source Sans Pro"/>
                <a:ea typeface="Source Sans Pro"/>
                <a:cs typeface="Source Sans Pro"/>
                <a:sym typeface="Source Sans Pro"/>
              </a:defRPr>
            </a:lvl3pPr>
            <a:lvl4pPr lvl="3" rtl="0">
              <a:spcBef>
                <a:spcPts val="1600"/>
              </a:spcBef>
              <a:spcAft>
                <a:spcPts val="0"/>
              </a:spcAft>
              <a:buSzPts val="2400"/>
              <a:buFont typeface="Source Sans Pro"/>
              <a:buNone/>
              <a:defRPr sz="2400">
                <a:latin typeface="Source Sans Pro"/>
                <a:ea typeface="Source Sans Pro"/>
                <a:cs typeface="Source Sans Pro"/>
                <a:sym typeface="Source Sans Pro"/>
              </a:defRPr>
            </a:lvl4pPr>
            <a:lvl5pPr lvl="4" rtl="0">
              <a:spcBef>
                <a:spcPts val="1600"/>
              </a:spcBef>
              <a:spcAft>
                <a:spcPts val="0"/>
              </a:spcAft>
              <a:buSzPts val="2400"/>
              <a:buFont typeface="Source Sans Pro"/>
              <a:buNone/>
              <a:defRPr sz="2400">
                <a:latin typeface="Source Sans Pro"/>
                <a:ea typeface="Source Sans Pro"/>
                <a:cs typeface="Source Sans Pro"/>
                <a:sym typeface="Source Sans Pro"/>
              </a:defRPr>
            </a:lvl5pPr>
            <a:lvl6pPr lvl="5" rtl="0">
              <a:spcBef>
                <a:spcPts val="1600"/>
              </a:spcBef>
              <a:spcAft>
                <a:spcPts val="0"/>
              </a:spcAft>
              <a:buSzPts val="2400"/>
              <a:buFont typeface="Source Sans Pro"/>
              <a:buNone/>
              <a:defRPr sz="2400">
                <a:latin typeface="Source Sans Pro"/>
                <a:ea typeface="Source Sans Pro"/>
                <a:cs typeface="Source Sans Pro"/>
                <a:sym typeface="Source Sans Pro"/>
              </a:defRPr>
            </a:lvl6pPr>
            <a:lvl7pPr lvl="6" rtl="0">
              <a:spcBef>
                <a:spcPts val="1600"/>
              </a:spcBef>
              <a:spcAft>
                <a:spcPts val="0"/>
              </a:spcAft>
              <a:buSzPts val="2400"/>
              <a:buFont typeface="Source Sans Pro"/>
              <a:buNone/>
              <a:defRPr sz="2400">
                <a:latin typeface="Source Sans Pro"/>
                <a:ea typeface="Source Sans Pro"/>
                <a:cs typeface="Source Sans Pro"/>
                <a:sym typeface="Source Sans Pro"/>
              </a:defRPr>
            </a:lvl7pPr>
            <a:lvl8pPr lvl="7" rtl="0">
              <a:spcBef>
                <a:spcPts val="1600"/>
              </a:spcBef>
              <a:spcAft>
                <a:spcPts val="0"/>
              </a:spcAft>
              <a:buSzPts val="2400"/>
              <a:buFont typeface="Source Sans Pro"/>
              <a:buNone/>
              <a:defRPr sz="2400">
                <a:latin typeface="Source Sans Pro"/>
                <a:ea typeface="Source Sans Pro"/>
                <a:cs typeface="Source Sans Pro"/>
                <a:sym typeface="Source Sans Pro"/>
              </a:defRPr>
            </a:lvl8pPr>
            <a:lvl9pPr lvl="8" rtl="0">
              <a:spcBef>
                <a:spcPts val="1600"/>
              </a:spcBef>
              <a:spcAft>
                <a:spcPts val="1600"/>
              </a:spcAft>
              <a:buSzPts val="2400"/>
              <a:buFont typeface="Source Sans Pro"/>
              <a:buNone/>
              <a:defRPr sz="2400">
                <a:latin typeface="Source Sans Pro"/>
                <a:ea typeface="Source Sans Pro"/>
                <a:cs typeface="Source Sans Pro"/>
                <a:sym typeface="Source Sans Pro"/>
              </a:defRPr>
            </a:lvl9pPr>
          </a:lstStyle>
          <a:p>
            <a:endParaRPr/>
          </a:p>
        </p:txBody>
      </p:sp>
      <p:sp>
        <p:nvSpPr>
          <p:cNvPr id="129" name="Google Shape;129;p12"/>
          <p:cNvSpPr txBox="1">
            <a:spLocks noGrp="1"/>
          </p:cNvSpPr>
          <p:nvPr>
            <p:ph type="body" idx="7"/>
          </p:nvPr>
        </p:nvSpPr>
        <p:spPr>
          <a:xfrm>
            <a:off x="6363775" y="1671075"/>
            <a:ext cx="2511900" cy="2265300"/>
          </a:xfrm>
          <a:prstGeom prst="rect">
            <a:avLst/>
          </a:prstGeom>
        </p:spPr>
        <p:txBody>
          <a:bodyPr spcFirstLastPara="1" wrap="square" lIns="0" tIns="0" rIns="0" bIns="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1600"/>
              </a:spcBef>
              <a:spcAft>
                <a:spcPts val="0"/>
              </a:spcAft>
              <a:buSzPts val="1400"/>
              <a:buChar char="○"/>
              <a:defRPr sz="1400"/>
            </a:lvl2pPr>
            <a:lvl3pPr marL="1371600" lvl="2" indent="-317500" rtl="0">
              <a:lnSpc>
                <a:spcPct val="100000"/>
              </a:lnSpc>
              <a:spcBef>
                <a:spcPts val="1600"/>
              </a:spcBef>
              <a:spcAft>
                <a:spcPts val="0"/>
              </a:spcAft>
              <a:buSzPts val="1400"/>
              <a:buChar char="■"/>
              <a:defRPr sz="1400"/>
            </a:lvl3pPr>
            <a:lvl4pPr marL="1828800" lvl="3" indent="-317500" rtl="0">
              <a:lnSpc>
                <a:spcPct val="100000"/>
              </a:lnSpc>
              <a:spcBef>
                <a:spcPts val="1600"/>
              </a:spcBef>
              <a:spcAft>
                <a:spcPts val="0"/>
              </a:spcAft>
              <a:buSzPts val="1400"/>
              <a:buChar char="●"/>
              <a:defRPr sz="1400"/>
            </a:lvl4pPr>
            <a:lvl5pPr marL="2286000" lvl="4" indent="-317500" rtl="0">
              <a:lnSpc>
                <a:spcPct val="100000"/>
              </a:lnSpc>
              <a:spcBef>
                <a:spcPts val="1600"/>
              </a:spcBef>
              <a:spcAft>
                <a:spcPts val="0"/>
              </a:spcAft>
              <a:buSzPts val="1400"/>
              <a:buChar char="○"/>
              <a:defRPr sz="1400"/>
            </a:lvl5pPr>
            <a:lvl6pPr marL="2743200" lvl="5" indent="-317500" rtl="0">
              <a:lnSpc>
                <a:spcPct val="100000"/>
              </a:lnSpc>
              <a:spcBef>
                <a:spcPts val="1600"/>
              </a:spcBef>
              <a:spcAft>
                <a:spcPts val="0"/>
              </a:spcAft>
              <a:buSzPts val="1400"/>
              <a:buChar char="■"/>
              <a:defRPr sz="1400"/>
            </a:lvl6pPr>
            <a:lvl7pPr marL="3200400" lvl="6" indent="-317500" rtl="0">
              <a:lnSpc>
                <a:spcPct val="100000"/>
              </a:lnSpc>
              <a:spcBef>
                <a:spcPts val="1600"/>
              </a:spcBef>
              <a:spcAft>
                <a:spcPts val="0"/>
              </a:spcAft>
              <a:buSzPts val="1400"/>
              <a:buChar char="●"/>
              <a:defRPr sz="1400"/>
            </a:lvl7pPr>
            <a:lvl8pPr marL="3657600" lvl="7" indent="-317500" rtl="0">
              <a:lnSpc>
                <a:spcPct val="100000"/>
              </a:lnSpc>
              <a:spcBef>
                <a:spcPts val="1600"/>
              </a:spcBef>
              <a:spcAft>
                <a:spcPts val="0"/>
              </a:spcAft>
              <a:buSzPts val="1400"/>
              <a:buChar char="○"/>
              <a:defRPr sz="1400"/>
            </a:lvl8pPr>
            <a:lvl9pPr marL="4114800" lvl="8" indent="-317500" rtl="0">
              <a:lnSpc>
                <a:spcPct val="100000"/>
              </a:lnSpc>
              <a:spcBef>
                <a:spcPts val="1600"/>
              </a:spcBef>
              <a:spcAft>
                <a:spcPts val="1600"/>
              </a:spcAft>
              <a:buSzPts val="1400"/>
              <a:buChar char="■"/>
              <a:defRPr sz="1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 photo">
  <p:cSld name="MAIN_POINT_2">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4089400" y="1013175"/>
            <a:ext cx="4648500" cy="26967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5100"/>
              <a:buNone/>
              <a:defRPr sz="5100"/>
            </a:lvl1pPr>
            <a:lvl2pPr lvl="1" algn="l">
              <a:lnSpc>
                <a:spcPct val="100000"/>
              </a:lnSpc>
              <a:spcBef>
                <a:spcPts val="0"/>
              </a:spcBef>
              <a:spcAft>
                <a:spcPts val="0"/>
              </a:spcAft>
              <a:buClr>
                <a:srgbClr val="FF9900"/>
              </a:buClr>
              <a:buSzPts val="8900"/>
              <a:buNone/>
              <a:defRPr sz="8900">
                <a:solidFill>
                  <a:srgbClr val="FF9900"/>
                </a:solidFill>
              </a:defRPr>
            </a:lvl2pPr>
            <a:lvl3pPr lvl="2" algn="l">
              <a:lnSpc>
                <a:spcPct val="100000"/>
              </a:lnSpc>
              <a:spcBef>
                <a:spcPts val="0"/>
              </a:spcBef>
              <a:spcAft>
                <a:spcPts val="0"/>
              </a:spcAft>
              <a:buClr>
                <a:srgbClr val="FF9900"/>
              </a:buClr>
              <a:buSzPts val="8900"/>
              <a:buNone/>
              <a:defRPr sz="8900">
                <a:solidFill>
                  <a:srgbClr val="FF9900"/>
                </a:solidFill>
              </a:defRPr>
            </a:lvl3pPr>
            <a:lvl4pPr lvl="3" algn="l">
              <a:lnSpc>
                <a:spcPct val="100000"/>
              </a:lnSpc>
              <a:spcBef>
                <a:spcPts val="0"/>
              </a:spcBef>
              <a:spcAft>
                <a:spcPts val="0"/>
              </a:spcAft>
              <a:buClr>
                <a:srgbClr val="FF9900"/>
              </a:buClr>
              <a:buSzPts val="8900"/>
              <a:buNone/>
              <a:defRPr sz="8900">
                <a:solidFill>
                  <a:srgbClr val="FF9900"/>
                </a:solidFill>
              </a:defRPr>
            </a:lvl4pPr>
            <a:lvl5pPr lvl="4" algn="l">
              <a:lnSpc>
                <a:spcPct val="100000"/>
              </a:lnSpc>
              <a:spcBef>
                <a:spcPts val="0"/>
              </a:spcBef>
              <a:spcAft>
                <a:spcPts val="0"/>
              </a:spcAft>
              <a:buClr>
                <a:srgbClr val="FF9900"/>
              </a:buClr>
              <a:buSzPts val="8900"/>
              <a:buNone/>
              <a:defRPr sz="8900">
                <a:solidFill>
                  <a:srgbClr val="FF9900"/>
                </a:solidFill>
              </a:defRPr>
            </a:lvl5pPr>
            <a:lvl6pPr lvl="5" algn="l">
              <a:lnSpc>
                <a:spcPct val="100000"/>
              </a:lnSpc>
              <a:spcBef>
                <a:spcPts val="0"/>
              </a:spcBef>
              <a:spcAft>
                <a:spcPts val="0"/>
              </a:spcAft>
              <a:buClr>
                <a:srgbClr val="FF9900"/>
              </a:buClr>
              <a:buSzPts val="8900"/>
              <a:buNone/>
              <a:defRPr sz="8900">
                <a:solidFill>
                  <a:srgbClr val="FF9900"/>
                </a:solidFill>
              </a:defRPr>
            </a:lvl6pPr>
            <a:lvl7pPr lvl="6" algn="l">
              <a:lnSpc>
                <a:spcPct val="100000"/>
              </a:lnSpc>
              <a:spcBef>
                <a:spcPts val="0"/>
              </a:spcBef>
              <a:spcAft>
                <a:spcPts val="0"/>
              </a:spcAft>
              <a:buClr>
                <a:srgbClr val="FF9900"/>
              </a:buClr>
              <a:buSzPts val="8900"/>
              <a:buNone/>
              <a:defRPr sz="8900">
                <a:solidFill>
                  <a:srgbClr val="FF9900"/>
                </a:solidFill>
              </a:defRPr>
            </a:lvl7pPr>
            <a:lvl8pPr lvl="7" algn="l">
              <a:lnSpc>
                <a:spcPct val="100000"/>
              </a:lnSpc>
              <a:spcBef>
                <a:spcPts val="0"/>
              </a:spcBef>
              <a:spcAft>
                <a:spcPts val="0"/>
              </a:spcAft>
              <a:buClr>
                <a:srgbClr val="FF9900"/>
              </a:buClr>
              <a:buSzPts val="8900"/>
              <a:buNone/>
              <a:defRPr sz="8900">
                <a:solidFill>
                  <a:srgbClr val="FF9900"/>
                </a:solidFill>
              </a:defRPr>
            </a:lvl8pPr>
            <a:lvl9pPr lvl="8" algn="l">
              <a:lnSpc>
                <a:spcPct val="100000"/>
              </a:lnSpc>
              <a:spcBef>
                <a:spcPts val="0"/>
              </a:spcBef>
              <a:spcAft>
                <a:spcPts val="0"/>
              </a:spcAft>
              <a:buClr>
                <a:srgbClr val="FF9900"/>
              </a:buClr>
              <a:buSzPts val="8900"/>
              <a:buNone/>
              <a:defRPr sz="8900">
                <a:solidFill>
                  <a:srgbClr val="FF9900"/>
                </a:solidFill>
              </a:defRPr>
            </a:lvl9pPr>
          </a:lstStyle>
          <a:p>
            <a:endParaRPr/>
          </a:p>
        </p:txBody>
      </p:sp>
      <p:sp>
        <p:nvSpPr>
          <p:cNvPr id="132" name="Google Shape;132;p13"/>
          <p:cNvSpPr>
            <a:spLocks noGrp="1"/>
          </p:cNvSpPr>
          <p:nvPr>
            <p:ph type="pic" idx="2"/>
          </p:nvPr>
        </p:nvSpPr>
        <p:spPr>
          <a:xfrm>
            <a:off x="-1200325" y="0"/>
            <a:ext cx="4248300" cy="5143500"/>
          </a:xfrm>
          <a:prstGeom prst="rect">
            <a:avLst/>
          </a:prstGeom>
          <a:noFill/>
          <a:ln>
            <a:noFill/>
          </a:ln>
          <a:effectLst>
            <a:outerShdw blurRad="114300" dist="19050" dir="5400000" algn="bl" rotWithShape="0">
              <a:srgbClr val="000000">
                <a:alpha val="12941"/>
              </a:srgbClr>
            </a:outerShdw>
          </a:effectLst>
        </p:spPr>
      </p:sp>
      <p:pic>
        <p:nvPicPr>
          <p:cNvPr id="133" name="Google Shape;133;p13"/>
          <p:cNvPicPr preferRelativeResize="0"/>
          <p:nvPr/>
        </p:nvPicPr>
        <p:blipFill rotWithShape="1">
          <a:blip r:embed="rId2">
            <a:alphaModFix/>
          </a:blip>
          <a:srcRect/>
          <a:stretch/>
        </p:blipFill>
        <p:spPr>
          <a:xfrm>
            <a:off x="3465100" y="1118150"/>
            <a:ext cx="357101" cy="357101"/>
          </a:xfrm>
          <a:prstGeom prst="rect">
            <a:avLst/>
          </a:prstGeom>
          <a:noFill/>
          <a:ln>
            <a:noFill/>
          </a:ln>
        </p:spPr>
      </p:pic>
      <p:sp>
        <p:nvSpPr>
          <p:cNvPr id="134" name="Google Shape;134;p13"/>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a:p>
            <a:pPr marL="0" lvl="0" indent="0" algn="r" rtl="0">
              <a:spcBef>
                <a:spcPts val="0"/>
              </a:spcBef>
              <a:spcAft>
                <a:spcPts val="0"/>
              </a:spcAft>
              <a:buSzPts val="1300"/>
              <a:buNone/>
            </a:pPr>
            <a:endParaRPr sz="1300" b="0"/>
          </a:p>
        </p:txBody>
      </p:sp>
      <p:sp>
        <p:nvSpPr>
          <p:cNvPr id="135" name="Google Shape;135;p13"/>
          <p:cNvSpPr txBox="1">
            <a:spLocks noGrp="1"/>
          </p:cNvSpPr>
          <p:nvPr>
            <p:ph type="subTitle" idx="1"/>
          </p:nvPr>
        </p:nvSpPr>
        <p:spPr>
          <a:xfrm>
            <a:off x="4089400" y="4630425"/>
            <a:ext cx="3530700" cy="193200"/>
          </a:xfrm>
          <a:prstGeom prst="rect">
            <a:avLst/>
          </a:prstGeom>
          <a:noFill/>
          <a:ln>
            <a:noFill/>
          </a:ln>
        </p:spPr>
        <p:txBody>
          <a:bodyPr spcFirstLastPara="1" wrap="square" lIns="0" tIns="0" rIns="0" bIns="0" anchor="ctr" anchorCtr="0">
            <a:noAutofit/>
          </a:bodyPr>
          <a:lstStyle>
            <a:lvl1pPr lvl="0" algn="l">
              <a:lnSpc>
                <a:spcPct val="115000"/>
              </a:lnSpc>
              <a:spcBef>
                <a:spcPts val="0"/>
              </a:spcBef>
              <a:spcAft>
                <a:spcPts val="0"/>
              </a:spcAft>
              <a:buClr>
                <a:schemeClr val="dk1"/>
              </a:buClr>
              <a:buSzPts val="1200"/>
              <a:buNone/>
              <a:defRPr sz="1200">
                <a:solidFill>
                  <a:schemeClr val="dk1"/>
                </a:solidFill>
              </a:defRPr>
            </a:lvl1pPr>
            <a:lvl2pPr lvl="1" algn="l">
              <a:lnSpc>
                <a:spcPct val="115000"/>
              </a:lnSpc>
              <a:spcBef>
                <a:spcPts val="1600"/>
              </a:spcBef>
              <a:spcAft>
                <a:spcPts val="0"/>
              </a:spcAft>
              <a:buSzPts val="18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300"/>
              <a:buNone/>
              <a:defRPr/>
            </a:lvl4pPr>
            <a:lvl5pPr lvl="4" algn="l">
              <a:lnSpc>
                <a:spcPct val="115000"/>
              </a:lnSpc>
              <a:spcBef>
                <a:spcPts val="1600"/>
              </a:spcBef>
              <a:spcAft>
                <a:spcPts val="0"/>
              </a:spcAft>
              <a:buSzPts val="1000"/>
              <a:buNone/>
              <a:defRPr/>
            </a:lvl5pPr>
            <a:lvl6pPr lvl="5" algn="l">
              <a:lnSpc>
                <a:spcPct val="115000"/>
              </a:lnSpc>
              <a:spcBef>
                <a:spcPts val="1600"/>
              </a:spcBef>
              <a:spcAft>
                <a:spcPts val="0"/>
              </a:spcAft>
              <a:buSzPts val="800"/>
              <a:buNone/>
              <a:defRPr/>
            </a:lvl6pPr>
            <a:lvl7pPr lvl="6" algn="l">
              <a:lnSpc>
                <a:spcPct val="115000"/>
              </a:lnSpc>
              <a:spcBef>
                <a:spcPts val="1600"/>
              </a:spcBef>
              <a:spcAft>
                <a:spcPts val="0"/>
              </a:spcAft>
              <a:buSzPts val="800"/>
              <a:buNone/>
              <a:defRPr/>
            </a:lvl7pPr>
            <a:lvl8pPr lvl="7" algn="l">
              <a:lnSpc>
                <a:spcPct val="115000"/>
              </a:lnSpc>
              <a:spcBef>
                <a:spcPts val="1600"/>
              </a:spcBef>
              <a:spcAft>
                <a:spcPts val="0"/>
              </a:spcAft>
              <a:buSzPts val="800"/>
              <a:buNone/>
              <a:defRPr/>
            </a:lvl8pPr>
            <a:lvl9pPr lvl="8" algn="l">
              <a:lnSpc>
                <a:spcPct val="115000"/>
              </a:lnSpc>
              <a:spcBef>
                <a:spcPts val="1600"/>
              </a:spcBef>
              <a:spcAft>
                <a:spcPts val="1600"/>
              </a:spcAft>
              <a:buSzPts val="800"/>
              <a:buNone/>
              <a:defRPr/>
            </a:lvl9pPr>
          </a:lstStyle>
          <a:p>
            <a:endParaRPr/>
          </a:p>
        </p:txBody>
      </p:sp>
      <p:pic>
        <p:nvPicPr>
          <p:cNvPr id="136" name="Google Shape;136;p13"/>
          <p:cNvPicPr preferRelativeResize="0"/>
          <p:nvPr/>
        </p:nvPicPr>
        <p:blipFill rotWithShape="1">
          <a:blip r:embed="rId3">
            <a:alphaModFix/>
          </a:blip>
          <a:srcRect/>
          <a:stretch/>
        </p:blipFill>
        <p:spPr>
          <a:xfrm>
            <a:off x="8508125" y="4405475"/>
            <a:ext cx="414509" cy="414514"/>
          </a:xfrm>
          <a:prstGeom prst="rect">
            <a:avLst/>
          </a:prstGeom>
          <a:noFill/>
          <a:ln>
            <a:noFill/>
          </a:ln>
        </p:spPr>
      </p:pic>
      <p:pic>
        <p:nvPicPr>
          <p:cNvPr id="137" name="Google Shape;137;p13"/>
          <p:cNvPicPr preferRelativeResize="0"/>
          <p:nvPr/>
        </p:nvPicPr>
        <p:blipFill rotWithShape="1">
          <a:blip r:embed="rId4">
            <a:alphaModFix/>
          </a:blip>
          <a:srcRect/>
          <a:stretch/>
        </p:blipFill>
        <p:spPr>
          <a:xfrm>
            <a:off x="8191675" y="4514449"/>
            <a:ext cx="785021" cy="785026"/>
          </a:xfrm>
          <a:prstGeom prst="rect">
            <a:avLst/>
          </a:prstGeom>
          <a:noFill/>
          <a:ln>
            <a:noFill/>
          </a:ln>
        </p:spPr>
      </p:pic>
      <p:pic>
        <p:nvPicPr>
          <p:cNvPr id="138" name="Google Shape;138;p13"/>
          <p:cNvPicPr preferRelativeResize="0"/>
          <p:nvPr/>
        </p:nvPicPr>
        <p:blipFill rotWithShape="1">
          <a:blip r:embed="rId5">
            <a:alphaModFix/>
          </a:blip>
          <a:srcRect/>
          <a:stretch/>
        </p:blipFill>
        <p:spPr>
          <a:xfrm>
            <a:off x="8663041" y="4943591"/>
            <a:ext cx="325186" cy="32518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ramatic Text and Photo 3 1">
  <p:cSld name="MAIN_POINT_2_2_1_1_1">
    <p:bg>
      <p:bgPr>
        <a:solidFill>
          <a:srgbClr val="000000"/>
        </a:solidFill>
        <a:effectLst/>
      </p:bgPr>
    </p:bg>
    <p:spTree>
      <p:nvGrpSpPr>
        <p:cNvPr id="1" name="Shape 139"/>
        <p:cNvGrpSpPr/>
        <p:nvPr/>
      </p:nvGrpSpPr>
      <p:grpSpPr>
        <a:xfrm>
          <a:off x="0" y="0"/>
          <a:ext cx="0" cy="0"/>
          <a:chOff x="0" y="0"/>
          <a:chExt cx="0" cy="0"/>
        </a:xfrm>
      </p:grpSpPr>
      <p:sp>
        <p:nvSpPr>
          <p:cNvPr id="140" name="Google Shape;140;p14"/>
          <p:cNvSpPr>
            <a:spLocks noGrp="1"/>
          </p:cNvSpPr>
          <p:nvPr>
            <p:ph type="pic" idx="2"/>
          </p:nvPr>
        </p:nvSpPr>
        <p:spPr>
          <a:xfrm>
            <a:off x="-95250" y="-155150"/>
            <a:ext cx="9334500" cy="5467500"/>
          </a:xfrm>
          <a:prstGeom prst="rect">
            <a:avLst/>
          </a:prstGeom>
          <a:noFill/>
          <a:ln>
            <a:noFill/>
          </a:ln>
        </p:spPr>
      </p:sp>
      <p:pic>
        <p:nvPicPr>
          <p:cNvPr id="141" name="Google Shape;141;p14"/>
          <p:cNvPicPr preferRelativeResize="0"/>
          <p:nvPr/>
        </p:nvPicPr>
        <p:blipFill rotWithShape="1">
          <a:blip r:embed="rId2">
            <a:alphaModFix/>
          </a:blip>
          <a:srcRect/>
          <a:stretch/>
        </p:blipFill>
        <p:spPr>
          <a:xfrm>
            <a:off x="1523975" y="1296782"/>
            <a:ext cx="6096025" cy="254991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sic Blank" type="titleOnly">
  <p:cSld name="TITLE_ONLY">
    <p:spTree>
      <p:nvGrpSpPr>
        <p:cNvPr id="1" name="Shape 142"/>
        <p:cNvGrpSpPr/>
        <p:nvPr/>
      </p:nvGrpSpPr>
      <p:grpSpPr>
        <a:xfrm>
          <a:off x="0" y="0"/>
          <a:ext cx="0" cy="0"/>
          <a:chOff x="0" y="0"/>
          <a:chExt cx="0" cy="0"/>
        </a:xfrm>
      </p:grpSpPr>
      <p:sp>
        <p:nvSpPr>
          <p:cNvPr id="143" name="Google Shape;143;p15"/>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a:p>
            <a:pPr marL="0" lvl="0" indent="0" algn="r" rtl="0">
              <a:spcBef>
                <a:spcPts val="0"/>
              </a:spcBef>
              <a:spcAft>
                <a:spcPts val="0"/>
              </a:spcAft>
              <a:buSzPts val="1300"/>
              <a:buNone/>
            </a:pPr>
            <a:endParaRPr sz="1300" b="0"/>
          </a:p>
        </p:txBody>
      </p:sp>
      <p:pic>
        <p:nvPicPr>
          <p:cNvPr id="144" name="Google Shape;144;p15"/>
          <p:cNvPicPr preferRelativeResize="0"/>
          <p:nvPr/>
        </p:nvPicPr>
        <p:blipFill rotWithShape="1">
          <a:blip r:embed="rId2">
            <a:alphaModFix/>
          </a:blip>
          <a:srcRect/>
          <a:stretch/>
        </p:blipFill>
        <p:spPr>
          <a:xfrm>
            <a:off x="8508125" y="4405475"/>
            <a:ext cx="414509" cy="414514"/>
          </a:xfrm>
          <a:prstGeom prst="rect">
            <a:avLst/>
          </a:prstGeom>
          <a:noFill/>
          <a:ln>
            <a:noFill/>
          </a:ln>
        </p:spPr>
      </p:pic>
      <p:pic>
        <p:nvPicPr>
          <p:cNvPr id="145" name="Google Shape;145;p15"/>
          <p:cNvPicPr preferRelativeResize="0"/>
          <p:nvPr/>
        </p:nvPicPr>
        <p:blipFill rotWithShape="1">
          <a:blip r:embed="rId3">
            <a:alphaModFix/>
          </a:blip>
          <a:srcRect/>
          <a:stretch/>
        </p:blipFill>
        <p:spPr>
          <a:xfrm>
            <a:off x="8191675" y="4514449"/>
            <a:ext cx="785021" cy="785026"/>
          </a:xfrm>
          <a:prstGeom prst="rect">
            <a:avLst/>
          </a:prstGeom>
          <a:noFill/>
          <a:ln>
            <a:noFill/>
          </a:ln>
        </p:spPr>
      </p:pic>
      <p:pic>
        <p:nvPicPr>
          <p:cNvPr id="146" name="Google Shape;146;p15"/>
          <p:cNvPicPr preferRelativeResize="0"/>
          <p:nvPr/>
        </p:nvPicPr>
        <p:blipFill rotWithShape="1">
          <a:blip r:embed="rId4">
            <a:alphaModFix/>
          </a:blip>
          <a:srcRect/>
          <a:stretch/>
        </p:blipFill>
        <p:spPr>
          <a:xfrm>
            <a:off x="8663041" y="4943591"/>
            <a:ext cx="325186" cy="32518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ramatic Text and Photo 2">
  <p:cSld name="MAIN_POINT_2_2_1">
    <p:bg>
      <p:bgPr>
        <a:solidFill>
          <a:schemeClr val="accent1"/>
        </a:solidFill>
        <a:effectLst/>
      </p:bgPr>
    </p:bg>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397925" y="0"/>
            <a:ext cx="3344400" cy="5143500"/>
          </a:xfrm>
          <a:prstGeom prst="rect">
            <a:avLst/>
          </a:prstGeom>
          <a:noFill/>
          <a:ln>
            <a:noFill/>
          </a:ln>
        </p:spPr>
        <p:txBody>
          <a:bodyPr spcFirstLastPara="1" wrap="square" lIns="0" tIns="0" rIns="0" bIns="0" anchor="ctr" anchorCtr="0">
            <a:noAutofit/>
          </a:bodyPr>
          <a:lstStyle>
            <a:lvl1pPr lvl="0" algn="l">
              <a:lnSpc>
                <a:spcPct val="80000"/>
              </a:lnSpc>
              <a:spcBef>
                <a:spcPts val="0"/>
              </a:spcBef>
              <a:spcAft>
                <a:spcPts val="0"/>
              </a:spcAft>
              <a:buClr>
                <a:schemeClr val="lt1"/>
              </a:buClr>
              <a:buSzPts val="5100"/>
              <a:buNone/>
              <a:defRPr sz="5100">
                <a:solidFill>
                  <a:schemeClr val="lt1"/>
                </a:solidFill>
              </a:defRPr>
            </a:lvl1pPr>
            <a:lvl2pPr lvl="1" algn="l">
              <a:lnSpc>
                <a:spcPct val="100000"/>
              </a:lnSpc>
              <a:spcBef>
                <a:spcPts val="0"/>
              </a:spcBef>
              <a:spcAft>
                <a:spcPts val="0"/>
              </a:spcAft>
              <a:buClr>
                <a:srgbClr val="FF9900"/>
              </a:buClr>
              <a:buSzPts val="8900"/>
              <a:buNone/>
              <a:defRPr sz="8900">
                <a:solidFill>
                  <a:srgbClr val="FF9900"/>
                </a:solidFill>
              </a:defRPr>
            </a:lvl2pPr>
            <a:lvl3pPr lvl="2" algn="l">
              <a:lnSpc>
                <a:spcPct val="100000"/>
              </a:lnSpc>
              <a:spcBef>
                <a:spcPts val="0"/>
              </a:spcBef>
              <a:spcAft>
                <a:spcPts val="0"/>
              </a:spcAft>
              <a:buClr>
                <a:srgbClr val="FF9900"/>
              </a:buClr>
              <a:buSzPts val="8900"/>
              <a:buNone/>
              <a:defRPr sz="8900">
                <a:solidFill>
                  <a:srgbClr val="FF9900"/>
                </a:solidFill>
              </a:defRPr>
            </a:lvl3pPr>
            <a:lvl4pPr lvl="3" algn="l">
              <a:lnSpc>
                <a:spcPct val="100000"/>
              </a:lnSpc>
              <a:spcBef>
                <a:spcPts val="0"/>
              </a:spcBef>
              <a:spcAft>
                <a:spcPts val="0"/>
              </a:spcAft>
              <a:buClr>
                <a:srgbClr val="FF9900"/>
              </a:buClr>
              <a:buSzPts val="8900"/>
              <a:buNone/>
              <a:defRPr sz="8900">
                <a:solidFill>
                  <a:srgbClr val="FF9900"/>
                </a:solidFill>
              </a:defRPr>
            </a:lvl4pPr>
            <a:lvl5pPr lvl="4" algn="l">
              <a:lnSpc>
                <a:spcPct val="100000"/>
              </a:lnSpc>
              <a:spcBef>
                <a:spcPts val="0"/>
              </a:spcBef>
              <a:spcAft>
                <a:spcPts val="0"/>
              </a:spcAft>
              <a:buClr>
                <a:srgbClr val="FF9900"/>
              </a:buClr>
              <a:buSzPts val="8900"/>
              <a:buNone/>
              <a:defRPr sz="8900">
                <a:solidFill>
                  <a:srgbClr val="FF9900"/>
                </a:solidFill>
              </a:defRPr>
            </a:lvl5pPr>
            <a:lvl6pPr lvl="5" algn="l">
              <a:lnSpc>
                <a:spcPct val="100000"/>
              </a:lnSpc>
              <a:spcBef>
                <a:spcPts val="0"/>
              </a:spcBef>
              <a:spcAft>
                <a:spcPts val="0"/>
              </a:spcAft>
              <a:buClr>
                <a:srgbClr val="FF9900"/>
              </a:buClr>
              <a:buSzPts val="8900"/>
              <a:buNone/>
              <a:defRPr sz="8900">
                <a:solidFill>
                  <a:srgbClr val="FF9900"/>
                </a:solidFill>
              </a:defRPr>
            </a:lvl6pPr>
            <a:lvl7pPr lvl="6" algn="l">
              <a:lnSpc>
                <a:spcPct val="100000"/>
              </a:lnSpc>
              <a:spcBef>
                <a:spcPts val="0"/>
              </a:spcBef>
              <a:spcAft>
                <a:spcPts val="0"/>
              </a:spcAft>
              <a:buClr>
                <a:srgbClr val="FF9900"/>
              </a:buClr>
              <a:buSzPts val="8900"/>
              <a:buNone/>
              <a:defRPr sz="8900">
                <a:solidFill>
                  <a:srgbClr val="FF9900"/>
                </a:solidFill>
              </a:defRPr>
            </a:lvl7pPr>
            <a:lvl8pPr lvl="7" algn="l">
              <a:lnSpc>
                <a:spcPct val="100000"/>
              </a:lnSpc>
              <a:spcBef>
                <a:spcPts val="0"/>
              </a:spcBef>
              <a:spcAft>
                <a:spcPts val="0"/>
              </a:spcAft>
              <a:buClr>
                <a:srgbClr val="FF9900"/>
              </a:buClr>
              <a:buSzPts val="8900"/>
              <a:buNone/>
              <a:defRPr sz="8900">
                <a:solidFill>
                  <a:srgbClr val="FF9900"/>
                </a:solidFill>
              </a:defRPr>
            </a:lvl8pPr>
            <a:lvl9pPr lvl="8" algn="l">
              <a:lnSpc>
                <a:spcPct val="100000"/>
              </a:lnSpc>
              <a:spcBef>
                <a:spcPts val="0"/>
              </a:spcBef>
              <a:spcAft>
                <a:spcPts val="0"/>
              </a:spcAft>
              <a:buClr>
                <a:srgbClr val="FF9900"/>
              </a:buClr>
              <a:buSzPts val="8900"/>
              <a:buNone/>
              <a:defRPr sz="8900">
                <a:solidFill>
                  <a:srgbClr val="FF9900"/>
                </a:solidFill>
              </a:defRPr>
            </a:lvl9pPr>
          </a:lstStyle>
          <a:p>
            <a:endParaRPr/>
          </a:p>
        </p:txBody>
      </p:sp>
      <p:sp>
        <p:nvSpPr>
          <p:cNvPr id="149" name="Google Shape;149;p16"/>
          <p:cNvSpPr>
            <a:spLocks noGrp="1"/>
          </p:cNvSpPr>
          <p:nvPr>
            <p:ph type="pic" idx="2"/>
          </p:nvPr>
        </p:nvSpPr>
        <p:spPr>
          <a:xfrm>
            <a:off x="2582350" y="-118525"/>
            <a:ext cx="7450800" cy="5380500"/>
          </a:xfrm>
          <a:prstGeom prst="chevron">
            <a:avLst>
              <a:gd name="adj" fmla="val 50000"/>
            </a:avLst>
          </a:prstGeom>
          <a:noFill/>
          <a:ln>
            <a:noFill/>
          </a:ln>
          <a:effectLst>
            <a:outerShdw blurRad="200025" dist="19050" dir="5400000" algn="bl" rotWithShape="0">
              <a:srgbClr val="000000">
                <a:alpha val="20000"/>
              </a:srgbClr>
            </a:outerShdw>
          </a:effectLst>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ouble Photo ">
  <p:cSld name="MAIN_POINT_2_2_2">
    <p:bg>
      <p:bgPr>
        <a:solidFill>
          <a:schemeClr val="dk1"/>
        </a:solidFill>
        <a:effectLst/>
      </p:bgPr>
    </p:bg>
    <p:spTree>
      <p:nvGrpSpPr>
        <p:cNvPr id="1" name="Shape 150"/>
        <p:cNvGrpSpPr/>
        <p:nvPr/>
      </p:nvGrpSpPr>
      <p:grpSpPr>
        <a:xfrm>
          <a:off x="0" y="0"/>
          <a:ext cx="0" cy="0"/>
          <a:chOff x="0" y="0"/>
          <a:chExt cx="0" cy="0"/>
        </a:xfrm>
      </p:grpSpPr>
      <p:sp>
        <p:nvSpPr>
          <p:cNvPr id="151" name="Google Shape;151;p17"/>
          <p:cNvSpPr>
            <a:spLocks noGrp="1"/>
          </p:cNvSpPr>
          <p:nvPr>
            <p:ph type="pic" idx="2"/>
          </p:nvPr>
        </p:nvSpPr>
        <p:spPr>
          <a:xfrm>
            <a:off x="2072600" y="-1085850"/>
            <a:ext cx="10098000" cy="7315200"/>
          </a:xfrm>
          <a:prstGeom prst="chevron">
            <a:avLst>
              <a:gd name="adj" fmla="val 50000"/>
            </a:avLst>
          </a:prstGeom>
          <a:noFill/>
          <a:ln>
            <a:noFill/>
          </a:ln>
          <a:effectLst>
            <a:outerShdw blurRad="171450" dist="19050" dir="5400000" algn="bl" rotWithShape="0">
              <a:srgbClr val="000000">
                <a:alpha val="7843"/>
              </a:srgbClr>
            </a:outerShdw>
          </a:effectLst>
        </p:spPr>
      </p:sp>
      <p:sp>
        <p:nvSpPr>
          <p:cNvPr id="152" name="Google Shape;152;p17"/>
          <p:cNvSpPr>
            <a:spLocks noGrp="1"/>
          </p:cNvSpPr>
          <p:nvPr>
            <p:ph type="pic" idx="3"/>
          </p:nvPr>
        </p:nvSpPr>
        <p:spPr>
          <a:xfrm>
            <a:off x="-3748850" y="-1085850"/>
            <a:ext cx="10098000" cy="7315200"/>
          </a:xfrm>
          <a:prstGeom prst="chevron">
            <a:avLst>
              <a:gd name="adj" fmla="val 50000"/>
            </a:avLst>
          </a:prstGeom>
          <a:noFill/>
          <a:ln>
            <a:noFill/>
          </a:ln>
          <a:effectLst>
            <a:outerShdw blurRad="171450" dist="19050" dir="5400000" algn="bl" rotWithShape="0">
              <a:srgbClr val="000000">
                <a:alpha val="7843"/>
              </a:srgbClr>
            </a:outerShdw>
          </a:effectLst>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 You">
  <p:cSld name="TITLE_2">
    <p:spTree>
      <p:nvGrpSpPr>
        <p:cNvPr id="1" name="Shape 153"/>
        <p:cNvGrpSpPr/>
        <p:nvPr/>
      </p:nvGrpSpPr>
      <p:grpSpPr>
        <a:xfrm>
          <a:off x="0" y="0"/>
          <a:ext cx="0" cy="0"/>
          <a:chOff x="0" y="0"/>
          <a:chExt cx="0" cy="0"/>
        </a:xfrm>
      </p:grpSpPr>
      <p:sp>
        <p:nvSpPr>
          <p:cNvPr id="154" name="Google Shape;154;p18"/>
          <p:cNvSpPr txBox="1">
            <a:spLocks noGrp="1"/>
          </p:cNvSpPr>
          <p:nvPr>
            <p:ph type="ctrTitle"/>
          </p:nvPr>
        </p:nvSpPr>
        <p:spPr>
          <a:xfrm>
            <a:off x="2093850" y="859575"/>
            <a:ext cx="4956300" cy="1719000"/>
          </a:xfrm>
          <a:prstGeom prst="rect">
            <a:avLst/>
          </a:prstGeom>
          <a:noFill/>
          <a:ln>
            <a:noFill/>
          </a:ln>
        </p:spPr>
        <p:txBody>
          <a:bodyPr spcFirstLastPara="1" wrap="square" lIns="0" tIns="0" rIns="0" bIns="0" anchor="ctr" anchorCtr="0">
            <a:noAutofit/>
          </a:bodyPr>
          <a:lstStyle>
            <a:lvl1pPr lvl="0" algn="ctr">
              <a:lnSpc>
                <a:spcPct val="80000"/>
              </a:lnSpc>
              <a:spcBef>
                <a:spcPts val="0"/>
              </a:spcBef>
              <a:spcAft>
                <a:spcPts val="0"/>
              </a:spcAft>
              <a:buSzPts val="5500"/>
              <a:buNone/>
              <a:defRPr sz="5500"/>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sp>
        <p:nvSpPr>
          <p:cNvPr id="155" name="Google Shape;155;p18"/>
          <p:cNvSpPr txBox="1"/>
          <p:nvPr/>
        </p:nvSpPr>
        <p:spPr>
          <a:xfrm>
            <a:off x="761975" y="3423775"/>
            <a:ext cx="3807600" cy="845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1" u="none" strike="noStrike" cap="none">
              <a:solidFill>
                <a:schemeClr val="lt1"/>
              </a:solidFill>
              <a:latin typeface="Source Sans Pro"/>
              <a:ea typeface="Source Sans Pro"/>
              <a:cs typeface="Source Sans Pro"/>
              <a:sym typeface="Source Sans Pro"/>
            </a:endParaRPr>
          </a:p>
        </p:txBody>
      </p:sp>
      <p:pic>
        <p:nvPicPr>
          <p:cNvPr id="156" name="Google Shape;156;p18"/>
          <p:cNvPicPr preferRelativeResize="0"/>
          <p:nvPr/>
        </p:nvPicPr>
        <p:blipFill rotWithShape="1">
          <a:blip r:embed="rId2">
            <a:alphaModFix/>
          </a:blip>
          <a:srcRect/>
          <a:stretch/>
        </p:blipFill>
        <p:spPr>
          <a:xfrm>
            <a:off x="3157188" y="4400095"/>
            <a:ext cx="2829624" cy="332975"/>
          </a:xfrm>
          <a:prstGeom prst="rect">
            <a:avLst/>
          </a:prstGeom>
          <a:noFill/>
          <a:ln>
            <a:noFill/>
          </a:ln>
        </p:spPr>
      </p:pic>
      <p:pic>
        <p:nvPicPr>
          <p:cNvPr id="157" name="Google Shape;157;p18"/>
          <p:cNvPicPr preferRelativeResize="0"/>
          <p:nvPr/>
        </p:nvPicPr>
        <p:blipFill rotWithShape="1">
          <a:blip r:embed="rId3">
            <a:alphaModFix/>
          </a:blip>
          <a:srcRect t="19112"/>
          <a:stretch/>
        </p:blipFill>
        <p:spPr>
          <a:xfrm>
            <a:off x="-1530325" y="3251200"/>
            <a:ext cx="12103050" cy="683575"/>
          </a:xfrm>
          <a:prstGeom prst="rect">
            <a:avLst/>
          </a:prstGeom>
          <a:noFill/>
          <a:ln>
            <a:noFill/>
          </a:ln>
        </p:spPr>
      </p:pic>
      <p:sp>
        <p:nvSpPr>
          <p:cNvPr id="158" name="Google Shape;158;p1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1">
  <p:cSld name="SECTION_HEADER_1_1_1">
    <p:bg>
      <p:bgPr>
        <a:solidFill>
          <a:schemeClr val="lt1"/>
        </a:solidFill>
        <a:effectLst/>
      </p:bgPr>
    </p:bg>
    <p:spTree>
      <p:nvGrpSpPr>
        <p:cNvPr id="1" name="Shape 159"/>
        <p:cNvGrpSpPr/>
        <p:nvPr/>
      </p:nvGrpSpPr>
      <p:grpSpPr>
        <a:xfrm>
          <a:off x="0" y="0"/>
          <a:ext cx="0" cy="0"/>
          <a:chOff x="0" y="0"/>
          <a:chExt cx="0" cy="0"/>
        </a:xfrm>
      </p:grpSpPr>
      <p:sp>
        <p:nvSpPr>
          <p:cNvPr id="160" name="Google Shape;160;p1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
        <p:nvSpPr>
          <p:cNvPr id="161" name="Google Shape;161;p19"/>
          <p:cNvSpPr/>
          <p:nvPr/>
        </p:nvSpPr>
        <p:spPr>
          <a:xfrm>
            <a:off x="1650" y="0"/>
            <a:ext cx="9144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9"/>
          <p:cNvSpPr txBox="1">
            <a:spLocks noGrp="1"/>
          </p:cNvSpPr>
          <p:nvPr>
            <p:ph type="title"/>
          </p:nvPr>
        </p:nvSpPr>
        <p:spPr>
          <a:xfrm>
            <a:off x="761975" y="0"/>
            <a:ext cx="7623000" cy="5143500"/>
          </a:xfrm>
          <a:prstGeom prst="rect">
            <a:avLst/>
          </a:prstGeom>
          <a:noFill/>
          <a:ln>
            <a:noFill/>
          </a:ln>
        </p:spPr>
        <p:txBody>
          <a:bodyPr spcFirstLastPara="1" wrap="square" lIns="0" tIns="0" rIns="0" bIns="0" anchor="ctr" anchorCtr="0">
            <a:noAutofit/>
          </a:bodyPr>
          <a:lstStyle>
            <a:lvl1pPr lvl="0" algn="l">
              <a:lnSpc>
                <a:spcPct val="80000"/>
              </a:lnSpc>
              <a:spcBef>
                <a:spcPts val="0"/>
              </a:spcBef>
              <a:spcAft>
                <a:spcPts val="0"/>
              </a:spcAft>
              <a:buClr>
                <a:srgbClr val="000000"/>
              </a:buClr>
              <a:buSzPts val="6800"/>
              <a:buNone/>
              <a:defRPr sz="6800">
                <a:solidFill>
                  <a:srgbClr val="000000"/>
                </a:solidFill>
              </a:defRPr>
            </a:lvl1pPr>
            <a:lvl2pPr lvl="1" algn="l">
              <a:lnSpc>
                <a:spcPct val="100000"/>
              </a:lnSpc>
              <a:spcBef>
                <a:spcPts val="0"/>
              </a:spcBef>
              <a:spcAft>
                <a:spcPts val="0"/>
              </a:spcAft>
              <a:buSzPts val="8900"/>
              <a:buNone/>
              <a:defRPr sz="8900"/>
            </a:lvl2pPr>
            <a:lvl3pPr lvl="2" algn="l">
              <a:lnSpc>
                <a:spcPct val="100000"/>
              </a:lnSpc>
              <a:spcBef>
                <a:spcPts val="0"/>
              </a:spcBef>
              <a:spcAft>
                <a:spcPts val="0"/>
              </a:spcAft>
              <a:buSzPts val="8900"/>
              <a:buNone/>
              <a:defRPr sz="8900"/>
            </a:lvl3pPr>
            <a:lvl4pPr lvl="3" algn="l">
              <a:lnSpc>
                <a:spcPct val="100000"/>
              </a:lnSpc>
              <a:spcBef>
                <a:spcPts val="0"/>
              </a:spcBef>
              <a:spcAft>
                <a:spcPts val="0"/>
              </a:spcAft>
              <a:buSzPts val="8900"/>
              <a:buNone/>
              <a:defRPr sz="8900"/>
            </a:lvl4pPr>
            <a:lvl5pPr lvl="4" algn="l">
              <a:lnSpc>
                <a:spcPct val="100000"/>
              </a:lnSpc>
              <a:spcBef>
                <a:spcPts val="0"/>
              </a:spcBef>
              <a:spcAft>
                <a:spcPts val="0"/>
              </a:spcAft>
              <a:buSzPts val="8900"/>
              <a:buNone/>
              <a:defRPr sz="8900"/>
            </a:lvl5pPr>
            <a:lvl6pPr lvl="5" algn="l">
              <a:lnSpc>
                <a:spcPct val="100000"/>
              </a:lnSpc>
              <a:spcBef>
                <a:spcPts val="0"/>
              </a:spcBef>
              <a:spcAft>
                <a:spcPts val="0"/>
              </a:spcAft>
              <a:buSzPts val="8900"/>
              <a:buNone/>
              <a:defRPr sz="8900"/>
            </a:lvl6pPr>
            <a:lvl7pPr lvl="6" algn="l">
              <a:lnSpc>
                <a:spcPct val="100000"/>
              </a:lnSpc>
              <a:spcBef>
                <a:spcPts val="0"/>
              </a:spcBef>
              <a:spcAft>
                <a:spcPts val="0"/>
              </a:spcAft>
              <a:buSzPts val="8900"/>
              <a:buNone/>
              <a:defRPr sz="8900"/>
            </a:lvl7pPr>
            <a:lvl8pPr lvl="7" algn="l">
              <a:lnSpc>
                <a:spcPct val="100000"/>
              </a:lnSpc>
              <a:spcBef>
                <a:spcPts val="0"/>
              </a:spcBef>
              <a:spcAft>
                <a:spcPts val="0"/>
              </a:spcAft>
              <a:buSzPts val="8900"/>
              <a:buNone/>
              <a:defRPr sz="8900"/>
            </a:lvl8pPr>
            <a:lvl9pPr lvl="8" algn="l">
              <a:lnSpc>
                <a:spcPct val="100000"/>
              </a:lnSpc>
              <a:spcBef>
                <a:spcPts val="0"/>
              </a:spcBef>
              <a:spcAft>
                <a:spcPts val="0"/>
              </a:spcAft>
              <a:buSzPts val="8900"/>
              <a:buNone/>
              <a:defRPr sz="89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2">
  <p:cSld name="CUSTOM_3">
    <p:spTree>
      <p:nvGrpSpPr>
        <p:cNvPr id="1" name="Shape 163"/>
        <p:cNvGrpSpPr/>
        <p:nvPr/>
      </p:nvGrpSpPr>
      <p:grpSpPr>
        <a:xfrm>
          <a:off x="0" y="0"/>
          <a:ext cx="0" cy="0"/>
          <a:chOff x="0" y="0"/>
          <a:chExt cx="0" cy="0"/>
        </a:xfrm>
      </p:grpSpPr>
      <p:sp>
        <p:nvSpPr>
          <p:cNvPr id="164" name="Google Shape;164;p20"/>
          <p:cNvSpPr/>
          <p:nvPr/>
        </p:nvSpPr>
        <p:spPr>
          <a:xfrm>
            <a:off x="1650" y="0"/>
            <a:ext cx="9144000" cy="5143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0"/>
          <p:cNvSpPr txBox="1">
            <a:spLocks noGrp="1"/>
          </p:cNvSpPr>
          <p:nvPr>
            <p:ph type="title"/>
          </p:nvPr>
        </p:nvSpPr>
        <p:spPr>
          <a:xfrm>
            <a:off x="761975" y="0"/>
            <a:ext cx="7623000" cy="5143500"/>
          </a:xfrm>
          <a:prstGeom prst="rect">
            <a:avLst/>
          </a:prstGeom>
          <a:noFill/>
          <a:ln>
            <a:noFill/>
          </a:ln>
        </p:spPr>
        <p:txBody>
          <a:bodyPr spcFirstLastPara="1" wrap="square" lIns="0" tIns="0" rIns="0" bIns="0" anchor="ctr" anchorCtr="0">
            <a:noAutofit/>
          </a:bodyPr>
          <a:lstStyle>
            <a:lvl1pPr lvl="0" algn="l">
              <a:lnSpc>
                <a:spcPct val="80000"/>
              </a:lnSpc>
              <a:spcBef>
                <a:spcPts val="0"/>
              </a:spcBef>
              <a:spcAft>
                <a:spcPts val="0"/>
              </a:spcAft>
              <a:buClr>
                <a:srgbClr val="FFFFFF"/>
              </a:buClr>
              <a:buSzPts val="6800"/>
              <a:buNone/>
              <a:defRPr sz="6800">
                <a:solidFill>
                  <a:srgbClr val="FFFFFF"/>
                </a:solidFill>
              </a:defRPr>
            </a:lvl1pPr>
            <a:lvl2pPr lvl="1" algn="l">
              <a:lnSpc>
                <a:spcPct val="100000"/>
              </a:lnSpc>
              <a:spcBef>
                <a:spcPts val="0"/>
              </a:spcBef>
              <a:spcAft>
                <a:spcPts val="0"/>
              </a:spcAft>
              <a:buSzPts val="8900"/>
              <a:buNone/>
              <a:defRPr sz="8900"/>
            </a:lvl2pPr>
            <a:lvl3pPr lvl="2" algn="l">
              <a:lnSpc>
                <a:spcPct val="100000"/>
              </a:lnSpc>
              <a:spcBef>
                <a:spcPts val="0"/>
              </a:spcBef>
              <a:spcAft>
                <a:spcPts val="0"/>
              </a:spcAft>
              <a:buSzPts val="8900"/>
              <a:buNone/>
              <a:defRPr sz="8900"/>
            </a:lvl3pPr>
            <a:lvl4pPr lvl="3" algn="l">
              <a:lnSpc>
                <a:spcPct val="100000"/>
              </a:lnSpc>
              <a:spcBef>
                <a:spcPts val="0"/>
              </a:spcBef>
              <a:spcAft>
                <a:spcPts val="0"/>
              </a:spcAft>
              <a:buSzPts val="8900"/>
              <a:buNone/>
              <a:defRPr sz="8900"/>
            </a:lvl4pPr>
            <a:lvl5pPr lvl="4" algn="l">
              <a:lnSpc>
                <a:spcPct val="100000"/>
              </a:lnSpc>
              <a:spcBef>
                <a:spcPts val="0"/>
              </a:spcBef>
              <a:spcAft>
                <a:spcPts val="0"/>
              </a:spcAft>
              <a:buSzPts val="8900"/>
              <a:buNone/>
              <a:defRPr sz="8900"/>
            </a:lvl5pPr>
            <a:lvl6pPr lvl="5" algn="l">
              <a:lnSpc>
                <a:spcPct val="100000"/>
              </a:lnSpc>
              <a:spcBef>
                <a:spcPts val="0"/>
              </a:spcBef>
              <a:spcAft>
                <a:spcPts val="0"/>
              </a:spcAft>
              <a:buSzPts val="8900"/>
              <a:buNone/>
              <a:defRPr sz="8900"/>
            </a:lvl6pPr>
            <a:lvl7pPr lvl="6" algn="l">
              <a:lnSpc>
                <a:spcPct val="100000"/>
              </a:lnSpc>
              <a:spcBef>
                <a:spcPts val="0"/>
              </a:spcBef>
              <a:spcAft>
                <a:spcPts val="0"/>
              </a:spcAft>
              <a:buSzPts val="8900"/>
              <a:buNone/>
              <a:defRPr sz="8900"/>
            </a:lvl7pPr>
            <a:lvl8pPr lvl="7" algn="l">
              <a:lnSpc>
                <a:spcPct val="100000"/>
              </a:lnSpc>
              <a:spcBef>
                <a:spcPts val="0"/>
              </a:spcBef>
              <a:spcAft>
                <a:spcPts val="0"/>
              </a:spcAft>
              <a:buSzPts val="8900"/>
              <a:buNone/>
              <a:defRPr sz="8900"/>
            </a:lvl8pPr>
            <a:lvl9pPr lvl="8" algn="l">
              <a:lnSpc>
                <a:spcPct val="100000"/>
              </a:lnSpc>
              <a:spcBef>
                <a:spcPts val="0"/>
              </a:spcBef>
              <a:spcAft>
                <a:spcPts val="0"/>
              </a:spcAft>
              <a:buSzPts val="8900"/>
              <a:buNone/>
              <a:defRPr sz="8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vider 2">
  <p:cSld name="CUSTOM_1">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953725" y="-15775"/>
            <a:ext cx="5143501" cy="5175052"/>
          </a:xfrm>
          <a:prstGeom prst="rect">
            <a:avLst/>
          </a:prstGeom>
          <a:noFill/>
          <a:ln>
            <a:noFill/>
          </a:ln>
        </p:spPr>
      </p:pic>
      <p:sp>
        <p:nvSpPr>
          <p:cNvPr id="20" name="Google Shape;20;p3"/>
          <p:cNvSpPr txBox="1">
            <a:spLocks noGrp="1"/>
          </p:cNvSpPr>
          <p:nvPr>
            <p:ph type="ctrTitle"/>
          </p:nvPr>
        </p:nvSpPr>
        <p:spPr>
          <a:xfrm>
            <a:off x="3822200" y="630000"/>
            <a:ext cx="4830300" cy="19110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SzPts val="700"/>
              <a:buNone/>
              <a:defRPr sz="5500"/>
            </a:lvl1pPr>
            <a:lvl2pPr lvl="1" algn="l">
              <a:lnSpc>
                <a:spcPct val="80000"/>
              </a:lnSpc>
              <a:spcBef>
                <a:spcPts val="0"/>
              </a:spcBef>
              <a:spcAft>
                <a:spcPts val="0"/>
              </a:spcAft>
              <a:buSzPts val="1200"/>
              <a:buNone/>
              <a:defRPr sz="1200"/>
            </a:lvl2pPr>
            <a:lvl3pPr lvl="2" algn="l">
              <a:lnSpc>
                <a:spcPct val="80000"/>
              </a:lnSpc>
              <a:spcBef>
                <a:spcPts val="0"/>
              </a:spcBef>
              <a:spcAft>
                <a:spcPts val="0"/>
              </a:spcAft>
              <a:buSzPts val="1200"/>
              <a:buNone/>
              <a:defRPr sz="1200"/>
            </a:lvl3pPr>
            <a:lvl4pPr lvl="3" algn="l">
              <a:lnSpc>
                <a:spcPct val="80000"/>
              </a:lnSpc>
              <a:spcBef>
                <a:spcPts val="0"/>
              </a:spcBef>
              <a:spcAft>
                <a:spcPts val="0"/>
              </a:spcAft>
              <a:buSzPts val="1200"/>
              <a:buNone/>
              <a:defRPr sz="1200"/>
            </a:lvl4pPr>
            <a:lvl5pPr lvl="4" algn="l">
              <a:lnSpc>
                <a:spcPct val="80000"/>
              </a:lnSpc>
              <a:spcBef>
                <a:spcPts val="0"/>
              </a:spcBef>
              <a:spcAft>
                <a:spcPts val="0"/>
              </a:spcAft>
              <a:buSzPts val="1200"/>
              <a:buNone/>
              <a:defRPr sz="1200"/>
            </a:lvl5pPr>
            <a:lvl6pPr lvl="5" algn="l">
              <a:lnSpc>
                <a:spcPct val="80000"/>
              </a:lnSpc>
              <a:spcBef>
                <a:spcPts val="0"/>
              </a:spcBef>
              <a:spcAft>
                <a:spcPts val="0"/>
              </a:spcAft>
              <a:buSzPts val="1200"/>
              <a:buNone/>
              <a:defRPr sz="1200"/>
            </a:lvl6pPr>
            <a:lvl7pPr lvl="6" algn="l">
              <a:lnSpc>
                <a:spcPct val="80000"/>
              </a:lnSpc>
              <a:spcBef>
                <a:spcPts val="0"/>
              </a:spcBef>
              <a:spcAft>
                <a:spcPts val="0"/>
              </a:spcAft>
              <a:buSzPts val="1200"/>
              <a:buNone/>
              <a:defRPr sz="1200"/>
            </a:lvl7pPr>
            <a:lvl8pPr lvl="7" algn="l">
              <a:lnSpc>
                <a:spcPct val="80000"/>
              </a:lnSpc>
              <a:spcBef>
                <a:spcPts val="0"/>
              </a:spcBef>
              <a:spcAft>
                <a:spcPts val="0"/>
              </a:spcAft>
              <a:buSzPts val="1200"/>
              <a:buNone/>
              <a:defRPr sz="1200"/>
            </a:lvl8pPr>
            <a:lvl9pPr lvl="8" algn="l">
              <a:lnSpc>
                <a:spcPct val="80000"/>
              </a:lnSpc>
              <a:spcBef>
                <a:spcPts val="0"/>
              </a:spcBef>
              <a:spcAft>
                <a:spcPts val="0"/>
              </a:spcAft>
              <a:buSzPts val="1200"/>
              <a:buNone/>
              <a:defRPr sz="1200"/>
            </a:lvl9pPr>
          </a:lstStyle>
          <a:p>
            <a:endParaRPr/>
          </a:p>
        </p:txBody>
      </p:sp>
      <p:sp>
        <p:nvSpPr>
          <p:cNvPr id="21" name="Google Shape;21;p3"/>
          <p:cNvSpPr txBox="1">
            <a:spLocks noGrp="1"/>
          </p:cNvSpPr>
          <p:nvPr>
            <p:ph type="subTitle" idx="1"/>
          </p:nvPr>
        </p:nvSpPr>
        <p:spPr>
          <a:xfrm>
            <a:off x="3822200" y="2669950"/>
            <a:ext cx="4830300" cy="844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sic Boxes">
  <p:cSld name="TITLE_ONLY_1_1">
    <p:spTree>
      <p:nvGrpSpPr>
        <p:cNvPr id="1" name="Shape 166"/>
        <p:cNvGrpSpPr/>
        <p:nvPr/>
      </p:nvGrpSpPr>
      <p:grpSpPr>
        <a:xfrm>
          <a:off x="0" y="0"/>
          <a:ext cx="0" cy="0"/>
          <a:chOff x="0" y="0"/>
          <a:chExt cx="0" cy="0"/>
        </a:xfrm>
      </p:grpSpPr>
      <p:sp>
        <p:nvSpPr>
          <p:cNvPr id="167" name="Google Shape;167;p21"/>
          <p:cNvSpPr/>
          <p:nvPr/>
        </p:nvSpPr>
        <p:spPr>
          <a:xfrm>
            <a:off x="654225" y="1297000"/>
            <a:ext cx="2418300" cy="2397600"/>
          </a:xfrm>
          <a:prstGeom prst="rect">
            <a:avLst/>
          </a:pr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1"/>
          <p:cNvSpPr/>
          <p:nvPr/>
        </p:nvSpPr>
        <p:spPr>
          <a:xfrm>
            <a:off x="3362892" y="1297000"/>
            <a:ext cx="2418300" cy="2397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1"/>
          <p:cNvSpPr/>
          <p:nvPr/>
        </p:nvSpPr>
        <p:spPr>
          <a:xfrm>
            <a:off x="6071559" y="1297000"/>
            <a:ext cx="2418300" cy="2397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1"/>
          <p:cNvSpPr txBox="1">
            <a:spLocks noGrp="1"/>
          </p:cNvSpPr>
          <p:nvPr>
            <p:ph type="subTitle" idx="1"/>
          </p:nvPr>
        </p:nvSpPr>
        <p:spPr>
          <a:xfrm>
            <a:off x="654250" y="1297000"/>
            <a:ext cx="2418300" cy="2397600"/>
          </a:xfrm>
          <a:prstGeom prst="rect">
            <a:avLst/>
          </a:prstGeom>
          <a:noFill/>
          <a:ln>
            <a:noFill/>
          </a:ln>
        </p:spPr>
        <p:txBody>
          <a:bodyPr spcFirstLastPara="1" wrap="square" lIns="45700" tIns="45700" rIns="45700" bIns="45700"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71" name="Google Shape;171;p21"/>
          <p:cNvSpPr txBox="1">
            <a:spLocks noGrp="1"/>
          </p:cNvSpPr>
          <p:nvPr>
            <p:ph type="subTitle" idx="2"/>
          </p:nvPr>
        </p:nvSpPr>
        <p:spPr>
          <a:xfrm>
            <a:off x="3362900" y="1297000"/>
            <a:ext cx="2418300" cy="2397600"/>
          </a:xfrm>
          <a:prstGeom prst="rect">
            <a:avLst/>
          </a:prstGeom>
          <a:noFill/>
          <a:ln>
            <a:noFill/>
          </a:ln>
        </p:spPr>
        <p:txBody>
          <a:bodyPr spcFirstLastPara="1" wrap="square" lIns="45700" tIns="45700" rIns="45700" bIns="45700"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72" name="Google Shape;172;p21"/>
          <p:cNvSpPr txBox="1">
            <a:spLocks noGrp="1"/>
          </p:cNvSpPr>
          <p:nvPr>
            <p:ph type="subTitle" idx="3"/>
          </p:nvPr>
        </p:nvSpPr>
        <p:spPr>
          <a:xfrm>
            <a:off x="6071575" y="1297000"/>
            <a:ext cx="2418300" cy="2397600"/>
          </a:xfrm>
          <a:prstGeom prst="rect">
            <a:avLst/>
          </a:prstGeom>
          <a:noFill/>
          <a:ln>
            <a:noFill/>
          </a:ln>
        </p:spPr>
        <p:txBody>
          <a:bodyPr spcFirstLastPara="1" wrap="square" lIns="45700" tIns="45700" rIns="45700" bIns="45700"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73" name="Google Shape;173;p21"/>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a:p>
            <a:pPr marL="0" lvl="0" indent="0" algn="r" rtl="0">
              <a:spcBef>
                <a:spcPts val="0"/>
              </a:spcBef>
              <a:spcAft>
                <a:spcPts val="0"/>
              </a:spcAft>
              <a:buSzPts val="1300"/>
              <a:buNone/>
            </a:pPr>
            <a:endParaRPr sz="1300" b="0"/>
          </a:p>
        </p:txBody>
      </p:sp>
      <p:pic>
        <p:nvPicPr>
          <p:cNvPr id="174" name="Google Shape;174;p21"/>
          <p:cNvPicPr preferRelativeResize="0"/>
          <p:nvPr/>
        </p:nvPicPr>
        <p:blipFill rotWithShape="1">
          <a:blip r:embed="rId2">
            <a:alphaModFix/>
          </a:blip>
          <a:srcRect/>
          <a:stretch/>
        </p:blipFill>
        <p:spPr>
          <a:xfrm>
            <a:off x="267949" y="4527949"/>
            <a:ext cx="2512000" cy="295600"/>
          </a:xfrm>
          <a:prstGeom prst="rect">
            <a:avLst/>
          </a:prstGeom>
          <a:noFill/>
          <a:ln>
            <a:noFill/>
          </a:ln>
        </p:spPr>
      </p:pic>
      <p:sp>
        <p:nvSpPr>
          <p:cNvPr id="175" name="Google Shape;175;p21"/>
          <p:cNvSpPr txBox="1">
            <a:spLocks noGrp="1"/>
          </p:cNvSpPr>
          <p:nvPr>
            <p:ph type="subTitle" idx="4"/>
          </p:nvPr>
        </p:nvSpPr>
        <p:spPr>
          <a:xfrm>
            <a:off x="4089400" y="4630425"/>
            <a:ext cx="3530700" cy="193200"/>
          </a:xfrm>
          <a:prstGeom prst="rect">
            <a:avLst/>
          </a:prstGeom>
          <a:noFill/>
          <a:ln>
            <a:noFill/>
          </a:ln>
        </p:spPr>
        <p:txBody>
          <a:bodyPr spcFirstLastPara="1" wrap="square" lIns="0" tIns="0" rIns="0" bIns="0" anchor="ctr" anchorCtr="0">
            <a:noAutofit/>
          </a:bodyPr>
          <a:lstStyle>
            <a:lvl1pPr lvl="0" algn="l">
              <a:lnSpc>
                <a:spcPct val="115000"/>
              </a:lnSpc>
              <a:spcBef>
                <a:spcPts val="0"/>
              </a:spcBef>
              <a:spcAft>
                <a:spcPts val="0"/>
              </a:spcAft>
              <a:buClr>
                <a:schemeClr val="dk1"/>
              </a:buClr>
              <a:buSzPts val="1200"/>
              <a:buNone/>
              <a:defRPr sz="1200">
                <a:solidFill>
                  <a:schemeClr val="dk1"/>
                </a:solidFill>
              </a:defRPr>
            </a:lvl1pPr>
            <a:lvl2pPr lvl="1" algn="l">
              <a:lnSpc>
                <a:spcPct val="115000"/>
              </a:lnSpc>
              <a:spcBef>
                <a:spcPts val="1600"/>
              </a:spcBef>
              <a:spcAft>
                <a:spcPts val="0"/>
              </a:spcAft>
              <a:buSzPts val="18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300"/>
              <a:buNone/>
              <a:defRPr/>
            </a:lvl4pPr>
            <a:lvl5pPr lvl="4" algn="l">
              <a:lnSpc>
                <a:spcPct val="115000"/>
              </a:lnSpc>
              <a:spcBef>
                <a:spcPts val="1600"/>
              </a:spcBef>
              <a:spcAft>
                <a:spcPts val="0"/>
              </a:spcAft>
              <a:buSzPts val="1000"/>
              <a:buNone/>
              <a:defRPr/>
            </a:lvl5pPr>
            <a:lvl6pPr lvl="5" algn="l">
              <a:lnSpc>
                <a:spcPct val="115000"/>
              </a:lnSpc>
              <a:spcBef>
                <a:spcPts val="1600"/>
              </a:spcBef>
              <a:spcAft>
                <a:spcPts val="0"/>
              </a:spcAft>
              <a:buSzPts val="800"/>
              <a:buNone/>
              <a:defRPr/>
            </a:lvl6pPr>
            <a:lvl7pPr lvl="6" algn="l">
              <a:lnSpc>
                <a:spcPct val="115000"/>
              </a:lnSpc>
              <a:spcBef>
                <a:spcPts val="1600"/>
              </a:spcBef>
              <a:spcAft>
                <a:spcPts val="0"/>
              </a:spcAft>
              <a:buSzPts val="800"/>
              <a:buNone/>
              <a:defRPr/>
            </a:lvl7pPr>
            <a:lvl8pPr lvl="7" algn="l">
              <a:lnSpc>
                <a:spcPct val="115000"/>
              </a:lnSpc>
              <a:spcBef>
                <a:spcPts val="1600"/>
              </a:spcBef>
              <a:spcAft>
                <a:spcPts val="0"/>
              </a:spcAft>
              <a:buSzPts val="800"/>
              <a:buNone/>
              <a:defRPr/>
            </a:lvl8pPr>
            <a:lvl9pPr lvl="8" algn="l">
              <a:lnSpc>
                <a:spcPct val="115000"/>
              </a:lnSpc>
              <a:spcBef>
                <a:spcPts val="1600"/>
              </a:spcBef>
              <a:spcAft>
                <a:spcPts val="1600"/>
              </a:spcAft>
              <a:buSzPts val="800"/>
              <a:buNone/>
              <a:defRPr/>
            </a:lvl9pPr>
          </a:lstStyle>
          <a:p>
            <a:endParaRPr/>
          </a:p>
        </p:txBody>
      </p:sp>
      <p:pic>
        <p:nvPicPr>
          <p:cNvPr id="176" name="Google Shape;176;p21"/>
          <p:cNvPicPr preferRelativeResize="0"/>
          <p:nvPr/>
        </p:nvPicPr>
        <p:blipFill rotWithShape="1">
          <a:blip r:embed="rId3">
            <a:alphaModFix/>
          </a:blip>
          <a:srcRect/>
          <a:stretch/>
        </p:blipFill>
        <p:spPr>
          <a:xfrm>
            <a:off x="8508125" y="4405475"/>
            <a:ext cx="414509" cy="414514"/>
          </a:xfrm>
          <a:prstGeom prst="rect">
            <a:avLst/>
          </a:prstGeom>
          <a:noFill/>
          <a:ln>
            <a:noFill/>
          </a:ln>
        </p:spPr>
      </p:pic>
      <p:pic>
        <p:nvPicPr>
          <p:cNvPr id="177" name="Google Shape;177;p21"/>
          <p:cNvPicPr preferRelativeResize="0"/>
          <p:nvPr/>
        </p:nvPicPr>
        <p:blipFill rotWithShape="1">
          <a:blip r:embed="rId4">
            <a:alphaModFix/>
          </a:blip>
          <a:srcRect/>
          <a:stretch/>
        </p:blipFill>
        <p:spPr>
          <a:xfrm>
            <a:off x="8191675" y="4514449"/>
            <a:ext cx="785021" cy="785026"/>
          </a:xfrm>
          <a:prstGeom prst="rect">
            <a:avLst/>
          </a:prstGeom>
          <a:noFill/>
          <a:ln>
            <a:noFill/>
          </a:ln>
        </p:spPr>
      </p:pic>
      <p:pic>
        <p:nvPicPr>
          <p:cNvPr id="178" name="Google Shape;178;p21"/>
          <p:cNvPicPr preferRelativeResize="0"/>
          <p:nvPr/>
        </p:nvPicPr>
        <p:blipFill rotWithShape="1">
          <a:blip r:embed="rId5">
            <a:alphaModFix/>
          </a:blip>
          <a:srcRect/>
          <a:stretch/>
        </p:blipFill>
        <p:spPr>
          <a:xfrm>
            <a:off x="8663041" y="4943591"/>
            <a:ext cx="325186" cy="325186"/>
          </a:xfrm>
          <a:prstGeom prst="rect">
            <a:avLst/>
          </a:prstGeom>
          <a:noFill/>
          <a:ln>
            <a:noFill/>
          </a:ln>
        </p:spPr>
      </p:pic>
      <p:sp>
        <p:nvSpPr>
          <p:cNvPr id="179" name="Google Shape;179;p21"/>
          <p:cNvSpPr txBox="1">
            <a:spLocks noGrp="1"/>
          </p:cNvSpPr>
          <p:nvPr>
            <p:ph type="title"/>
          </p:nvPr>
        </p:nvSpPr>
        <p:spPr>
          <a:xfrm>
            <a:off x="606225" y="385025"/>
            <a:ext cx="8382000" cy="6261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3600"/>
              <a:buNone/>
              <a:defRPr sz="3600"/>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Tree>
  </p:cSld>
  <p:clrMapOvr>
    <a:masterClrMapping/>
  </p:clrMapOvr>
  <p:extLst>
    <p:ext uri="{DCECCB84-F9BA-43D5-87BE-67443E8EF086}">
      <p15:sldGuideLst xmlns:p15="http://schemas.microsoft.com/office/powerpoint/2012/main">
        <p15:guide id="1" pos="412">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ramatic Text and Photo">
  <p:cSld name="MAIN_POINT_2_2">
    <p:bg>
      <p:bgPr>
        <a:solidFill>
          <a:schemeClr val="lt1"/>
        </a:solidFill>
        <a:effectLst/>
      </p:bgPr>
    </p:bg>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397925" y="0"/>
            <a:ext cx="3344400" cy="5143500"/>
          </a:xfrm>
          <a:prstGeom prst="rect">
            <a:avLst/>
          </a:prstGeom>
          <a:noFill/>
          <a:ln>
            <a:noFill/>
          </a:ln>
        </p:spPr>
        <p:txBody>
          <a:bodyPr spcFirstLastPara="1" wrap="square" lIns="0" tIns="0" rIns="0" bIns="0" anchor="ctr" anchorCtr="0">
            <a:noAutofit/>
          </a:bodyPr>
          <a:lstStyle>
            <a:lvl1pPr lvl="0" algn="l">
              <a:lnSpc>
                <a:spcPct val="80000"/>
              </a:lnSpc>
              <a:spcBef>
                <a:spcPts val="0"/>
              </a:spcBef>
              <a:spcAft>
                <a:spcPts val="0"/>
              </a:spcAft>
              <a:buSzPts val="5100"/>
              <a:buNone/>
              <a:defRPr sz="5100"/>
            </a:lvl1pPr>
            <a:lvl2pPr lvl="1" algn="l">
              <a:lnSpc>
                <a:spcPct val="100000"/>
              </a:lnSpc>
              <a:spcBef>
                <a:spcPts val="0"/>
              </a:spcBef>
              <a:spcAft>
                <a:spcPts val="0"/>
              </a:spcAft>
              <a:buClr>
                <a:srgbClr val="FF9900"/>
              </a:buClr>
              <a:buSzPts val="8900"/>
              <a:buNone/>
              <a:defRPr sz="8900">
                <a:solidFill>
                  <a:srgbClr val="FF9900"/>
                </a:solidFill>
              </a:defRPr>
            </a:lvl2pPr>
            <a:lvl3pPr lvl="2" algn="l">
              <a:lnSpc>
                <a:spcPct val="100000"/>
              </a:lnSpc>
              <a:spcBef>
                <a:spcPts val="0"/>
              </a:spcBef>
              <a:spcAft>
                <a:spcPts val="0"/>
              </a:spcAft>
              <a:buClr>
                <a:srgbClr val="FF9900"/>
              </a:buClr>
              <a:buSzPts val="8900"/>
              <a:buNone/>
              <a:defRPr sz="8900">
                <a:solidFill>
                  <a:srgbClr val="FF9900"/>
                </a:solidFill>
              </a:defRPr>
            </a:lvl3pPr>
            <a:lvl4pPr lvl="3" algn="l">
              <a:lnSpc>
                <a:spcPct val="100000"/>
              </a:lnSpc>
              <a:spcBef>
                <a:spcPts val="0"/>
              </a:spcBef>
              <a:spcAft>
                <a:spcPts val="0"/>
              </a:spcAft>
              <a:buClr>
                <a:srgbClr val="FF9900"/>
              </a:buClr>
              <a:buSzPts val="8900"/>
              <a:buNone/>
              <a:defRPr sz="8900">
                <a:solidFill>
                  <a:srgbClr val="FF9900"/>
                </a:solidFill>
              </a:defRPr>
            </a:lvl4pPr>
            <a:lvl5pPr lvl="4" algn="l">
              <a:lnSpc>
                <a:spcPct val="100000"/>
              </a:lnSpc>
              <a:spcBef>
                <a:spcPts val="0"/>
              </a:spcBef>
              <a:spcAft>
                <a:spcPts val="0"/>
              </a:spcAft>
              <a:buClr>
                <a:srgbClr val="FF9900"/>
              </a:buClr>
              <a:buSzPts val="8900"/>
              <a:buNone/>
              <a:defRPr sz="8900">
                <a:solidFill>
                  <a:srgbClr val="FF9900"/>
                </a:solidFill>
              </a:defRPr>
            </a:lvl5pPr>
            <a:lvl6pPr lvl="5" algn="l">
              <a:lnSpc>
                <a:spcPct val="100000"/>
              </a:lnSpc>
              <a:spcBef>
                <a:spcPts val="0"/>
              </a:spcBef>
              <a:spcAft>
                <a:spcPts val="0"/>
              </a:spcAft>
              <a:buClr>
                <a:srgbClr val="FF9900"/>
              </a:buClr>
              <a:buSzPts val="8900"/>
              <a:buNone/>
              <a:defRPr sz="8900">
                <a:solidFill>
                  <a:srgbClr val="FF9900"/>
                </a:solidFill>
              </a:defRPr>
            </a:lvl6pPr>
            <a:lvl7pPr lvl="6" algn="l">
              <a:lnSpc>
                <a:spcPct val="100000"/>
              </a:lnSpc>
              <a:spcBef>
                <a:spcPts val="0"/>
              </a:spcBef>
              <a:spcAft>
                <a:spcPts val="0"/>
              </a:spcAft>
              <a:buClr>
                <a:srgbClr val="FF9900"/>
              </a:buClr>
              <a:buSzPts val="8900"/>
              <a:buNone/>
              <a:defRPr sz="8900">
                <a:solidFill>
                  <a:srgbClr val="FF9900"/>
                </a:solidFill>
              </a:defRPr>
            </a:lvl7pPr>
            <a:lvl8pPr lvl="7" algn="l">
              <a:lnSpc>
                <a:spcPct val="100000"/>
              </a:lnSpc>
              <a:spcBef>
                <a:spcPts val="0"/>
              </a:spcBef>
              <a:spcAft>
                <a:spcPts val="0"/>
              </a:spcAft>
              <a:buClr>
                <a:srgbClr val="FF9900"/>
              </a:buClr>
              <a:buSzPts val="8900"/>
              <a:buNone/>
              <a:defRPr sz="8900">
                <a:solidFill>
                  <a:srgbClr val="FF9900"/>
                </a:solidFill>
              </a:defRPr>
            </a:lvl8pPr>
            <a:lvl9pPr lvl="8" algn="l">
              <a:lnSpc>
                <a:spcPct val="100000"/>
              </a:lnSpc>
              <a:spcBef>
                <a:spcPts val="0"/>
              </a:spcBef>
              <a:spcAft>
                <a:spcPts val="0"/>
              </a:spcAft>
              <a:buClr>
                <a:srgbClr val="FF9900"/>
              </a:buClr>
              <a:buSzPts val="8900"/>
              <a:buNone/>
              <a:defRPr sz="8900">
                <a:solidFill>
                  <a:srgbClr val="FF9900"/>
                </a:solidFill>
              </a:defRPr>
            </a:lvl9pPr>
          </a:lstStyle>
          <a:p>
            <a:endParaRPr/>
          </a:p>
        </p:txBody>
      </p:sp>
      <p:sp>
        <p:nvSpPr>
          <p:cNvPr id="182" name="Google Shape;182;p22"/>
          <p:cNvSpPr>
            <a:spLocks noGrp="1"/>
          </p:cNvSpPr>
          <p:nvPr>
            <p:ph type="pic" idx="2"/>
          </p:nvPr>
        </p:nvSpPr>
        <p:spPr>
          <a:xfrm>
            <a:off x="2633150" y="-127000"/>
            <a:ext cx="7450800" cy="5397600"/>
          </a:xfrm>
          <a:prstGeom prst="chevron">
            <a:avLst>
              <a:gd name="adj" fmla="val 50000"/>
            </a:avLst>
          </a:prstGeom>
          <a:noFill/>
          <a:ln>
            <a:noFill/>
          </a:ln>
          <a:effectLst>
            <a:outerShdw blurRad="171450" dist="19050" dir="5400000" algn="bl" rotWithShape="0">
              <a:srgbClr val="000000">
                <a:alpha val="7843"/>
              </a:srgbClr>
            </a:outerShdw>
          </a:effectLst>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ramatic Text and Photo 3">
  <p:cSld name="MAIN_POINT_2_2_1_1">
    <p:bg>
      <p:bgPr>
        <a:solidFill>
          <a:srgbClr val="000000"/>
        </a:solidFill>
        <a:effectLst/>
      </p:bgPr>
    </p:bg>
    <p:spTree>
      <p:nvGrpSpPr>
        <p:cNvPr id="1" name="Shape 183"/>
        <p:cNvGrpSpPr/>
        <p:nvPr/>
      </p:nvGrpSpPr>
      <p:grpSpPr>
        <a:xfrm>
          <a:off x="0" y="0"/>
          <a:ext cx="0" cy="0"/>
          <a:chOff x="0" y="0"/>
          <a:chExt cx="0" cy="0"/>
        </a:xfrm>
      </p:grpSpPr>
      <p:sp>
        <p:nvSpPr>
          <p:cNvPr id="184" name="Google Shape;184;p23"/>
          <p:cNvSpPr txBox="1">
            <a:spLocks noGrp="1"/>
          </p:cNvSpPr>
          <p:nvPr>
            <p:ph type="title"/>
          </p:nvPr>
        </p:nvSpPr>
        <p:spPr>
          <a:xfrm>
            <a:off x="397925" y="0"/>
            <a:ext cx="3344400" cy="5143500"/>
          </a:xfrm>
          <a:prstGeom prst="rect">
            <a:avLst/>
          </a:prstGeom>
          <a:noFill/>
          <a:ln>
            <a:noFill/>
          </a:ln>
        </p:spPr>
        <p:txBody>
          <a:bodyPr spcFirstLastPara="1" wrap="square" lIns="0" tIns="0" rIns="0" bIns="0" anchor="ctr" anchorCtr="0">
            <a:noAutofit/>
          </a:bodyPr>
          <a:lstStyle>
            <a:lvl1pPr lvl="0" algn="l">
              <a:lnSpc>
                <a:spcPct val="80000"/>
              </a:lnSpc>
              <a:spcBef>
                <a:spcPts val="0"/>
              </a:spcBef>
              <a:spcAft>
                <a:spcPts val="0"/>
              </a:spcAft>
              <a:buClr>
                <a:schemeClr val="lt1"/>
              </a:buClr>
              <a:buSzPts val="5100"/>
              <a:buNone/>
              <a:defRPr sz="5100">
                <a:solidFill>
                  <a:schemeClr val="lt1"/>
                </a:solidFill>
              </a:defRPr>
            </a:lvl1pPr>
            <a:lvl2pPr lvl="1" algn="l">
              <a:lnSpc>
                <a:spcPct val="100000"/>
              </a:lnSpc>
              <a:spcBef>
                <a:spcPts val="0"/>
              </a:spcBef>
              <a:spcAft>
                <a:spcPts val="0"/>
              </a:spcAft>
              <a:buClr>
                <a:srgbClr val="FF9900"/>
              </a:buClr>
              <a:buSzPts val="8900"/>
              <a:buNone/>
              <a:defRPr sz="8900">
                <a:solidFill>
                  <a:srgbClr val="FF9900"/>
                </a:solidFill>
              </a:defRPr>
            </a:lvl2pPr>
            <a:lvl3pPr lvl="2" algn="l">
              <a:lnSpc>
                <a:spcPct val="100000"/>
              </a:lnSpc>
              <a:spcBef>
                <a:spcPts val="0"/>
              </a:spcBef>
              <a:spcAft>
                <a:spcPts val="0"/>
              </a:spcAft>
              <a:buClr>
                <a:srgbClr val="FF9900"/>
              </a:buClr>
              <a:buSzPts val="8900"/>
              <a:buNone/>
              <a:defRPr sz="8900">
                <a:solidFill>
                  <a:srgbClr val="FF9900"/>
                </a:solidFill>
              </a:defRPr>
            </a:lvl3pPr>
            <a:lvl4pPr lvl="3" algn="l">
              <a:lnSpc>
                <a:spcPct val="100000"/>
              </a:lnSpc>
              <a:spcBef>
                <a:spcPts val="0"/>
              </a:spcBef>
              <a:spcAft>
                <a:spcPts val="0"/>
              </a:spcAft>
              <a:buClr>
                <a:srgbClr val="FF9900"/>
              </a:buClr>
              <a:buSzPts val="8900"/>
              <a:buNone/>
              <a:defRPr sz="8900">
                <a:solidFill>
                  <a:srgbClr val="FF9900"/>
                </a:solidFill>
              </a:defRPr>
            </a:lvl4pPr>
            <a:lvl5pPr lvl="4" algn="l">
              <a:lnSpc>
                <a:spcPct val="100000"/>
              </a:lnSpc>
              <a:spcBef>
                <a:spcPts val="0"/>
              </a:spcBef>
              <a:spcAft>
                <a:spcPts val="0"/>
              </a:spcAft>
              <a:buClr>
                <a:srgbClr val="FF9900"/>
              </a:buClr>
              <a:buSzPts val="8900"/>
              <a:buNone/>
              <a:defRPr sz="8900">
                <a:solidFill>
                  <a:srgbClr val="FF9900"/>
                </a:solidFill>
              </a:defRPr>
            </a:lvl5pPr>
            <a:lvl6pPr lvl="5" algn="l">
              <a:lnSpc>
                <a:spcPct val="100000"/>
              </a:lnSpc>
              <a:spcBef>
                <a:spcPts val="0"/>
              </a:spcBef>
              <a:spcAft>
                <a:spcPts val="0"/>
              </a:spcAft>
              <a:buClr>
                <a:srgbClr val="FF9900"/>
              </a:buClr>
              <a:buSzPts val="8900"/>
              <a:buNone/>
              <a:defRPr sz="8900">
                <a:solidFill>
                  <a:srgbClr val="FF9900"/>
                </a:solidFill>
              </a:defRPr>
            </a:lvl6pPr>
            <a:lvl7pPr lvl="6" algn="l">
              <a:lnSpc>
                <a:spcPct val="100000"/>
              </a:lnSpc>
              <a:spcBef>
                <a:spcPts val="0"/>
              </a:spcBef>
              <a:spcAft>
                <a:spcPts val="0"/>
              </a:spcAft>
              <a:buClr>
                <a:srgbClr val="FF9900"/>
              </a:buClr>
              <a:buSzPts val="8900"/>
              <a:buNone/>
              <a:defRPr sz="8900">
                <a:solidFill>
                  <a:srgbClr val="FF9900"/>
                </a:solidFill>
              </a:defRPr>
            </a:lvl7pPr>
            <a:lvl8pPr lvl="7" algn="l">
              <a:lnSpc>
                <a:spcPct val="100000"/>
              </a:lnSpc>
              <a:spcBef>
                <a:spcPts val="0"/>
              </a:spcBef>
              <a:spcAft>
                <a:spcPts val="0"/>
              </a:spcAft>
              <a:buClr>
                <a:srgbClr val="FF9900"/>
              </a:buClr>
              <a:buSzPts val="8900"/>
              <a:buNone/>
              <a:defRPr sz="8900">
                <a:solidFill>
                  <a:srgbClr val="FF9900"/>
                </a:solidFill>
              </a:defRPr>
            </a:lvl8pPr>
            <a:lvl9pPr lvl="8" algn="l">
              <a:lnSpc>
                <a:spcPct val="100000"/>
              </a:lnSpc>
              <a:spcBef>
                <a:spcPts val="0"/>
              </a:spcBef>
              <a:spcAft>
                <a:spcPts val="0"/>
              </a:spcAft>
              <a:buClr>
                <a:srgbClr val="FF9900"/>
              </a:buClr>
              <a:buSzPts val="8900"/>
              <a:buNone/>
              <a:defRPr sz="8900">
                <a:solidFill>
                  <a:srgbClr val="FF9900"/>
                </a:solidFill>
              </a:defRPr>
            </a:lvl9pPr>
          </a:lstStyle>
          <a:p>
            <a:endParaRPr/>
          </a:p>
        </p:txBody>
      </p:sp>
      <p:sp>
        <p:nvSpPr>
          <p:cNvPr id="185" name="Google Shape;185;p23"/>
          <p:cNvSpPr>
            <a:spLocks noGrp="1"/>
          </p:cNvSpPr>
          <p:nvPr>
            <p:ph type="pic" idx="2"/>
          </p:nvPr>
        </p:nvSpPr>
        <p:spPr>
          <a:xfrm>
            <a:off x="2582350" y="-118525"/>
            <a:ext cx="7450800" cy="5380500"/>
          </a:xfrm>
          <a:prstGeom prst="chevron">
            <a:avLst>
              <a:gd name="adj" fmla="val 50000"/>
            </a:avLst>
          </a:prstGeom>
          <a:noFill/>
          <a:ln>
            <a:noFill/>
          </a:ln>
          <a:effectLst>
            <a:outerShdw blurRad="200025" dist="19050" dir="5400000" algn="bl" rotWithShape="0">
              <a:srgbClr val="000000">
                <a:alpha val="20000"/>
              </a:srgbClr>
            </a:outerShdw>
          </a:effectLst>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1">
  <p:cSld name="CUSTOM">
    <p:spTree>
      <p:nvGrpSpPr>
        <p:cNvPr id="1" name="Shape 22"/>
        <p:cNvGrpSpPr/>
        <p:nvPr/>
      </p:nvGrpSpPr>
      <p:grpSpPr>
        <a:xfrm>
          <a:off x="0" y="0"/>
          <a:ext cx="0" cy="0"/>
          <a:chOff x="0" y="0"/>
          <a:chExt cx="0" cy="0"/>
        </a:xfrm>
      </p:grpSpPr>
      <p:pic>
        <p:nvPicPr>
          <p:cNvPr id="23" name="Google Shape;23;p4"/>
          <p:cNvPicPr preferRelativeResize="0"/>
          <p:nvPr/>
        </p:nvPicPr>
        <p:blipFill rotWithShape="1">
          <a:blip r:embed="rId2">
            <a:alphaModFix/>
          </a:blip>
          <a:srcRect/>
          <a:stretch/>
        </p:blipFill>
        <p:spPr>
          <a:xfrm>
            <a:off x="-1961000" y="-15775"/>
            <a:ext cx="5175052" cy="5175052"/>
          </a:xfrm>
          <a:prstGeom prst="rect">
            <a:avLst/>
          </a:prstGeom>
          <a:noFill/>
          <a:ln>
            <a:noFill/>
          </a:ln>
        </p:spPr>
      </p:pic>
      <p:sp>
        <p:nvSpPr>
          <p:cNvPr id="24" name="Google Shape;24;p4"/>
          <p:cNvSpPr txBox="1">
            <a:spLocks noGrp="1"/>
          </p:cNvSpPr>
          <p:nvPr>
            <p:ph type="ctrTitle"/>
          </p:nvPr>
        </p:nvSpPr>
        <p:spPr>
          <a:xfrm>
            <a:off x="3822200" y="630000"/>
            <a:ext cx="4830300" cy="19110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SzPts val="700"/>
              <a:buNone/>
              <a:defRPr sz="5500"/>
            </a:lvl1pPr>
            <a:lvl2pPr lvl="1" algn="l">
              <a:lnSpc>
                <a:spcPct val="80000"/>
              </a:lnSpc>
              <a:spcBef>
                <a:spcPts val="0"/>
              </a:spcBef>
              <a:spcAft>
                <a:spcPts val="0"/>
              </a:spcAft>
              <a:buSzPts val="1200"/>
              <a:buNone/>
              <a:defRPr sz="1200"/>
            </a:lvl2pPr>
            <a:lvl3pPr lvl="2" algn="l">
              <a:lnSpc>
                <a:spcPct val="80000"/>
              </a:lnSpc>
              <a:spcBef>
                <a:spcPts val="0"/>
              </a:spcBef>
              <a:spcAft>
                <a:spcPts val="0"/>
              </a:spcAft>
              <a:buSzPts val="1200"/>
              <a:buNone/>
              <a:defRPr sz="1200"/>
            </a:lvl3pPr>
            <a:lvl4pPr lvl="3" algn="l">
              <a:lnSpc>
                <a:spcPct val="80000"/>
              </a:lnSpc>
              <a:spcBef>
                <a:spcPts val="0"/>
              </a:spcBef>
              <a:spcAft>
                <a:spcPts val="0"/>
              </a:spcAft>
              <a:buSzPts val="1200"/>
              <a:buNone/>
              <a:defRPr sz="1200"/>
            </a:lvl4pPr>
            <a:lvl5pPr lvl="4" algn="l">
              <a:lnSpc>
                <a:spcPct val="80000"/>
              </a:lnSpc>
              <a:spcBef>
                <a:spcPts val="0"/>
              </a:spcBef>
              <a:spcAft>
                <a:spcPts val="0"/>
              </a:spcAft>
              <a:buSzPts val="1200"/>
              <a:buNone/>
              <a:defRPr sz="1200"/>
            </a:lvl5pPr>
            <a:lvl6pPr lvl="5" algn="l">
              <a:lnSpc>
                <a:spcPct val="80000"/>
              </a:lnSpc>
              <a:spcBef>
                <a:spcPts val="0"/>
              </a:spcBef>
              <a:spcAft>
                <a:spcPts val="0"/>
              </a:spcAft>
              <a:buSzPts val="1200"/>
              <a:buNone/>
              <a:defRPr sz="1200"/>
            </a:lvl6pPr>
            <a:lvl7pPr lvl="6" algn="l">
              <a:lnSpc>
                <a:spcPct val="80000"/>
              </a:lnSpc>
              <a:spcBef>
                <a:spcPts val="0"/>
              </a:spcBef>
              <a:spcAft>
                <a:spcPts val="0"/>
              </a:spcAft>
              <a:buSzPts val="1200"/>
              <a:buNone/>
              <a:defRPr sz="1200"/>
            </a:lvl7pPr>
            <a:lvl8pPr lvl="7" algn="l">
              <a:lnSpc>
                <a:spcPct val="80000"/>
              </a:lnSpc>
              <a:spcBef>
                <a:spcPts val="0"/>
              </a:spcBef>
              <a:spcAft>
                <a:spcPts val="0"/>
              </a:spcAft>
              <a:buSzPts val="1200"/>
              <a:buNone/>
              <a:defRPr sz="1200"/>
            </a:lvl8pPr>
            <a:lvl9pPr lvl="8" algn="l">
              <a:lnSpc>
                <a:spcPct val="80000"/>
              </a:lnSpc>
              <a:spcBef>
                <a:spcPts val="0"/>
              </a:spcBef>
              <a:spcAft>
                <a:spcPts val="0"/>
              </a:spcAft>
              <a:buSzPts val="1200"/>
              <a:buNone/>
              <a:defRPr sz="1200"/>
            </a:lvl9pPr>
          </a:lstStyle>
          <a:p>
            <a:endParaRPr/>
          </a:p>
        </p:txBody>
      </p:sp>
      <p:sp>
        <p:nvSpPr>
          <p:cNvPr id="25" name="Google Shape;25;p4"/>
          <p:cNvSpPr txBox="1">
            <a:spLocks noGrp="1"/>
          </p:cNvSpPr>
          <p:nvPr>
            <p:ph type="subTitle" idx="1"/>
          </p:nvPr>
        </p:nvSpPr>
        <p:spPr>
          <a:xfrm>
            <a:off x="3822200" y="2669950"/>
            <a:ext cx="4830300" cy="844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vider 3">
  <p:cSld name="CUSTOM_2">
    <p:spTree>
      <p:nvGrpSpPr>
        <p:cNvPr id="1" name="Shape 26"/>
        <p:cNvGrpSpPr/>
        <p:nvPr/>
      </p:nvGrpSpPr>
      <p:grpSpPr>
        <a:xfrm>
          <a:off x="0" y="0"/>
          <a:ext cx="0" cy="0"/>
          <a:chOff x="0" y="0"/>
          <a:chExt cx="0" cy="0"/>
        </a:xfrm>
      </p:grpSpPr>
      <p:pic>
        <p:nvPicPr>
          <p:cNvPr id="27" name="Google Shape;27;p5"/>
          <p:cNvPicPr preferRelativeResize="0"/>
          <p:nvPr/>
        </p:nvPicPr>
        <p:blipFill rotWithShape="1">
          <a:blip r:embed="rId2">
            <a:alphaModFix/>
          </a:blip>
          <a:srcRect l="308" r="298"/>
          <a:stretch/>
        </p:blipFill>
        <p:spPr>
          <a:xfrm>
            <a:off x="-1962175" y="-15775"/>
            <a:ext cx="5143501" cy="5175052"/>
          </a:xfrm>
          <a:prstGeom prst="rect">
            <a:avLst/>
          </a:prstGeom>
          <a:noFill/>
          <a:ln>
            <a:noFill/>
          </a:ln>
        </p:spPr>
      </p:pic>
      <p:sp>
        <p:nvSpPr>
          <p:cNvPr id="28" name="Google Shape;28;p5"/>
          <p:cNvSpPr txBox="1">
            <a:spLocks noGrp="1"/>
          </p:cNvSpPr>
          <p:nvPr>
            <p:ph type="ctrTitle"/>
          </p:nvPr>
        </p:nvSpPr>
        <p:spPr>
          <a:xfrm>
            <a:off x="3822200" y="630000"/>
            <a:ext cx="4830300" cy="19110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SzPts val="700"/>
              <a:buNone/>
              <a:defRPr sz="5500"/>
            </a:lvl1pPr>
            <a:lvl2pPr lvl="1" algn="l">
              <a:lnSpc>
                <a:spcPct val="80000"/>
              </a:lnSpc>
              <a:spcBef>
                <a:spcPts val="0"/>
              </a:spcBef>
              <a:spcAft>
                <a:spcPts val="0"/>
              </a:spcAft>
              <a:buSzPts val="1200"/>
              <a:buNone/>
              <a:defRPr sz="1200"/>
            </a:lvl2pPr>
            <a:lvl3pPr lvl="2" algn="l">
              <a:lnSpc>
                <a:spcPct val="80000"/>
              </a:lnSpc>
              <a:spcBef>
                <a:spcPts val="0"/>
              </a:spcBef>
              <a:spcAft>
                <a:spcPts val="0"/>
              </a:spcAft>
              <a:buSzPts val="1200"/>
              <a:buNone/>
              <a:defRPr sz="1200"/>
            </a:lvl3pPr>
            <a:lvl4pPr lvl="3" algn="l">
              <a:lnSpc>
                <a:spcPct val="80000"/>
              </a:lnSpc>
              <a:spcBef>
                <a:spcPts val="0"/>
              </a:spcBef>
              <a:spcAft>
                <a:spcPts val="0"/>
              </a:spcAft>
              <a:buSzPts val="1200"/>
              <a:buNone/>
              <a:defRPr sz="1200"/>
            </a:lvl4pPr>
            <a:lvl5pPr lvl="4" algn="l">
              <a:lnSpc>
                <a:spcPct val="80000"/>
              </a:lnSpc>
              <a:spcBef>
                <a:spcPts val="0"/>
              </a:spcBef>
              <a:spcAft>
                <a:spcPts val="0"/>
              </a:spcAft>
              <a:buSzPts val="1200"/>
              <a:buNone/>
              <a:defRPr sz="1200"/>
            </a:lvl5pPr>
            <a:lvl6pPr lvl="5" algn="l">
              <a:lnSpc>
                <a:spcPct val="80000"/>
              </a:lnSpc>
              <a:spcBef>
                <a:spcPts val="0"/>
              </a:spcBef>
              <a:spcAft>
                <a:spcPts val="0"/>
              </a:spcAft>
              <a:buSzPts val="1200"/>
              <a:buNone/>
              <a:defRPr sz="1200"/>
            </a:lvl6pPr>
            <a:lvl7pPr lvl="6" algn="l">
              <a:lnSpc>
                <a:spcPct val="80000"/>
              </a:lnSpc>
              <a:spcBef>
                <a:spcPts val="0"/>
              </a:spcBef>
              <a:spcAft>
                <a:spcPts val="0"/>
              </a:spcAft>
              <a:buSzPts val="1200"/>
              <a:buNone/>
              <a:defRPr sz="1200"/>
            </a:lvl7pPr>
            <a:lvl8pPr lvl="7" algn="l">
              <a:lnSpc>
                <a:spcPct val="80000"/>
              </a:lnSpc>
              <a:spcBef>
                <a:spcPts val="0"/>
              </a:spcBef>
              <a:spcAft>
                <a:spcPts val="0"/>
              </a:spcAft>
              <a:buSzPts val="1200"/>
              <a:buNone/>
              <a:defRPr sz="1200"/>
            </a:lvl8pPr>
            <a:lvl9pPr lvl="8" algn="l">
              <a:lnSpc>
                <a:spcPct val="80000"/>
              </a:lnSpc>
              <a:spcBef>
                <a:spcPts val="0"/>
              </a:spcBef>
              <a:spcAft>
                <a:spcPts val="0"/>
              </a:spcAft>
              <a:buSzPts val="1200"/>
              <a:buNone/>
              <a:defRPr sz="1200"/>
            </a:lvl9pPr>
          </a:lstStyle>
          <a:p>
            <a:endParaRPr/>
          </a:p>
        </p:txBody>
      </p:sp>
      <p:sp>
        <p:nvSpPr>
          <p:cNvPr id="29" name="Google Shape;29;p5"/>
          <p:cNvSpPr txBox="1">
            <a:spLocks noGrp="1"/>
          </p:cNvSpPr>
          <p:nvPr>
            <p:ph type="subTitle" idx="1"/>
          </p:nvPr>
        </p:nvSpPr>
        <p:spPr>
          <a:xfrm>
            <a:off x="3822200" y="2669950"/>
            <a:ext cx="4830300" cy="844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TITLE_4_1">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606225" y="385025"/>
            <a:ext cx="8382000" cy="6261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 name="Google Shape;32;p6"/>
          <p:cNvSpPr txBox="1">
            <a:spLocks noGrp="1"/>
          </p:cNvSpPr>
          <p:nvPr>
            <p:ph type="body" idx="1"/>
          </p:nvPr>
        </p:nvSpPr>
        <p:spPr>
          <a:xfrm>
            <a:off x="638675" y="1089250"/>
            <a:ext cx="5790900" cy="3114900"/>
          </a:xfrm>
          <a:prstGeom prst="rect">
            <a:avLst/>
          </a:prstGeom>
          <a:noFill/>
          <a:ln>
            <a:noFill/>
          </a:ln>
        </p:spPr>
        <p:txBody>
          <a:bodyPr spcFirstLastPara="1" wrap="square" lIns="0" tIns="0" rIns="0" bIns="0" anchor="t" anchorCtr="0">
            <a:noAutofit/>
          </a:bodyPr>
          <a:lstStyle>
            <a:lvl1pPr marL="457200" lvl="0" indent="-381000" algn="l">
              <a:lnSpc>
                <a:spcPct val="115000"/>
              </a:lnSpc>
              <a:spcBef>
                <a:spcPts val="0"/>
              </a:spcBef>
              <a:spcAft>
                <a:spcPts val="0"/>
              </a:spcAft>
              <a:buSzPts val="2400"/>
              <a:buChar char="●"/>
              <a:defRPr/>
            </a:lvl1pPr>
            <a:lvl2pPr marL="914400" lvl="1" indent="-342900" algn="l">
              <a:lnSpc>
                <a:spcPct val="115000"/>
              </a:lnSpc>
              <a:spcBef>
                <a:spcPts val="1600"/>
              </a:spcBef>
              <a:spcAft>
                <a:spcPts val="0"/>
              </a:spcAft>
              <a:buSzPts val="1800"/>
              <a:buChar char="○"/>
              <a:defRPr/>
            </a:lvl2pPr>
            <a:lvl3pPr marL="1371600" lvl="2" indent="-330200" algn="l">
              <a:lnSpc>
                <a:spcPct val="115000"/>
              </a:lnSpc>
              <a:spcBef>
                <a:spcPts val="1600"/>
              </a:spcBef>
              <a:spcAft>
                <a:spcPts val="0"/>
              </a:spcAft>
              <a:buSzPts val="1600"/>
              <a:buChar char="■"/>
              <a:defRPr/>
            </a:lvl3pPr>
            <a:lvl4pPr marL="1828800" lvl="3" indent="-311150" algn="l">
              <a:lnSpc>
                <a:spcPct val="115000"/>
              </a:lnSpc>
              <a:spcBef>
                <a:spcPts val="1600"/>
              </a:spcBef>
              <a:spcAft>
                <a:spcPts val="0"/>
              </a:spcAft>
              <a:buSzPts val="1300"/>
              <a:buChar char="●"/>
              <a:defRPr/>
            </a:lvl4pPr>
            <a:lvl5pPr marL="2286000" lvl="4" indent="-292100" algn="l">
              <a:lnSpc>
                <a:spcPct val="115000"/>
              </a:lnSpc>
              <a:spcBef>
                <a:spcPts val="1600"/>
              </a:spcBef>
              <a:spcAft>
                <a:spcPts val="0"/>
              </a:spcAft>
              <a:buSzPts val="1000"/>
              <a:buChar char="○"/>
              <a:defRPr/>
            </a:lvl5pPr>
            <a:lvl6pPr marL="2743200" lvl="5" indent="-279400" algn="l">
              <a:lnSpc>
                <a:spcPct val="115000"/>
              </a:lnSpc>
              <a:spcBef>
                <a:spcPts val="1600"/>
              </a:spcBef>
              <a:spcAft>
                <a:spcPts val="0"/>
              </a:spcAft>
              <a:buSzPts val="800"/>
              <a:buChar char="■"/>
              <a:defRPr/>
            </a:lvl6pPr>
            <a:lvl7pPr marL="3200400" lvl="6" indent="-279400" algn="l">
              <a:lnSpc>
                <a:spcPct val="115000"/>
              </a:lnSpc>
              <a:spcBef>
                <a:spcPts val="1600"/>
              </a:spcBef>
              <a:spcAft>
                <a:spcPts val="0"/>
              </a:spcAft>
              <a:buSzPts val="800"/>
              <a:buChar char="●"/>
              <a:defRPr/>
            </a:lvl7pPr>
            <a:lvl8pPr marL="3657600" lvl="7" indent="-279400" algn="l">
              <a:lnSpc>
                <a:spcPct val="115000"/>
              </a:lnSpc>
              <a:spcBef>
                <a:spcPts val="1600"/>
              </a:spcBef>
              <a:spcAft>
                <a:spcPts val="0"/>
              </a:spcAft>
              <a:buSzPts val="800"/>
              <a:buChar char="○"/>
              <a:defRPr/>
            </a:lvl8pPr>
            <a:lvl9pPr marL="4114800" lvl="8" indent="-279400" algn="l">
              <a:lnSpc>
                <a:spcPct val="115000"/>
              </a:lnSpc>
              <a:spcBef>
                <a:spcPts val="1600"/>
              </a:spcBef>
              <a:spcAft>
                <a:spcPts val="1600"/>
              </a:spcAft>
              <a:buSzPts val="800"/>
              <a:buChar char="■"/>
              <a:defRPr/>
            </a:lvl9pPr>
          </a:lstStyle>
          <a:p>
            <a:endParaRPr/>
          </a:p>
        </p:txBody>
      </p:sp>
      <p:sp>
        <p:nvSpPr>
          <p:cNvPr id="33" name="Google Shape;33;p6"/>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a:p>
            <a:pPr marL="0" lvl="0" indent="0" algn="r" rtl="0">
              <a:spcBef>
                <a:spcPts val="0"/>
              </a:spcBef>
              <a:spcAft>
                <a:spcPts val="0"/>
              </a:spcAft>
              <a:buSzPts val="1300"/>
              <a:buNone/>
            </a:pPr>
            <a:endParaRPr sz="1300" b="0"/>
          </a:p>
        </p:txBody>
      </p:sp>
      <p:pic>
        <p:nvPicPr>
          <p:cNvPr id="34" name="Google Shape;34;p6"/>
          <p:cNvPicPr preferRelativeResize="0"/>
          <p:nvPr/>
        </p:nvPicPr>
        <p:blipFill rotWithShape="1">
          <a:blip r:embed="rId2">
            <a:alphaModFix/>
          </a:blip>
          <a:srcRect/>
          <a:stretch/>
        </p:blipFill>
        <p:spPr>
          <a:xfrm>
            <a:off x="267949" y="4527949"/>
            <a:ext cx="2512000" cy="295600"/>
          </a:xfrm>
          <a:prstGeom prst="rect">
            <a:avLst/>
          </a:prstGeom>
          <a:noFill/>
          <a:ln>
            <a:noFill/>
          </a:ln>
        </p:spPr>
      </p:pic>
      <p:sp>
        <p:nvSpPr>
          <p:cNvPr id="35" name="Google Shape;35;p6"/>
          <p:cNvSpPr txBox="1">
            <a:spLocks noGrp="1"/>
          </p:cNvSpPr>
          <p:nvPr>
            <p:ph type="subTitle" idx="2"/>
          </p:nvPr>
        </p:nvSpPr>
        <p:spPr>
          <a:xfrm>
            <a:off x="4089400" y="4630425"/>
            <a:ext cx="3530700" cy="193200"/>
          </a:xfrm>
          <a:prstGeom prst="rect">
            <a:avLst/>
          </a:prstGeom>
          <a:noFill/>
          <a:ln>
            <a:noFill/>
          </a:ln>
        </p:spPr>
        <p:txBody>
          <a:bodyPr spcFirstLastPara="1" wrap="square" lIns="0" tIns="0" rIns="0" bIns="0" anchor="ctr" anchorCtr="0">
            <a:noAutofit/>
          </a:bodyPr>
          <a:lstStyle>
            <a:lvl1pPr lvl="0" algn="l">
              <a:lnSpc>
                <a:spcPct val="115000"/>
              </a:lnSpc>
              <a:spcBef>
                <a:spcPts val="0"/>
              </a:spcBef>
              <a:spcAft>
                <a:spcPts val="0"/>
              </a:spcAft>
              <a:buClr>
                <a:schemeClr val="dk1"/>
              </a:buClr>
              <a:buSzPts val="1200"/>
              <a:buNone/>
              <a:defRPr sz="1200">
                <a:solidFill>
                  <a:schemeClr val="dk1"/>
                </a:solidFill>
              </a:defRPr>
            </a:lvl1pPr>
            <a:lvl2pPr lvl="1" algn="l">
              <a:lnSpc>
                <a:spcPct val="115000"/>
              </a:lnSpc>
              <a:spcBef>
                <a:spcPts val="1600"/>
              </a:spcBef>
              <a:spcAft>
                <a:spcPts val="0"/>
              </a:spcAft>
              <a:buSzPts val="18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300"/>
              <a:buNone/>
              <a:defRPr/>
            </a:lvl4pPr>
            <a:lvl5pPr lvl="4" algn="l">
              <a:lnSpc>
                <a:spcPct val="115000"/>
              </a:lnSpc>
              <a:spcBef>
                <a:spcPts val="1600"/>
              </a:spcBef>
              <a:spcAft>
                <a:spcPts val="0"/>
              </a:spcAft>
              <a:buSzPts val="1000"/>
              <a:buNone/>
              <a:defRPr/>
            </a:lvl5pPr>
            <a:lvl6pPr lvl="5" algn="l">
              <a:lnSpc>
                <a:spcPct val="115000"/>
              </a:lnSpc>
              <a:spcBef>
                <a:spcPts val="1600"/>
              </a:spcBef>
              <a:spcAft>
                <a:spcPts val="0"/>
              </a:spcAft>
              <a:buSzPts val="800"/>
              <a:buNone/>
              <a:defRPr/>
            </a:lvl6pPr>
            <a:lvl7pPr lvl="6" algn="l">
              <a:lnSpc>
                <a:spcPct val="115000"/>
              </a:lnSpc>
              <a:spcBef>
                <a:spcPts val="1600"/>
              </a:spcBef>
              <a:spcAft>
                <a:spcPts val="0"/>
              </a:spcAft>
              <a:buSzPts val="800"/>
              <a:buNone/>
              <a:defRPr/>
            </a:lvl7pPr>
            <a:lvl8pPr lvl="7" algn="l">
              <a:lnSpc>
                <a:spcPct val="115000"/>
              </a:lnSpc>
              <a:spcBef>
                <a:spcPts val="1600"/>
              </a:spcBef>
              <a:spcAft>
                <a:spcPts val="0"/>
              </a:spcAft>
              <a:buSzPts val="800"/>
              <a:buNone/>
              <a:defRPr/>
            </a:lvl8pPr>
            <a:lvl9pPr lvl="8" algn="l">
              <a:lnSpc>
                <a:spcPct val="115000"/>
              </a:lnSpc>
              <a:spcBef>
                <a:spcPts val="1600"/>
              </a:spcBef>
              <a:spcAft>
                <a:spcPts val="1600"/>
              </a:spcAft>
              <a:buSzPts val="800"/>
              <a:buNone/>
              <a:defRPr/>
            </a:lvl9pPr>
          </a:lstStyle>
          <a:p>
            <a:endParaRPr/>
          </a:p>
        </p:txBody>
      </p:sp>
      <p:pic>
        <p:nvPicPr>
          <p:cNvPr id="36" name="Google Shape;36;p6"/>
          <p:cNvPicPr preferRelativeResize="0"/>
          <p:nvPr/>
        </p:nvPicPr>
        <p:blipFill rotWithShape="1">
          <a:blip r:embed="rId3">
            <a:alphaModFix/>
          </a:blip>
          <a:srcRect/>
          <a:stretch/>
        </p:blipFill>
        <p:spPr>
          <a:xfrm>
            <a:off x="8508125" y="4405475"/>
            <a:ext cx="414509" cy="414514"/>
          </a:xfrm>
          <a:prstGeom prst="rect">
            <a:avLst/>
          </a:prstGeom>
          <a:noFill/>
          <a:ln>
            <a:noFill/>
          </a:ln>
        </p:spPr>
      </p:pic>
      <p:pic>
        <p:nvPicPr>
          <p:cNvPr id="37" name="Google Shape;37;p6"/>
          <p:cNvPicPr preferRelativeResize="0"/>
          <p:nvPr/>
        </p:nvPicPr>
        <p:blipFill rotWithShape="1">
          <a:blip r:embed="rId4">
            <a:alphaModFix/>
          </a:blip>
          <a:srcRect/>
          <a:stretch/>
        </p:blipFill>
        <p:spPr>
          <a:xfrm>
            <a:off x="8191675" y="4514449"/>
            <a:ext cx="785021" cy="785026"/>
          </a:xfrm>
          <a:prstGeom prst="rect">
            <a:avLst/>
          </a:prstGeom>
          <a:noFill/>
          <a:ln>
            <a:noFill/>
          </a:ln>
        </p:spPr>
      </p:pic>
      <p:pic>
        <p:nvPicPr>
          <p:cNvPr id="38" name="Google Shape;38;p6"/>
          <p:cNvPicPr preferRelativeResize="0"/>
          <p:nvPr/>
        </p:nvPicPr>
        <p:blipFill rotWithShape="1">
          <a:blip r:embed="rId5">
            <a:alphaModFix/>
          </a:blip>
          <a:srcRect/>
          <a:stretch/>
        </p:blipFill>
        <p:spPr>
          <a:xfrm>
            <a:off x="8663041" y="4943591"/>
            <a:ext cx="325186" cy="325186"/>
          </a:xfrm>
          <a:prstGeom prst="rect">
            <a:avLst/>
          </a:prstGeom>
          <a:noFill/>
          <a:ln>
            <a:noFill/>
          </a:ln>
        </p:spPr>
      </p:pic>
    </p:spTree>
  </p:cSld>
  <p:clrMapOvr>
    <a:masterClrMapping/>
  </p:clrMapOvr>
  <p:extLst>
    <p:ext uri="{DCECCB84-F9BA-43D5-87BE-67443E8EF086}">
      <p15:sldGuideLst xmlns:p15="http://schemas.microsoft.com/office/powerpoint/2012/main">
        <p15:guide id="1" pos="5358">
          <p15:clr>
            <a:srgbClr val="FA7B17"/>
          </p15:clr>
        </p15:guide>
        <p15:guide id="2" pos="402">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and Photo">
  <p:cSld name="TITLE_4_1_1_1">
    <p:spTree>
      <p:nvGrpSpPr>
        <p:cNvPr id="1" name="Shape 39"/>
        <p:cNvGrpSpPr/>
        <p:nvPr/>
      </p:nvGrpSpPr>
      <p:grpSpPr>
        <a:xfrm>
          <a:off x="0" y="0"/>
          <a:ext cx="0" cy="0"/>
          <a:chOff x="0" y="0"/>
          <a:chExt cx="0" cy="0"/>
        </a:xfrm>
      </p:grpSpPr>
      <p:sp>
        <p:nvSpPr>
          <p:cNvPr id="40" name="Google Shape;40;p7"/>
          <p:cNvSpPr>
            <a:spLocks noGrp="1"/>
          </p:cNvSpPr>
          <p:nvPr>
            <p:ph type="pic" idx="2"/>
          </p:nvPr>
        </p:nvSpPr>
        <p:spPr>
          <a:xfrm>
            <a:off x="3436275" y="-101925"/>
            <a:ext cx="5839800" cy="5470500"/>
          </a:xfrm>
          <a:prstGeom prst="rect">
            <a:avLst/>
          </a:prstGeom>
          <a:noFill/>
          <a:ln>
            <a:noFill/>
          </a:ln>
        </p:spPr>
      </p:sp>
      <p:pic>
        <p:nvPicPr>
          <p:cNvPr id="41" name="Google Shape;41;p7"/>
          <p:cNvPicPr preferRelativeResize="0"/>
          <p:nvPr/>
        </p:nvPicPr>
        <p:blipFill rotWithShape="1">
          <a:blip r:embed="rId2">
            <a:alphaModFix/>
          </a:blip>
          <a:srcRect/>
          <a:stretch/>
        </p:blipFill>
        <p:spPr>
          <a:xfrm>
            <a:off x="267949" y="4527949"/>
            <a:ext cx="2512000" cy="295600"/>
          </a:xfrm>
          <a:prstGeom prst="rect">
            <a:avLst/>
          </a:prstGeom>
          <a:noFill/>
          <a:ln>
            <a:noFill/>
          </a:ln>
        </p:spPr>
      </p:pic>
      <p:sp>
        <p:nvSpPr>
          <p:cNvPr id="42" name="Google Shape;42;p7"/>
          <p:cNvSpPr txBox="1">
            <a:spLocks noGrp="1"/>
          </p:cNvSpPr>
          <p:nvPr>
            <p:ph type="title"/>
          </p:nvPr>
        </p:nvSpPr>
        <p:spPr>
          <a:xfrm>
            <a:off x="633375" y="662500"/>
            <a:ext cx="2414700" cy="10566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3" name="Google Shape;43;p7"/>
          <p:cNvSpPr txBox="1">
            <a:spLocks noGrp="1"/>
          </p:cNvSpPr>
          <p:nvPr>
            <p:ph type="title" idx="3"/>
          </p:nvPr>
        </p:nvSpPr>
        <p:spPr>
          <a:xfrm>
            <a:off x="633375" y="1897100"/>
            <a:ext cx="2414700" cy="2223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1300"/>
              <a:buNone/>
              <a:defRPr sz="1300">
                <a:solidFill>
                  <a:schemeClr val="dk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extLst>
    <p:ext uri="{DCECCB84-F9BA-43D5-87BE-67443E8EF086}">
      <p15:sldGuideLst xmlns:p15="http://schemas.microsoft.com/office/powerpoint/2012/main">
        <p15:guide id="1" pos="399">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and Photos">
  <p:cSld name="TITLE_4_1_1_1_1">
    <p:spTree>
      <p:nvGrpSpPr>
        <p:cNvPr id="1" name="Shape 44"/>
        <p:cNvGrpSpPr/>
        <p:nvPr/>
      </p:nvGrpSpPr>
      <p:grpSpPr>
        <a:xfrm>
          <a:off x="0" y="0"/>
          <a:ext cx="0" cy="0"/>
          <a:chOff x="0" y="0"/>
          <a:chExt cx="0" cy="0"/>
        </a:xfrm>
      </p:grpSpPr>
      <p:sp>
        <p:nvSpPr>
          <p:cNvPr id="45" name="Google Shape;45;p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
        <p:nvSpPr>
          <p:cNvPr id="46" name="Google Shape;46;p8"/>
          <p:cNvSpPr>
            <a:spLocks noGrp="1"/>
          </p:cNvSpPr>
          <p:nvPr>
            <p:ph type="pic" idx="2"/>
          </p:nvPr>
        </p:nvSpPr>
        <p:spPr>
          <a:xfrm>
            <a:off x="3415100" y="2578600"/>
            <a:ext cx="5808900" cy="2730000"/>
          </a:xfrm>
          <a:prstGeom prst="rect">
            <a:avLst/>
          </a:prstGeom>
          <a:noFill/>
          <a:ln w="76200" cap="flat" cmpd="sng">
            <a:solidFill>
              <a:schemeClr val="lt1"/>
            </a:solidFill>
            <a:prstDash val="solid"/>
            <a:round/>
            <a:headEnd type="none" w="sm" len="sm"/>
            <a:tailEnd type="none" w="sm" len="sm"/>
          </a:ln>
        </p:spPr>
      </p:sp>
      <p:sp>
        <p:nvSpPr>
          <p:cNvPr id="47" name="Google Shape;47;p8"/>
          <p:cNvSpPr>
            <a:spLocks noGrp="1"/>
          </p:cNvSpPr>
          <p:nvPr>
            <p:ph type="pic" idx="3"/>
          </p:nvPr>
        </p:nvSpPr>
        <p:spPr>
          <a:xfrm>
            <a:off x="3415100" y="-123775"/>
            <a:ext cx="3399300" cy="2637000"/>
          </a:xfrm>
          <a:prstGeom prst="rect">
            <a:avLst/>
          </a:prstGeom>
          <a:noFill/>
          <a:ln w="76200" cap="flat" cmpd="sng">
            <a:solidFill>
              <a:schemeClr val="lt1"/>
            </a:solidFill>
            <a:prstDash val="solid"/>
            <a:round/>
            <a:headEnd type="none" w="sm" len="sm"/>
            <a:tailEnd type="none" w="sm" len="sm"/>
          </a:ln>
        </p:spPr>
      </p:sp>
      <p:sp>
        <p:nvSpPr>
          <p:cNvPr id="48" name="Google Shape;48;p8"/>
          <p:cNvSpPr>
            <a:spLocks noGrp="1"/>
          </p:cNvSpPr>
          <p:nvPr>
            <p:ph type="pic" idx="4"/>
          </p:nvPr>
        </p:nvSpPr>
        <p:spPr>
          <a:xfrm>
            <a:off x="6901675" y="-123775"/>
            <a:ext cx="2322300" cy="2637000"/>
          </a:xfrm>
          <a:prstGeom prst="rect">
            <a:avLst/>
          </a:prstGeom>
          <a:noFill/>
          <a:ln w="76200" cap="flat" cmpd="sng">
            <a:solidFill>
              <a:schemeClr val="lt1"/>
            </a:solidFill>
            <a:prstDash val="solid"/>
            <a:round/>
            <a:headEnd type="none" w="sm" len="sm"/>
            <a:tailEnd type="none" w="sm" len="sm"/>
          </a:ln>
        </p:spPr>
      </p:sp>
      <p:pic>
        <p:nvPicPr>
          <p:cNvPr id="49" name="Google Shape;49;p8"/>
          <p:cNvPicPr preferRelativeResize="0"/>
          <p:nvPr/>
        </p:nvPicPr>
        <p:blipFill rotWithShape="1">
          <a:blip r:embed="rId2">
            <a:alphaModFix/>
          </a:blip>
          <a:srcRect/>
          <a:stretch/>
        </p:blipFill>
        <p:spPr>
          <a:xfrm>
            <a:off x="267949" y="4527949"/>
            <a:ext cx="2512000" cy="295600"/>
          </a:xfrm>
          <a:prstGeom prst="rect">
            <a:avLst/>
          </a:prstGeom>
          <a:noFill/>
          <a:ln>
            <a:noFill/>
          </a:ln>
        </p:spPr>
      </p:pic>
      <p:sp>
        <p:nvSpPr>
          <p:cNvPr id="50" name="Google Shape;50;p8"/>
          <p:cNvSpPr txBox="1">
            <a:spLocks noGrp="1"/>
          </p:cNvSpPr>
          <p:nvPr>
            <p:ph type="title"/>
          </p:nvPr>
        </p:nvSpPr>
        <p:spPr>
          <a:xfrm>
            <a:off x="633375" y="662500"/>
            <a:ext cx="2414700" cy="10566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1" name="Google Shape;51;p8"/>
          <p:cNvSpPr txBox="1">
            <a:spLocks noGrp="1"/>
          </p:cNvSpPr>
          <p:nvPr>
            <p:ph type="title" idx="5"/>
          </p:nvPr>
        </p:nvSpPr>
        <p:spPr>
          <a:xfrm>
            <a:off x="633375" y="1897100"/>
            <a:ext cx="2414700" cy="2223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2"/>
              </a:buClr>
              <a:buSzPts val="1300"/>
              <a:buNone/>
              <a:defRPr sz="1300">
                <a:solidFill>
                  <a:schemeClr val="dk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lumn Text">
  <p:cSld name="TITLE_4_1_1">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606225" y="269300"/>
            <a:ext cx="8382000" cy="8592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54" name="Google Shape;54;p9"/>
          <p:cNvPicPr preferRelativeResize="0"/>
          <p:nvPr/>
        </p:nvPicPr>
        <p:blipFill rotWithShape="1">
          <a:blip r:embed="rId2">
            <a:alphaModFix/>
          </a:blip>
          <a:srcRect/>
          <a:stretch/>
        </p:blipFill>
        <p:spPr>
          <a:xfrm>
            <a:off x="267949" y="4527949"/>
            <a:ext cx="2512000" cy="295600"/>
          </a:xfrm>
          <a:prstGeom prst="rect">
            <a:avLst/>
          </a:prstGeom>
          <a:noFill/>
          <a:ln>
            <a:noFill/>
          </a:ln>
        </p:spPr>
      </p:pic>
      <p:sp>
        <p:nvSpPr>
          <p:cNvPr id="55" name="Google Shape;55;p9"/>
          <p:cNvSpPr txBox="1">
            <a:spLocks noGrp="1"/>
          </p:cNvSpPr>
          <p:nvPr>
            <p:ph type="body" idx="1"/>
          </p:nvPr>
        </p:nvSpPr>
        <p:spPr>
          <a:xfrm>
            <a:off x="638675" y="1089250"/>
            <a:ext cx="3183600" cy="3114900"/>
          </a:xfrm>
          <a:prstGeom prst="rect">
            <a:avLst/>
          </a:prstGeom>
          <a:noFill/>
          <a:ln>
            <a:noFill/>
          </a:ln>
        </p:spPr>
        <p:txBody>
          <a:bodyPr spcFirstLastPara="1" wrap="square" lIns="0" tIns="0" rIns="0" bIns="0" anchor="t" anchorCtr="0">
            <a:noAutofit/>
          </a:bodyPr>
          <a:lstStyle>
            <a:lvl1pPr marL="457200" lvl="0" indent="-381000" algn="l">
              <a:lnSpc>
                <a:spcPct val="115000"/>
              </a:lnSpc>
              <a:spcBef>
                <a:spcPts val="0"/>
              </a:spcBef>
              <a:spcAft>
                <a:spcPts val="0"/>
              </a:spcAft>
              <a:buSzPts val="2400"/>
              <a:buChar char="●"/>
              <a:defRPr/>
            </a:lvl1pPr>
            <a:lvl2pPr marL="914400" lvl="1" indent="-342900" algn="l">
              <a:lnSpc>
                <a:spcPct val="115000"/>
              </a:lnSpc>
              <a:spcBef>
                <a:spcPts val="1600"/>
              </a:spcBef>
              <a:spcAft>
                <a:spcPts val="0"/>
              </a:spcAft>
              <a:buSzPts val="1800"/>
              <a:buChar char="○"/>
              <a:defRPr/>
            </a:lvl2pPr>
            <a:lvl3pPr marL="1371600" lvl="2" indent="-330200" algn="l">
              <a:lnSpc>
                <a:spcPct val="115000"/>
              </a:lnSpc>
              <a:spcBef>
                <a:spcPts val="1600"/>
              </a:spcBef>
              <a:spcAft>
                <a:spcPts val="0"/>
              </a:spcAft>
              <a:buSzPts val="1600"/>
              <a:buChar char="■"/>
              <a:defRPr/>
            </a:lvl3pPr>
            <a:lvl4pPr marL="1828800" lvl="3" indent="-311150" algn="l">
              <a:lnSpc>
                <a:spcPct val="115000"/>
              </a:lnSpc>
              <a:spcBef>
                <a:spcPts val="1600"/>
              </a:spcBef>
              <a:spcAft>
                <a:spcPts val="0"/>
              </a:spcAft>
              <a:buSzPts val="1300"/>
              <a:buChar char="●"/>
              <a:defRPr/>
            </a:lvl4pPr>
            <a:lvl5pPr marL="2286000" lvl="4" indent="-292100" algn="l">
              <a:lnSpc>
                <a:spcPct val="115000"/>
              </a:lnSpc>
              <a:spcBef>
                <a:spcPts val="1600"/>
              </a:spcBef>
              <a:spcAft>
                <a:spcPts val="0"/>
              </a:spcAft>
              <a:buSzPts val="1000"/>
              <a:buChar char="○"/>
              <a:defRPr/>
            </a:lvl5pPr>
            <a:lvl6pPr marL="2743200" lvl="5" indent="-279400" algn="l">
              <a:lnSpc>
                <a:spcPct val="115000"/>
              </a:lnSpc>
              <a:spcBef>
                <a:spcPts val="1600"/>
              </a:spcBef>
              <a:spcAft>
                <a:spcPts val="0"/>
              </a:spcAft>
              <a:buSzPts val="800"/>
              <a:buChar char="■"/>
              <a:defRPr/>
            </a:lvl6pPr>
            <a:lvl7pPr marL="3200400" lvl="6" indent="-279400" algn="l">
              <a:lnSpc>
                <a:spcPct val="115000"/>
              </a:lnSpc>
              <a:spcBef>
                <a:spcPts val="1600"/>
              </a:spcBef>
              <a:spcAft>
                <a:spcPts val="0"/>
              </a:spcAft>
              <a:buSzPts val="800"/>
              <a:buChar char="●"/>
              <a:defRPr/>
            </a:lvl7pPr>
            <a:lvl8pPr marL="3657600" lvl="7" indent="-279400" algn="l">
              <a:lnSpc>
                <a:spcPct val="115000"/>
              </a:lnSpc>
              <a:spcBef>
                <a:spcPts val="1600"/>
              </a:spcBef>
              <a:spcAft>
                <a:spcPts val="0"/>
              </a:spcAft>
              <a:buSzPts val="800"/>
              <a:buChar char="○"/>
              <a:defRPr/>
            </a:lvl8pPr>
            <a:lvl9pPr marL="4114800" lvl="8" indent="-279400" algn="l">
              <a:lnSpc>
                <a:spcPct val="115000"/>
              </a:lnSpc>
              <a:spcBef>
                <a:spcPts val="1600"/>
              </a:spcBef>
              <a:spcAft>
                <a:spcPts val="1600"/>
              </a:spcAft>
              <a:buSzPts val="800"/>
              <a:buChar char="■"/>
              <a:defRPr/>
            </a:lvl9pPr>
          </a:lstStyle>
          <a:p>
            <a:endParaRPr/>
          </a:p>
        </p:txBody>
      </p:sp>
      <p:sp>
        <p:nvSpPr>
          <p:cNvPr id="56" name="Google Shape;56;p9"/>
          <p:cNvSpPr txBox="1">
            <a:spLocks noGrp="1"/>
          </p:cNvSpPr>
          <p:nvPr>
            <p:ph type="body" idx="2"/>
          </p:nvPr>
        </p:nvSpPr>
        <p:spPr>
          <a:xfrm>
            <a:off x="4089400" y="1089250"/>
            <a:ext cx="3183600" cy="3114900"/>
          </a:xfrm>
          <a:prstGeom prst="rect">
            <a:avLst/>
          </a:prstGeom>
          <a:noFill/>
          <a:ln>
            <a:noFill/>
          </a:ln>
        </p:spPr>
        <p:txBody>
          <a:bodyPr spcFirstLastPara="1" wrap="square" lIns="0" tIns="0" rIns="0" bIns="0" anchor="t" anchorCtr="0">
            <a:noAutofit/>
          </a:bodyPr>
          <a:lstStyle>
            <a:lvl1pPr marL="457200" lvl="0" indent="-381000" algn="l">
              <a:lnSpc>
                <a:spcPct val="115000"/>
              </a:lnSpc>
              <a:spcBef>
                <a:spcPts val="0"/>
              </a:spcBef>
              <a:spcAft>
                <a:spcPts val="0"/>
              </a:spcAft>
              <a:buSzPts val="2400"/>
              <a:buChar char="●"/>
              <a:defRPr/>
            </a:lvl1pPr>
            <a:lvl2pPr marL="914400" lvl="1" indent="-342900" algn="l">
              <a:lnSpc>
                <a:spcPct val="115000"/>
              </a:lnSpc>
              <a:spcBef>
                <a:spcPts val="1600"/>
              </a:spcBef>
              <a:spcAft>
                <a:spcPts val="0"/>
              </a:spcAft>
              <a:buSzPts val="1800"/>
              <a:buChar char="○"/>
              <a:defRPr/>
            </a:lvl2pPr>
            <a:lvl3pPr marL="1371600" lvl="2" indent="-330200" algn="l">
              <a:lnSpc>
                <a:spcPct val="115000"/>
              </a:lnSpc>
              <a:spcBef>
                <a:spcPts val="1600"/>
              </a:spcBef>
              <a:spcAft>
                <a:spcPts val="0"/>
              </a:spcAft>
              <a:buSzPts val="1600"/>
              <a:buChar char="■"/>
              <a:defRPr/>
            </a:lvl3pPr>
            <a:lvl4pPr marL="1828800" lvl="3" indent="-311150" algn="l">
              <a:lnSpc>
                <a:spcPct val="115000"/>
              </a:lnSpc>
              <a:spcBef>
                <a:spcPts val="1600"/>
              </a:spcBef>
              <a:spcAft>
                <a:spcPts val="0"/>
              </a:spcAft>
              <a:buSzPts val="1300"/>
              <a:buChar char="●"/>
              <a:defRPr/>
            </a:lvl4pPr>
            <a:lvl5pPr marL="2286000" lvl="4" indent="-292100" algn="l">
              <a:lnSpc>
                <a:spcPct val="115000"/>
              </a:lnSpc>
              <a:spcBef>
                <a:spcPts val="1600"/>
              </a:spcBef>
              <a:spcAft>
                <a:spcPts val="0"/>
              </a:spcAft>
              <a:buSzPts val="1000"/>
              <a:buChar char="○"/>
              <a:defRPr/>
            </a:lvl5pPr>
            <a:lvl6pPr marL="2743200" lvl="5" indent="-279400" algn="l">
              <a:lnSpc>
                <a:spcPct val="115000"/>
              </a:lnSpc>
              <a:spcBef>
                <a:spcPts val="1600"/>
              </a:spcBef>
              <a:spcAft>
                <a:spcPts val="0"/>
              </a:spcAft>
              <a:buSzPts val="800"/>
              <a:buChar char="■"/>
              <a:defRPr/>
            </a:lvl6pPr>
            <a:lvl7pPr marL="3200400" lvl="6" indent="-279400" algn="l">
              <a:lnSpc>
                <a:spcPct val="115000"/>
              </a:lnSpc>
              <a:spcBef>
                <a:spcPts val="1600"/>
              </a:spcBef>
              <a:spcAft>
                <a:spcPts val="0"/>
              </a:spcAft>
              <a:buSzPts val="800"/>
              <a:buChar char="●"/>
              <a:defRPr/>
            </a:lvl7pPr>
            <a:lvl8pPr marL="3657600" lvl="7" indent="-279400" algn="l">
              <a:lnSpc>
                <a:spcPct val="115000"/>
              </a:lnSpc>
              <a:spcBef>
                <a:spcPts val="1600"/>
              </a:spcBef>
              <a:spcAft>
                <a:spcPts val="0"/>
              </a:spcAft>
              <a:buSzPts val="800"/>
              <a:buChar char="○"/>
              <a:defRPr/>
            </a:lvl8pPr>
            <a:lvl9pPr marL="4114800" lvl="8" indent="-279400" algn="l">
              <a:lnSpc>
                <a:spcPct val="115000"/>
              </a:lnSpc>
              <a:spcBef>
                <a:spcPts val="1600"/>
              </a:spcBef>
              <a:spcAft>
                <a:spcPts val="1600"/>
              </a:spcAft>
              <a:buSzPts val="800"/>
              <a:buChar char="■"/>
              <a:defRPr/>
            </a:lvl9pPr>
          </a:lstStyle>
          <a:p>
            <a:endParaRPr/>
          </a:p>
        </p:txBody>
      </p:sp>
      <p:sp>
        <p:nvSpPr>
          <p:cNvPr id="57" name="Google Shape;57;p9"/>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a:p>
            <a:pPr marL="0" lvl="0" indent="0" algn="r" rtl="0">
              <a:spcBef>
                <a:spcPts val="0"/>
              </a:spcBef>
              <a:spcAft>
                <a:spcPts val="0"/>
              </a:spcAft>
              <a:buSzPts val="1300"/>
              <a:buNone/>
            </a:pPr>
            <a:endParaRPr sz="1300" b="0"/>
          </a:p>
        </p:txBody>
      </p:sp>
      <p:sp>
        <p:nvSpPr>
          <p:cNvPr id="58" name="Google Shape;58;p9"/>
          <p:cNvSpPr txBox="1">
            <a:spLocks noGrp="1"/>
          </p:cNvSpPr>
          <p:nvPr>
            <p:ph type="subTitle" idx="3"/>
          </p:nvPr>
        </p:nvSpPr>
        <p:spPr>
          <a:xfrm>
            <a:off x="4089400" y="4630425"/>
            <a:ext cx="3530700" cy="193200"/>
          </a:xfrm>
          <a:prstGeom prst="rect">
            <a:avLst/>
          </a:prstGeom>
          <a:noFill/>
          <a:ln>
            <a:noFill/>
          </a:ln>
        </p:spPr>
        <p:txBody>
          <a:bodyPr spcFirstLastPara="1" wrap="square" lIns="0" tIns="0" rIns="0" bIns="0" anchor="ctr" anchorCtr="0">
            <a:noAutofit/>
          </a:bodyPr>
          <a:lstStyle>
            <a:lvl1pPr lvl="0" algn="l">
              <a:lnSpc>
                <a:spcPct val="115000"/>
              </a:lnSpc>
              <a:spcBef>
                <a:spcPts val="0"/>
              </a:spcBef>
              <a:spcAft>
                <a:spcPts val="0"/>
              </a:spcAft>
              <a:buClr>
                <a:schemeClr val="dk1"/>
              </a:buClr>
              <a:buSzPts val="1200"/>
              <a:buNone/>
              <a:defRPr sz="1200">
                <a:solidFill>
                  <a:schemeClr val="dk1"/>
                </a:solidFill>
              </a:defRPr>
            </a:lvl1pPr>
            <a:lvl2pPr lvl="1" algn="l">
              <a:lnSpc>
                <a:spcPct val="115000"/>
              </a:lnSpc>
              <a:spcBef>
                <a:spcPts val="1600"/>
              </a:spcBef>
              <a:spcAft>
                <a:spcPts val="0"/>
              </a:spcAft>
              <a:buClr>
                <a:schemeClr val="dk1"/>
              </a:buClr>
              <a:buSzPts val="1800"/>
              <a:buNone/>
              <a:defRPr>
                <a:solidFill>
                  <a:schemeClr val="dk1"/>
                </a:solidFill>
              </a:defRPr>
            </a:lvl2pPr>
            <a:lvl3pPr lvl="2" algn="l">
              <a:lnSpc>
                <a:spcPct val="115000"/>
              </a:lnSpc>
              <a:spcBef>
                <a:spcPts val="1600"/>
              </a:spcBef>
              <a:spcAft>
                <a:spcPts val="0"/>
              </a:spcAft>
              <a:buClr>
                <a:schemeClr val="dk1"/>
              </a:buClr>
              <a:buSzPts val="1600"/>
              <a:buNone/>
              <a:defRPr>
                <a:solidFill>
                  <a:schemeClr val="dk1"/>
                </a:solidFill>
              </a:defRPr>
            </a:lvl3pPr>
            <a:lvl4pPr lvl="3" algn="l">
              <a:lnSpc>
                <a:spcPct val="115000"/>
              </a:lnSpc>
              <a:spcBef>
                <a:spcPts val="1600"/>
              </a:spcBef>
              <a:spcAft>
                <a:spcPts val="0"/>
              </a:spcAft>
              <a:buClr>
                <a:schemeClr val="dk1"/>
              </a:buClr>
              <a:buSzPts val="1300"/>
              <a:buNone/>
              <a:defRPr>
                <a:solidFill>
                  <a:schemeClr val="dk1"/>
                </a:solidFill>
              </a:defRPr>
            </a:lvl4pPr>
            <a:lvl5pPr lvl="4" algn="l">
              <a:lnSpc>
                <a:spcPct val="115000"/>
              </a:lnSpc>
              <a:spcBef>
                <a:spcPts val="1600"/>
              </a:spcBef>
              <a:spcAft>
                <a:spcPts val="0"/>
              </a:spcAft>
              <a:buClr>
                <a:schemeClr val="dk1"/>
              </a:buClr>
              <a:buSzPts val="1000"/>
              <a:buNone/>
              <a:defRPr>
                <a:solidFill>
                  <a:schemeClr val="dk1"/>
                </a:solidFill>
              </a:defRPr>
            </a:lvl5pPr>
            <a:lvl6pPr lvl="5" algn="l">
              <a:lnSpc>
                <a:spcPct val="115000"/>
              </a:lnSpc>
              <a:spcBef>
                <a:spcPts val="1600"/>
              </a:spcBef>
              <a:spcAft>
                <a:spcPts val="0"/>
              </a:spcAft>
              <a:buClr>
                <a:schemeClr val="dk1"/>
              </a:buClr>
              <a:buSzPts val="800"/>
              <a:buNone/>
              <a:defRPr>
                <a:solidFill>
                  <a:schemeClr val="dk1"/>
                </a:solidFill>
              </a:defRPr>
            </a:lvl6pPr>
            <a:lvl7pPr lvl="6" algn="l">
              <a:lnSpc>
                <a:spcPct val="115000"/>
              </a:lnSpc>
              <a:spcBef>
                <a:spcPts val="1600"/>
              </a:spcBef>
              <a:spcAft>
                <a:spcPts val="0"/>
              </a:spcAft>
              <a:buClr>
                <a:schemeClr val="dk1"/>
              </a:buClr>
              <a:buSzPts val="800"/>
              <a:buNone/>
              <a:defRPr>
                <a:solidFill>
                  <a:schemeClr val="dk1"/>
                </a:solidFill>
              </a:defRPr>
            </a:lvl7pPr>
            <a:lvl8pPr lvl="7" algn="l">
              <a:lnSpc>
                <a:spcPct val="115000"/>
              </a:lnSpc>
              <a:spcBef>
                <a:spcPts val="1600"/>
              </a:spcBef>
              <a:spcAft>
                <a:spcPts val="0"/>
              </a:spcAft>
              <a:buClr>
                <a:schemeClr val="dk1"/>
              </a:buClr>
              <a:buSzPts val="800"/>
              <a:buNone/>
              <a:defRPr>
                <a:solidFill>
                  <a:schemeClr val="dk1"/>
                </a:solidFill>
              </a:defRPr>
            </a:lvl8pPr>
            <a:lvl9pPr lvl="8" algn="l">
              <a:lnSpc>
                <a:spcPct val="115000"/>
              </a:lnSpc>
              <a:spcBef>
                <a:spcPts val="1600"/>
              </a:spcBef>
              <a:spcAft>
                <a:spcPts val="1600"/>
              </a:spcAft>
              <a:buClr>
                <a:schemeClr val="dk1"/>
              </a:buClr>
              <a:buSzPts val="800"/>
              <a:buNone/>
              <a:defRPr>
                <a:solidFill>
                  <a:schemeClr val="dk1"/>
                </a:solidFill>
              </a:defRPr>
            </a:lvl9pPr>
          </a:lstStyle>
          <a:p>
            <a:endParaRPr/>
          </a:p>
        </p:txBody>
      </p:sp>
      <p:pic>
        <p:nvPicPr>
          <p:cNvPr id="59" name="Google Shape;59;p9"/>
          <p:cNvPicPr preferRelativeResize="0"/>
          <p:nvPr/>
        </p:nvPicPr>
        <p:blipFill rotWithShape="1">
          <a:blip r:embed="rId3">
            <a:alphaModFix/>
          </a:blip>
          <a:srcRect/>
          <a:stretch/>
        </p:blipFill>
        <p:spPr>
          <a:xfrm>
            <a:off x="8508125" y="4405475"/>
            <a:ext cx="414509" cy="414514"/>
          </a:xfrm>
          <a:prstGeom prst="rect">
            <a:avLst/>
          </a:prstGeom>
          <a:noFill/>
          <a:ln>
            <a:noFill/>
          </a:ln>
        </p:spPr>
      </p:pic>
      <p:pic>
        <p:nvPicPr>
          <p:cNvPr id="60" name="Google Shape;60;p9"/>
          <p:cNvPicPr preferRelativeResize="0"/>
          <p:nvPr/>
        </p:nvPicPr>
        <p:blipFill rotWithShape="1">
          <a:blip r:embed="rId4">
            <a:alphaModFix/>
          </a:blip>
          <a:srcRect/>
          <a:stretch/>
        </p:blipFill>
        <p:spPr>
          <a:xfrm>
            <a:off x="8191675" y="4514449"/>
            <a:ext cx="785021" cy="785026"/>
          </a:xfrm>
          <a:prstGeom prst="rect">
            <a:avLst/>
          </a:prstGeom>
          <a:noFill/>
          <a:ln>
            <a:noFill/>
          </a:ln>
        </p:spPr>
      </p:pic>
      <p:pic>
        <p:nvPicPr>
          <p:cNvPr id="61" name="Google Shape;61;p9"/>
          <p:cNvPicPr preferRelativeResize="0"/>
          <p:nvPr/>
        </p:nvPicPr>
        <p:blipFill rotWithShape="1">
          <a:blip r:embed="rId5">
            <a:alphaModFix/>
          </a:blip>
          <a:srcRect/>
          <a:stretch/>
        </p:blipFill>
        <p:spPr>
          <a:xfrm>
            <a:off x="8663041" y="4943591"/>
            <a:ext cx="325186" cy="32518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Graphic elements">
  <p:cSld name="TITLE_4_1_1_2">
    <p:spTree>
      <p:nvGrpSpPr>
        <p:cNvPr id="1" name="Shape 62"/>
        <p:cNvGrpSpPr/>
        <p:nvPr/>
      </p:nvGrpSpPr>
      <p:grpSpPr>
        <a:xfrm>
          <a:off x="0" y="0"/>
          <a:ext cx="0" cy="0"/>
          <a:chOff x="0" y="0"/>
          <a:chExt cx="0" cy="0"/>
        </a:xfrm>
      </p:grpSpPr>
      <p:pic>
        <p:nvPicPr>
          <p:cNvPr id="63" name="Google Shape;63;p10"/>
          <p:cNvPicPr preferRelativeResize="0"/>
          <p:nvPr/>
        </p:nvPicPr>
        <p:blipFill rotWithShape="1">
          <a:blip r:embed="rId2">
            <a:alphaModFix/>
          </a:blip>
          <a:srcRect/>
          <a:stretch/>
        </p:blipFill>
        <p:spPr>
          <a:xfrm>
            <a:off x="267949" y="4527949"/>
            <a:ext cx="2512000" cy="295600"/>
          </a:xfrm>
          <a:prstGeom prst="rect">
            <a:avLst/>
          </a:prstGeom>
          <a:noFill/>
          <a:ln>
            <a:noFill/>
          </a:ln>
        </p:spPr>
      </p:pic>
      <p:sp>
        <p:nvSpPr>
          <p:cNvPr id="64" name="Google Shape;64;p10"/>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a:p>
            <a:pPr marL="0" lvl="0" indent="0" algn="r" rtl="0">
              <a:spcBef>
                <a:spcPts val="0"/>
              </a:spcBef>
              <a:spcAft>
                <a:spcPts val="0"/>
              </a:spcAft>
              <a:buSzPts val="1300"/>
              <a:buNone/>
            </a:pPr>
            <a:endParaRPr sz="1300" b="0"/>
          </a:p>
        </p:txBody>
      </p:sp>
      <p:sp>
        <p:nvSpPr>
          <p:cNvPr id="65" name="Google Shape;65;p10"/>
          <p:cNvSpPr txBox="1">
            <a:spLocks noGrp="1"/>
          </p:cNvSpPr>
          <p:nvPr>
            <p:ph type="subTitle" idx="1"/>
          </p:nvPr>
        </p:nvSpPr>
        <p:spPr>
          <a:xfrm>
            <a:off x="4089400" y="4630425"/>
            <a:ext cx="3530700" cy="1932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chemeClr val="dk1"/>
              </a:buClr>
              <a:buSzPts val="1200"/>
              <a:buNone/>
              <a:defRPr sz="1200">
                <a:solidFill>
                  <a:schemeClr val="dk1"/>
                </a:solidFill>
              </a:defRPr>
            </a:lvl1pPr>
            <a:lvl2pPr lvl="1" algn="l" rtl="0">
              <a:lnSpc>
                <a:spcPct val="115000"/>
              </a:lnSpc>
              <a:spcBef>
                <a:spcPts val="1600"/>
              </a:spcBef>
              <a:spcAft>
                <a:spcPts val="0"/>
              </a:spcAft>
              <a:buClr>
                <a:schemeClr val="dk1"/>
              </a:buClr>
              <a:buSzPts val="1800"/>
              <a:buNone/>
              <a:defRPr>
                <a:solidFill>
                  <a:schemeClr val="dk1"/>
                </a:solidFill>
              </a:defRPr>
            </a:lvl2pPr>
            <a:lvl3pPr lvl="2" algn="l" rtl="0">
              <a:lnSpc>
                <a:spcPct val="115000"/>
              </a:lnSpc>
              <a:spcBef>
                <a:spcPts val="1600"/>
              </a:spcBef>
              <a:spcAft>
                <a:spcPts val="0"/>
              </a:spcAft>
              <a:buClr>
                <a:schemeClr val="dk1"/>
              </a:buClr>
              <a:buSzPts val="1600"/>
              <a:buNone/>
              <a:defRPr>
                <a:solidFill>
                  <a:schemeClr val="dk1"/>
                </a:solidFill>
              </a:defRPr>
            </a:lvl3pPr>
            <a:lvl4pPr lvl="3" algn="l" rtl="0">
              <a:lnSpc>
                <a:spcPct val="115000"/>
              </a:lnSpc>
              <a:spcBef>
                <a:spcPts val="1600"/>
              </a:spcBef>
              <a:spcAft>
                <a:spcPts val="0"/>
              </a:spcAft>
              <a:buClr>
                <a:schemeClr val="dk1"/>
              </a:buClr>
              <a:buSzPts val="1300"/>
              <a:buNone/>
              <a:defRPr>
                <a:solidFill>
                  <a:schemeClr val="dk1"/>
                </a:solidFill>
              </a:defRPr>
            </a:lvl4pPr>
            <a:lvl5pPr lvl="4" algn="l" rtl="0">
              <a:lnSpc>
                <a:spcPct val="115000"/>
              </a:lnSpc>
              <a:spcBef>
                <a:spcPts val="1600"/>
              </a:spcBef>
              <a:spcAft>
                <a:spcPts val="0"/>
              </a:spcAft>
              <a:buClr>
                <a:schemeClr val="dk1"/>
              </a:buClr>
              <a:buSzPts val="1000"/>
              <a:buNone/>
              <a:defRPr>
                <a:solidFill>
                  <a:schemeClr val="dk1"/>
                </a:solidFill>
              </a:defRPr>
            </a:lvl5pPr>
            <a:lvl6pPr lvl="5" algn="l" rtl="0">
              <a:lnSpc>
                <a:spcPct val="115000"/>
              </a:lnSpc>
              <a:spcBef>
                <a:spcPts val="1600"/>
              </a:spcBef>
              <a:spcAft>
                <a:spcPts val="0"/>
              </a:spcAft>
              <a:buClr>
                <a:schemeClr val="dk1"/>
              </a:buClr>
              <a:buSzPts val="800"/>
              <a:buNone/>
              <a:defRPr>
                <a:solidFill>
                  <a:schemeClr val="dk1"/>
                </a:solidFill>
              </a:defRPr>
            </a:lvl6pPr>
            <a:lvl7pPr lvl="6" algn="l" rtl="0">
              <a:lnSpc>
                <a:spcPct val="115000"/>
              </a:lnSpc>
              <a:spcBef>
                <a:spcPts val="1600"/>
              </a:spcBef>
              <a:spcAft>
                <a:spcPts val="0"/>
              </a:spcAft>
              <a:buClr>
                <a:schemeClr val="dk1"/>
              </a:buClr>
              <a:buSzPts val="800"/>
              <a:buNone/>
              <a:defRPr>
                <a:solidFill>
                  <a:schemeClr val="dk1"/>
                </a:solidFill>
              </a:defRPr>
            </a:lvl7pPr>
            <a:lvl8pPr lvl="7" algn="l" rtl="0">
              <a:lnSpc>
                <a:spcPct val="115000"/>
              </a:lnSpc>
              <a:spcBef>
                <a:spcPts val="1600"/>
              </a:spcBef>
              <a:spcAft>
                <a:spcPts val="0"/>
              </a:spcAft>
              <a:buClr>
                <a:schemeClr val="dk1"/>
              </a:buClr>
              <a:buSzPts val="800"/>
              <a:buNone/>
              <a:defRPr>
                <a:solidFill>
                  <a:schemeClr val="dk1"/>
                </a:solidFill>
              </a:defRPr>
            </a:lvl8pPr>
            <a:lvl9pPr lvl="8" algn="l" rtl="0">
              <a:lnSpc>
                <a:spcPct val="115000"/>
              </a:lnSpc>
              <a:spcBef>
                <a:spcPts val="1600"/>
              </a:spcBef>
              <a:spcAft>
                <a:spcPts val="1600"/>
              </a:spcAft>
              <a:buClr>
                <a:schemeClr val="dk1"/>
              </a:buClr>
              <a:buSzPts val="800"/>
              <a:buNone/>
              <a:defRPr>
                <a:solidFill>
                  <a:schemeClr val="dk1"/>
                </a:solidFill>
              </a:defRPr>
            </a:lvl9pPr>
          </a:lstStyle>
          <a:p>
            <a:endParaRPr/>
          </a:p>
        </p:txBody>
      </p:sp>
      <p:pic>
        <p:nvPicPr>
          <p:cNvPr id="66" name="Google Shape;66;p10"/>
          <p:cNvPicPr preferRelativeResize="0"/>
          <p:nvPr/>
        </p:nvPicPr>
        <p:blipFill rotWithShape="1">
          <a:blip r:embed="rId3">
            <a:alphaModFix/>
          </a:blip>
          <a:srcRect/>
          <a:stretch/>
        </p:blipFill>
        <p:spPr>
          <a:xfrm>
            <a:off x="8508125" y="4405475"/>
            <a:ext cx="414509" cy="414514"/>
          </a:xfrm>
          <a:prstGeom prst="rect">
            <a:avLst/>
          </a:prstGeom>
          <a:noFill/>
          <a:ln>
            <a:noFill/>
          </a:ln>
        </p:spPr>
      </p:pic>
      <p:pic>
        <p:nvPicPr>
          <p:cNvPr id="67" name="Google Shape;67;p10"/>
          <p:cNvPicPr preferRelativeResize="0"/>
          <p:nvPr/>
        </p:nvPicPr>
        <p:blipFill rotWithShape="1">
          <a:blip r:embed="rId4">
            <a:alphaModFix/>
          </a:blip>
          <a:srcRect/>
          <a:stretch/>
        </p:blipFill>
        <p:spPr>
          <a:xfrm>
            <a:off x="8191675" y="4514449"/>
            <a:ext cx="785021" cy="785026"/>
          </a:xfrm>
          <a:prstGeom prst="rect">
            <a:avLst/>
          </a:prstGeom>
          <a:noFill/>
          <a:ln>
            <a:noFill/>
          </a:ln>
        </p:spPr>
      </p:pic>
      <p:pic>
        <p:nvPicPr>
          <p:cNvPr id="68" name="Google Shape;68;p10"/>
          <p:cNvPicPr preferRelativeResize="0"/>
          <p:nvPr/>
        </p:nvPicPr>
        <p:blipFill rotWithShape="1">
          <a:blip r:embed="rId5">
            <a:alphaModFix/>
          </a:blip>
          <a:srcRect/>
          <a:stretch/>
        </p:blipFill>
        <p:spPr>
          <a:xfrm>
            <a:off x="8663041" y="4943591"/>
            <a:ext cx="325186" cy="325186"/>
          </a:xfrm>
          <a:prstGeom prst="rect">
            <a:avLst/>
          </a:prstGeom>
          <a:noFill/>
          <a:ln>
            <a:noFill/>
          </a:ln>
        </p:spPr>
      </p:pic>
      <p:sp>
        <p:nvSpPr>
          <p:cNvPr id="69" name="Google Shape;69;p10"/>
          <p:cNvSpPr txBox="1">
            <a:spLocks noGrp="1"/>
          </p:cNvSpPr>
          <p:nvPr>
            <p:ph type="title"/>
          </p:nvPr>
        </p:nvSpPr>
        <p:spPr>
          <a:xfrm>
            <a:off x="606225" y="385025"/>
            <a:ext cx="8382000" cy="6261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3600"/>
              <a:buNone/>
              <a:defRPr sz="3600"/>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0" name="Google Shape;70;p10"/>
          <p:cNvSpPr/>
          <p:nvPr/>
        </p:nvSpPr>
        <p:spPr>
          <a:xfrm>
            <a:off x="380998" y="1079775"/>
            <a:ext cx="1702407" cy="1809639"/>
          </a:xfrm>
          <a:custGeom>
            <a:avLst/>
            <a:gdLst/>
            <a:ahLst/>
            <a:cxnLst/>
            <a:rect l="l" t="t" r="r" b="b"/>
            <a:pathLst>
              <a:path w="310942" h="310801" extrusionOk="0">
                <a:moveTo>
                  <a:pt x="48578" y="0"/>
                </a:moveTo>
                <a:lnTo>
                  <a:pt x="204216" y="0"/>
                </a:lnTo>
                <a:lnTo>
                  <a:pt x="310942" y="145691"/>
                </a:lnTo>
                <a:lnTo>
                  <a:pt x="155448" y="310801"/>
                </a:lnTo>
                <a:lnTo>
                  <a:pt x="0" y="310801"/>
                </a:lnTo>
                <a:lnTo>
                  <a:pt x="155448" y="145637"/>
                </a:lnTo>
                <a:close/>
              </a:path>
            </a:pathLst>
          </a:custGeom>
          <a:solidFill>
            <a:schemeClr val="accent4"/>
          </a:solidFill>
          <a:ln>
            <a:noFill/>
          </a:ln>
        </p:spPr>
      </p:sp>
      <p:sp>
        <p:nvSpPr>
          <p:cNvPr id="71" name="Google Shape;71;p10"/>
          <p:cNvSpPr/>
          <p:nvPr/>
        </p:nvSpPr>
        <p:spPr>
          <a:xfrm>
            <a:off x="267950" y="3262351"/>
            <a:ext cx="822442" cy="874128"/>
          </a:xfrm>
          <a:custGeom>
            <a:avLst/>
            <a:gdLst/>
            <a:ahLst/>
            <a:cxnLst/>
            <a:rect l="l" t="t" r="r" b="b"/>
            <a:pathLst>
              <a:path w="310942" h="310801" extrusionOk="0">
                <a:moveTo>
                  <a:pt x="48578" y="0"/>
                </a:moveTo>
                <a:lnTo>
                  <a:pt x="204216" y="0"/>
                </a:lnTo>
                <a:lnTo>
                  <a:pt x="310942" y="145691"/>
                </a:lnTo>
                <a:lnTo>
                  <a:pt x="155448" y="310801"/>
                </a:lnTo>
                <a:lnTo>
                  <a:pt x="0" y="310801"/>
                </a:lnTo>
                <a:lnTo>
                  <a:pt x="155448" y="145637"/>
                </a:lnTo>
                <a:close/>
              </a:path>
            </a:pathLst>
          </a:custGeom>
          <a:solidFill>
            <a:srgbClr val="E31933"/>
          </a:solidFill>
          <a:ln>
            <a:noFill/>
          </a:ln>
        </p:spPr>
      </p:sp>
      <p:sp>
        <p:nvSpPr>
          <p:cNvPr id="72" name="Google Shape;72;p10"/>
          <p:cNvSpPr/>
          <p:nvPr/>
        </p:nvSpPr>
        <p:spPr>
          <a:xfrm>
            <a:off x="4367573" y="1079775"/>
            <a:ext cx="1702407" cy="1809639"/>
          </a:xfrm>
          <a:custGeom>
            <a:avLst/>
            <a:gdLst/>
            <a:ahLst/>
            <a:cxnLst/>
            <a:rect l="l" t="t" r="r" b="b"/>
            <a:pathLst>
              <a:path w="310942" h="310801" extrusionOk="0">
                <a:moveTo>
                  <a:pt x="48578" y="0"/>
                </a:moveTo>
                <a:lnTo>
                  <a:pt x="204216" y="0"/>
                </a:lnTo>
                <a:lnTo>
                  <a:pt x="310942" y="145691"/>
                </a:lnTo>
                <a:lnTo>
                  <a:pt x="155448" y="310801"/>
                </a:lnTo>
                <a:lnTo>
                  <a:pt x="0" y="310801"/>
                </a:lnTo>
                <a:lnTo>
                  <a:pt x="155448" y="145637"/>
                </a:lnTo>
                <a:close/>
              </a:path>
            </a:pathLst>
          </a:custGeom>
          <a:solidFill>
            <a:schemeClr val="accent1"/>
          </a:solidFill>
          <a:ln>
            <a:noFill/>
          </a:ln>
        </p:spPr>
      </p:sp>
      <p:sp>
        <p:nvSpPr>
          <p:cNvPr id="73" name="Google Shape;73;p10"/>
          <p:cNvSpPr txBox="1">
            <a:spLocks noGrp="1"/>
          </p:cNvSpPr>
          <p:nvPr>
            <p:ph type="subTitle" idx="2"/>
          </p:nvPr>
        </p:nvSpPr>
        <p:spPr>
          <a:xfrm>
            <a:off x="1746200" y="2630350"/>
            <a:ext cx="2571300" cy="258900"/>
          </a:xfrm>
          <a:prstGeom prst="rect">
            <a:avLst/>
          </a:prstGeom>
        </p:spPr>
        <p:txBody>
          <a:bodyPr spcFirstLastPara="1" wrap="square" lIns="0" tIns="0" rIns="0" bIns="0" anchor="t" anchorCtr="0">
            <a:noAutofit/>
          </a:bodyPr>
          <a:lstStyle>
            <a:lvl1pPr lvl="0" rtl="0">
              <a:spcBef>
                <a:spcPts val="0"/>
              </a:spcBef>
              <a:spcAft>
                <a:spcPts val="0"/>
              </a:spcAft>
              <a:buSzPts val="1400"/>
              <a:buFont typeface="Source Sans Pro"/>
              <a:buNone/>
              <a:defRPr sz="1400">
                <a:latin typeface="Source Sans Pro"/>
                <a:ea typeface="Source Sans Pro"/>
                <a:cs typeface="Source Sans Pro"/>
                <a:sym typeface="Source Sans Pro"/>
              </a:defRPr>
            </a:lvl1pPr>
            <a:lvl2pPr lvl="1" rtl="0">
              <a:spcBef>
                <a:spcPts val="1600"/>
              </a:spcBef>
              <a:spcAft>
                <a:spcPts val="0"/>
              </a:spcAft>
              <a:buSzPts val="1800"/>
              <a:buNone/>
              <a:defRPr/>
            </a:lvl2pPr>
            <a:lvl3pPr lvl="2" rtl="0">
              <a:spcBef>
                <a:spcPts val="1600"/>
              </a:spcBef>
              <a:spcAft>
                <a:spcPts val="0"/>
              </a:spcAft>
              <a:buSzPts val="1600"/>
              <a:buNone/>
              <a:defRPr/>
            </a:lvl3pPr>
            <a:lvl4pPr lvl="3" rtl="0">
              <a:spcBef>
                <a:spcPts val="1600"/>
              </a:spcBef>
              <a:spcAft>
                <a:spcPts val="0"/>
              </a:spcAft>
              <a:buSzPts val="1300"/>
              <a:buNone/>
              <a:defRPr/>
            </a:lvl4pPr>
            <a:lvl5pPr lvl="4" rtl="0">
              <a:spcBef>
                <a:spcPts val="1600"/>
              </a:spcBef>
              <a:spcAft>
                <a:spcPts val="0"/>
              </a:spcAft>
              <a:buSzPts val="1000"/>
              <a:buNone/>
              <a:defRPr/>
            </a:lvl5pPr>
            <a:lvl6pPr lvl="5" rtl="0">
              <a:spcBef>
                <a:spcPts val="1600"/>
              </a:spcBef>
              <a:spcAft>
                <a:spcPts val="0"/>
              </a:spcAft>
              <a:buSzPts val="800"/>
              <a:buNone/>
              <a:defRPr/>
            </a:lvl6pPr>
            <a:lvl7pPr lvl="6" rtl="0">
              <a:spcBef>
                <a:spcPts val="1600"/>
              </a:spcBef>
              <a:spcAft>
                <a:spcPts val="0"/>
              </a:spcAft>
              <a:buSzPts val="800"/>
              <a:buNone/>
              <a:defRPr/>
            </a:lvl7pPr>
            <a:lvl8pPr lvl="7" rtl="0">
              <a:spcBef>
                <a:spcPts val="1600"/>
              </a:spcBef>
              <a:spcAft>
                <a:spcPts val="0"/>
              </a:spcAft>
              <a:buSzPts val="800"/>
              <a:buNone/>
              <a:defRPr/>
            </a:lvl8pPr>
            <a:lvl9pPr lvl="8" rtl="0">
              <a:spcBef>
                <a:spcPts val="1600"/>
              </a:spcBef>
              <a:spcAft>
                <a:spcPts val="1600"/>
              </a:spcAft>
              <a:buSzPts val="800"/>
              <a:buNone/>
              <a:defRPr/>
            </a:lvl9pPr>
          </a:lstStyle>
          <a:p>
            <a:endParaRPr/>
          </a:p>
        </p:txBody>
      </p:sp>
      <p:sp>
        <p:nvSpPr>
          <p:cNvPr id="74" name="Google Shape;74;p10"/>
          <p:cNvSpPr/>
          <p:nvPr/>
        </p:nvSpPr>
        <p:spPr>
          <a:xfrm>
            <a:off x="3164125" y="3262351"/>
            <a:ext cx="822442" cy="874128"/>
          </a:xfrm>
          <a:custGeom>
            <a:avLst/>
            <a:gdLst/>
            <a:ahLst/>
            <a:cxnLst/>
            <a:rect l="l" t="t" r="r" b="b"/>
            <a:pathLst>
              <a:path w="310942" h="310801" extrusionOk="0">
                <a:moveTo>
                  <a:pt x="48578" y="0"/>
                </a:moveTo>
                <a:lnTo>
                  <a:pt x="204216" y="0"/>
                </a:lnTo>
                <a:lnTo>
                  <a:pt x="310942" y="145691"/>
                </a:lnTo>
                <a:lnTo>
                  <a:pt x="155448" y="310801"/>
                </a:lnTo>
                <a:lnTo>
                  <a:pt x="0" y="310801"/>
                </a:lnTo>
                <a:lnTo>
                  <a:pt x="155448" y="145637"/>
                </a:lnTo>
                <a:close/>
              </a:path>
            </a:pathLst>
          </a:custGeom>
          <a:solidFill>
            <a:srgbClr val="B7B7B7"/>
          </a:solidFill>
          <a:ln>
            <a:noFill/>
          </a:ln>
        </p:spPr>
      </p:sp>
      <p:sp>
        <p:nvSpPr>
          <p:cNvPr id="75" name="Google Shape;75;p10"/>
          <p:cNvSpPr/>
          <p:nvPr/>
        </p:nvSpPr>
        <p:spPr>
          <a:xfrm>
            <a:off x="6019800" y="3262351"/>
            <a:ext cx="822442" cy="874128"/>
          </a:xfrm>
          <a:custGeom>
            <a:avLst/>
            <a:gdLst/>
            <a:ahLst/>
            <a:cxnLst/>
            <a:rect l="l" t="t" r="r" b="b"/>
            <a:pathLst>
              <a:path w="310942" h="310801" extrusionOk="0">
                <a:moveTo>
                  <a:pt x="48578" y="0"/>
                </a:moveTo>
                <a:lnTo>
                  <a:pt x="204216" y="0"/>
                </a:lnTo>
                <a:lnTo>
                  <a:pt x="310942" y="145691"/>
                </a:lnTo>
                <a:lnTo>
                  <a:pt x="155448" y="310801"/>
                </a:lnTo>
                <a:lnTo>
                  <a:pt x="0" y="310801"/>
                </a:lnTo>
                <a:lnTo>
                  <a:pt x="155448" y="145637"/>
                </a:lnTo>
                <a:close/>
              </a:path>
            </a:pathLst>
          </a:custGeom>
          <a:solidFill>
            <a:schemeClr val="accent4"/>
          </a:solidFill>
          <a:ln>
            <a:noFill/>
          </a:ln>
        </p:spPr>
      </p:sp>
      <p:sp>
        <p:nvSpPr>
          <p:cNvPr id="76" name="Google Shape;76;p10"/>
          <p:cNvSpPr txBox="1">
            <a:spLocks noGrp="1"/>
          </p:cNvSpPr>
          <p:nvPr>
            <p:ph type="title" idx="3" hasCustomPrompt="1"/>
          </p:nvPr>
        </p:nvSpPr>
        <p:spPr>
          <a:xfrm>
            <a:off x="1746201" y="1121300"/>
            <a:ext cx="3254400" cy="1538400"/>
          </a:xfrm>
          <a:prstGeom prst="rect">
            <a:avLst/>
          </a:prstGeom>
        </p:spPr>
        <p:txBody>
          <a:bodyPr spcFirstLastPara="1" wrap="square" lIns="0" tIns="0" rIns="0" bIns="0" anchor="ctr" anchorCtr="0">
            <a:noAutofit/>
          </a:bodyPr>
          <a:lstStyle>
            <a:lvl1pPr lvl="0" rtl="0">
              <a:spcBef>
                <a:spcPts val="0"/>
              </a:spcBef>
              <a:spcAft>
                <a:spcPts val="0"/>
              </a:spcAft>
              <a:buSzPts val="13000"/>
              <a:buFont typeface="Source Sans Pro"/>
              <a:buNone/>
              <a:defRPr sz="13000" b="0">
                <a:latin typeface="Source Sans Pro"/>
                <a:ea typeface="Source Sans Pro"/>
                <a:cs typeface="Source Sans Pro"/>
                <a:sym typeface="Source Sans Pr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77" name="Google Shape;77;p10"/>
          <p:cNvSpPr txBox="1">
            <a:spLocks noGrp="1"/>
          </p:cNvSpPr>
          <p:nvPr>
            <p:ph type="subTitle" idx="4"/>
          </p:nvPr>
        </p:nvSpPr>
        <p:spPr>
          <a:xfrm>
            <a:off x="5732775" y="2630350"/>
            <a:ext cx="2571300" cy="258900"/>
          </a:xfrm>
          <a:prstGeom prst="rect">
            <a:avLst/>
          </a:prstGeom>
        </p:spPr>
        <p:txBody>
          <a:bodyPr spcFirstLastPara="1" wrap="square" lIns="0" tIns="0" rIns="0" bIns="0" anchor="t" anchorCtr="0">
            <a:noAutofit/>
          </a:bodyPr>
          <a:lstStyle>
            <a:lvl1pPr lvl="0" rtl="0">
              <a:spcBef>
                <a:spcPts val="0"/>
              </a:spcBef>
              <a:spcAft>
                <a:spcPts val="0"/>
              </a:spcAft>
              <a:buSzPts val="1400"/>
              <a:buFont typeface="Source Sans Pro"/>
              <a:buNone/>
              <a:defRPr sz="1400">
                <a:latin typeface="Source Sans Pro"/>
                <a:ea typeface="Source Sans Pro"/>
                <a:cs typeface="Source Sans Pro"/>
                <a:sym typeface="Source Sans Pro"/>
              </a:defRPr>
            </a:lvl1pPr>
            <a:lvl2pPr lvl="1" rtl="0">
              <a:spcBef>
                <a:spcPts val="1600"/>
              </a:spcBef>
              <a:spcAft>
                <a:spcPts val="0"/>
              </a:spcAft>
              <a:buSzPts val="1800"/>
              <a:buNone/>
              <a:defRPr/>
            </a:lvl2pPr>
            <a:lvl3pPr lvl="2" rtl="0">
              <a:spcBef>
                <a:spcPts val="1600"/>
              </a:spcBef>
              <a:spcAft>
                <a:spcPts val="0"/>
              </a:spcAft>
              <a:buSzPts val="1600"/>
              <a:buNone/>
              <a:defRPr/>
            </a:lvl3pPr>
            <a:lvl4pPr lvl="3" rtl="0">
              <a:spcBef>
                <a:spcPts val="1600"/>
              </a:spcBef>
              <a:spcAft>
                <a:spcPts val="0"/>
              </a:spcAft>
              <a:buSzPts val="1300"/>
              <a:buNone/>
              <a:defRPr/>
            </a:lvl4pPr>
            <a:lvl5pPr lvl="4" rtl="0">
              <a:spcBef>
                <a:spcPts val="1600"/>
              </a:spcBef>
              <a:spcAft>
                <a:spcPts val="0"/>
              </a:spcAft>
              <a:buSzPts val="1000"/>
              <a:buNone/>
              <a:defRPr/>
            </a:lvl5pPr>
            <a:lvl6pPr lvl="5" rtl="0">
              <a:spcBef>
                <a:spcPts val="1600"/>
              </a:spcBef>
              <a:spcAft>
                <a:spcPts val="0"/>
              </a:spcAft>
              <a:buSzPts val="800"/>
              <a:buNone/>
              <a:defRPr/>
            </a:lvl6pPr>
            <a:lvl7pPr lvl="6" rtl="0">
              <a:spcBef>
                <a:spcPts val="1600"/>
              </a:spcBef>
              <a:spcAft>
                <a:spcPts val="0"/>
              </a:spcAft>
              <a:buSzPts val="800"/>
              <a:buNone/>
              <a:defRPr/>
            </a:lvl7pPr>
            <a:lvl8pPr lvl="7" rtl="0">
              <a:spcBef>
                <a:spcPts val="1600"/>
              </a:spcBef>
              <a:spcAft>
                <a:spcPts val="0"/>
              </a:spcAft>
              <a:buSzPts val="800"/>
              <a:buNone/>
              <a:defRPr/>
            </a:lvl8pPr>
            <a:lvl9pPr lvl="8" rtl="0">
              <a:spcBef>
                <a:spcPts val="1600"/>
              </a:spcBef>
              <a:spcAft>
                <a:spcPts val="1600"/>
              </a:spcAft>
              <a:buSzPts val="800"/>
              <a:buNone/>
              <a:defRPr/>
            </a:lvl9pPr>
          </a:lstStyle>
          <a:p>
            <a:endParaRPr/>
          </a:p>
        </p:txBody>
      </p:sp>
      <p:sp>
        <p:nvSpPr>
          <p:cNvPr id="78" name="Google Shape;78;p10"/>
          <p:cNvSpPr txBox="1">
            <a:spLocks noGrp="1"/>
          </p:cNvSpPr>
          <p:nvPr>
            <p:ph type="title" idx="5" hasCustomPrompt="1"/>
          </p:nvPr>
        </p:nvSpPr>
        <p:spPr>
          <a:xfrm>
            <a:off x="5732776" y="1121300"/>
            <a:ext cx="3254400" cy="1538400"/>
          </a:xfrm>
          <a:prstGeom prst="rect">
            <a:avLst/>
          </a:prstGeom>
        </p:spPr>
        <p:txBody>
          <a:bodyPr spcFirstLastPara="1" wrap="square" lIns="0" tIns="0" rIns="0" bIns="0" anchor="ctr" anchorCtr="0">
            <a:noAutofit/>
          </a:bodyPr>
          <a:lstStyle>
            <a:lvl1pPr lvl="0" rtl="0">
              <a:spcBef>
                <a:spcPts val="0"/>
              </a:spcBef>
              <a:spcAft>
                <a:spcPts val="0"/>
              </a:spcAft>
              <a:buSzPts val="13000"/>
              <a:buFont typeface="Source Sans Pro"/>
              <a:buNone/>
              <a:defRPr sz="13000" b="0">
                <a:latin typeface="Source Sans Pro"/>
                <a:ea typeface="Source Sans Pro"/>
                <a:cs typeface="Source Sans Pro"/>
                <a:sym typeface="Source Sans Pr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79" name="Google Shape;79;p10"/>
          <p:cNvSpPr txBox="1">
            <a:spLocks noGrp="1"/>
          </p:cNvSpPr>
          <p:nvPr>
            <p:ph type="subTitle" idx="6"/>
          </p:nvPr>
        </p:nvSpPr>
        <p:spPr>
          <a:xfrm>
            <a:off x="1173561" y="3971981"/>
            <a:ext cx="2571300" cy="258900"/>
          </a:xfrm>
          <a:prstGeom prst="rect">
            <a:avLst/>
          </a:prstGeom>
        </p:spPr>
        <p:txBody>
          <a:bodyPr spcFirstLastPara="1" wrap="square" lIns="0" tIns="0" rIns="0" bIns="0" anchor="t" anchorCtr="0">
            <a:noAutofit/>
          </a:bodyPr>
          <a:lstStyle>
            <a:lvl1pPr lvl="0" rtl="0">
              <a:spcBef>
                <a:spcPts val="0"/>
              </a:spcBef>
              <a:spcAft>
                <a:spcPts val="0"/>
              </a:spcAft>
              <a:buSzPts val="1400"/>
              <a:buFont typeface="Source Sans Pro"/>
              <a:buNone/>
              <a:defRPr sz="1400">
                <a:latin typeface="Source Sans Pro"/>
                <a:ea typeface="Source Sans Pro"/>
                <a:cs typeface="Source Sans Pro"/>
                <a:sym typeface="Source Sans Pro"/>
              </a:defRPr>
            </a:lvl1pPr>
            <a:lvl2pPr lvl="1" rtl="0">
              <a:spcBef>
                <a:spcPts val="1600"/>
              </a:spcBef>
              <a:spcAft>
                <a:spcPts val="0"/>
              </a:spcAft>
              <a:buSzPts val="1800"/>
              <a:buNone/>
              <a:defRPr/>
            </a:lvl2pPr>
            <a:lvl3pPr lvl="2" rtl="0">
              <a:spcBef>
                <a:spcPts val="1600"/>
              </a:spcBef>
              <a:spcAft>
                <a:spcPts val="0"/>
              </a:spcAft>
              <a:buSzPts val="1600"/>
              <a:buNone/>
              <a:defRPr/>
            </a:lvl3pPr>
            <a:lvl4pPr lvl="3" rtl="0">
              <a:spcBef>
                <a:spcPts val="1600"/>
              </a:spcBef>
              <a:spcAft>
                <a:spcPts val="0"/>
              </a:spcAft>
              <a:buSzPts val="1300"/>
              <a:buNone/>
              <a:defRPr/>
            </a:lvl4pPr>
            <a:lvl5pPr lvl="4" rtl="0">
              <a:spcBef>
                <a:spcPts val="1600"/>
              </a:spcBef>
              <a:spcAft>
                <a:spcPts val="0"/>
              </a:spcAft>
              <a:buSzPts val="1000"/>
              <a:buNone/>
              <a:defRPr/>
            </a:lvl5pPr>
            <a:lvl6pPr lvl="5" rtl="0">
              <a:spcBef>
                <a:spcPts val="1600"/>
              </a:spcBef>
              <a:spcAft>
                <a:spcPts val="0"/>
              </a:spcAft>
              <a:buSzPts val="800"/>
              <a:buNone/>
              <a:defRPr/>
            </a:lvl6pPr>
            <a:lvl7pPr lvl="6" rtl="0">
              <a:spcBef>
                <a:spcPts val="1600"/>
              </a:spcBef>
              <a:spcAft>
                <a:spcPts val="0"/>
              </a:spcAft>
              <a:buSzPts val="800"/>
              <a:buNone/>
              <a:defRPr/>
            </a:lvl7pPr>
            <a:lvl8pPr lvl="7" rtl="0">
              <a:spcBef>
                <a:spcPts val="1600"/>
              </a:spcBef>
              <a:spcAft>
                <a:spcPts val="0"/>
              </a:spcAft>
              <a:buSzPts val="800"/>
              <a:buNone/>
              <a:defRPr/>
            </a:lvl8pPr>
            <a:lvl9pPr lvl="8" rtl="0">
              <a:spcBef>
                <a:spcPts val="1600"/>
              </a:spcBef>
              <a:spcAft>
                <a:spcPts val="1600"/>
              </a:spcAft>
              <a:buSzPts val="800"/>
              <a:buNone/>
              <a:defRPr/>
            </a:lvl9pPr>
          </a:lstStyle>
          <a:p>
            <a:endParaRPr/>
          </a:p>
        </p:txBody>
      </p:sp>
      <p:sp>
        <p:nvSpPr>
          <p:cNvPr id="80" name="Google Shape;80;p10"/>
          <p:cNvSpPr txBox="1">
            <a:spLocks noGrp="1"/>
          </p:cNvSpPr>
          <p:nvPr>
            <p:ph type="title" idx="7" hasCustomPrompt="1"/>
          </p:nvPr>
        </p:nvSpPr>
        <p:spPr>
          <a:xfrm>
            <a:off x="1165869" y="3134019"/>
            <a:ext cx="1810500" cy="823500"/>
          </a:xfrm>
          <a:prstGeom prst="rect">
            <a:avLst/>
          </a:prstGeom>
        </p:spPr>
        <p:txBody>
          <a:bodyPr spcFirstLastPara="1" wrap="square" lIns="0" tIns="0" rIns="0" bIns="0" anchor="ctr" anchorCtr="0">
            <a:noAutofit/>
          </a:bodyPr>
          <a:lstStyle>
            <a:lvl1pPr lvl="0" rtl="0">
              <a:spcBef>
                <a:spcPts val="0"/>
              </a:spcBef>
              <a:spcAft>
                <a:spcPts val="0"/>
              </a:spcAft>
              <a:buSzPts val="7200"/>
              <a:buFont typeface="Source Sans Pro"/>
              <a:buNone/>
              <a:defRPr sz="7200" b="0">
                <a:latin typeface="Source Sans Pro"/>
                <a:ea typeface="Source Sans Pro"/>
                <a:cs typeface="Source Sans Pro"/>
                <a:sym typeface="Source Sans Pr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81" name="Google Shape;81;p10"/>
          <p:cNvSpPr txBox="1">
            <a:spLocks noGrp="1"/>
          </p:cNvSpPr>
          <p:nvPr>
            <p:ph type="subTitle" idx="8"/>
          </p:nvPr>
        </p:nvSpPr>
        <p:spPr>
          <a:xfrm>
            <a:off x="4069736" y="3971981"/>
            <a:ext cx="2571300" cy="258900"/>
          </a:xfrm>
          <a:prstGeom prst="rect">
            <a:avLst/>
          </a:prstGeom>
        </p:spPr>
        <p:txBody>
          <a:bodyPr spcFirstLastPara="1" wrap="square" lIns="0" tIns="0" rIns="0" bIns="0" anchor="t" anchorCtr="0">
            <a:noAutofit/>
          </a:bodyPr>
          <a:lstStyle>
            <a:lvl1pPr lvl="0" rtl="0">
              <a:spcBef>
                <a:spcPts val="0"/>
              </a:spcBef>
              <a:spcAft>
                <a:spcPts val="0"/>
              </a:spcAft>
              <a:buSzPts val="1400"/>
              <a:buFont typeface="Source Sans Pro"/>
              <a:buNone/>
              <a:defRPr sz="1400">
                <a:latin typeface="Source Sans Pro"/>
                <a:ea typeface="Source Sans Pro"/>
                <a:cs typeface="Source Sans Pro"/>
                <a:sym typeface="Source Sans Pro"/>
              </a:defRPr>
            </a:lvl1pPr>
            <a:lvl2pPr lvl="1" rtl="0">
              <a:spcBef>
                <a:spcPts val="1600"/>
              </a:spcBef>
              <a:spcAft>
                <a:spcPts val="0"/>
              </a:spcAft>
              <a:buSzPts val="1800"/>
              <a:buNone/>
              <a:defRPr/>
            </a:lvl2pPr>
            <a:lvl3pPr lvl="2" rtl="0">
              <a:spcBef>
                <a:spcPts val="1600"/>
              </a:spcBef>
              <a:spcAft>
                <a:spcPts val="0"/>
              </a:spcAft>
              <a:buSzPts val="1600"/>
              <a:buNone/>
              <a:defRPr/>
            </a:lvl3pPr>
            <a:lvl4pPr lvl="3" rtl="0">
              <a:spcBef>
                <a:spcPts val="1600"/>
              </a:spcBef>
              <a:spcAft>
                <a:spcPts val="0"/>
              </a:spcAft>
              <a:buSzPts val="1300"/>
              <a:buNone/>
              <a:defRPr/>
            </a:lvl4pPr>
            <a:lvl5pPr lvl="4" rtl="0">
              <a:spcBef>
                <a:spcPts val="1600"/>
              </a:spcBef>
              <a:spcAft>
                <a:spcPts val="0"/>
              </a:spcAft>
              <a:buSzPts val="1000"/>
              <a:buNone/>
              <a:defRPr/>
            </a:lvl5pPr>
            <a:lvl6pPr lvl="5" rtl="0">
              <a:spcBef>
                <a:spcPts val="1600"/>
              </a:spcBef>
              <a:spcAft>
                <a:spcPts val="0"/>
              </a:spcAft>
              <a:buSzPts val="800"/>
              <a:buNone/>
              <a:defRPr/>
            </a:lvl6pPr>
            <a:lvl7pPr lvl="6" rtl="0">
              <a:spcBef>
                <a:spcPts val="1600"/>
              </a:spcBef>
              <a:spcAft>
                <a:spcPts val="0"/>
              </a:spcAft>
              <a:buSzPts val="800"/>
              <a:buNone/>
              <a:defRPr/>
            </a:lvl7pPr>
            <a:lvl8pPr lvl="7" rtl="0">
              <a:spcBef>
                <a:spcPts val="1600"/>
              </a:spcBef>
              <a:spcAft>
                <a:spcPts val="0"/>
              </a:spcAft>
              <a:buSzPts val="800"/>
              <a:buNone/>
              <a:defRPr/>
            </a:lvl8pPr>
            <a:lvl9pPr lvl="8" rtl="0">
              <a:spcBef>
                <a:spcPts val="1600"/>
              </a:spcBef>
              <a:spcAft>
                <a:spcPts val="1600"/>
              </a:spcAft>
              <a:buSzPts val="800"/>
              <a:buNone/>
              <a:defRPr/>
            </a:lvl9pPr>
          </a:lstStyle>
          <a:p>
            <a:endParaRPr/>
          </a:p>
        </p:txBody>
      </p:sp>
      <p:sp>
        <p:nvSpPr>
          <p:cNvPr id="82" name="Google Shape;82;p10"/>
          <p:cNvSpPr txBox="1">
            <a:spLocks noGrp="1"/>
          </p:cNvSpPr>
          <p:nvPr>
            <p:ph type="title" idx="9" hasCustomPrompt="1"/>
          </p:nvPr>
        </p:nvSpPr>
        <p:spPr>
          <a:xfrm>
            <a:off x="4062044" y="3134019"/>
            <a:ext cx="1810500" cy="823500"/>
          </a:xfrm>
          <a:prstGeom prst="rect">
            <a:avLst/>
          </a:prstGeom>
        </p:spPr>
        <p:txBody>
          <a:bodyPr spcFirstLastPara="1" wrap="square" lIns="0" tIns="0" rIns="0" bIns="0" anchor="ctr" anchorCtr="0">
            <a:noAutofit/>
          </a:bodyPr>
          <a:lstStyle>
            <a:lvl1pPr lvl="0" rtl="0">
              <a:spcBef>
                <a:spcPts val="0"/>
              </a:spcBef>
              <a:spcAft>
                <a:spcPts val="0"/>
              </a:spcAft>
              <a:buSzPts val="7200"/>
              <a:buFont typeface="Source Sans Pro"/>
              <a:buNone/>
              <a:defRPr sz="7200" b="0">
                <a:latin typeface="Source Sans Pro"/>
                <a:ea typeface="Source Sans Pro"/>
                <a:cs typeface="Source Sans Pro"/>
                <a:sym typeface="Source Sans Pr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83" name="Google Shape;83;p10"/>
          <p:cNvSpPr txBox="1">
            <a:spLocks noGrp="1"/>
          </p:cNvSpPr>
          <p:nvPr>
            <p:ph type="subTitle" idx="13"/>
          </p:nvPr>
        </p:nvSpPr>
        <p:spPr>
          <a:xfrm>
            <a:off x="6925411" y="3971981"/>
            <a:ext cx="2571300" cy="258900"/>
          </a:xfrm>
          <a:prstGeom prst="rect">
            <a:avLst/>
          </a:prstGeom>
        </p:spPr>
        <p:txBody>
          <a:bodyPr spcFirstLastPara="1" wrap="square" lIns="0" tIns="0" rIns="0" bIns="0" anchor="t" anchorCtr="0">
            <a:noAutofit/>
          </a:bodyPr>
          <a:lstStyle>
            <a:lvl1pPr lvl="0" rtl="0">
              <a:spcBef>
                <a:spcPts val="0"/>
              </a:spcBef>
              <a:spcAft>
                <a:spcPts val="0"/>
              </a:spcAft>
              <a:buSzPts val="1400"/>
              <a:buFont typeface="Source Sans Pro"/>
              <a:buNone/>
              <a:defRPr sz="1400">
                <a:latin typeface="Source Sans Pro"/>
                <a:ea typeface="Source Sans Pro"/>
                <a:cs typeface="Source Sans Pro"/>
                <a:sym typeface="Source Sans Pro"/>
              </a:defRPr>
            </a:lvl1pPr>
            <a:lvl2pPr lvl="1" rtl="0">
              <a:spcBef>
                <a:spcPts val="1600"/>
              </a:spcBef>
              <a:spcAft>
                <a:spcPts val="0"/>
              </a:spcAft>
              <a:buSzPts val="1800"/>
              <a:buNone/>
              <a:defRPr/>
            </a:lvl2pPr>
            <a:lvl3pPr lvl="2" rtl="0">
              <a:spcBef>
                <a:spcPts val="1600"/>
              </a:spcBef>
              <a:spcAft>
                <a:spcPts val="0"/>
              </a:spcAft>
              <a:buSzPts val="1600"/>
              <a:buNone/>
              <a:defRPr/>
            </a:lvl3pPr>
            <a:lvl4pPr lvl="3" rtl="0">
              <a:spcBef>
                <a:spcPts val="1600"/>
              </a:spcBef>
              <a:spcAft>
                <a:spcPts val="0"/>
              </a:spcAft>
              <a:buSzPts val="1300"/>
              <a:buNone/>
              <a:defRPr/>
            </a:lvl4pPr>
            <a:lvl5pPr lvl="4" rtl="0">
              <a:spcBef>
                <a:spcPts val="1600"/>
              </a:spcBef>
              <a:spcAft>
                <a:spcPts val="0"/>
              </a:spcAft>
              <a:buSzPts val="1000"/>
              <a:buNone/>
              <a:defRPr/>
            </a:lvl5pPr>
            <a:lvl6pPr lvl="5" rtl="0">
              <a:spcBef>
                <a:spcPts val="1600"/>
              </a:spcBef>
              <a:spcAft>
                <a:spcPts val="0"/>
              </a:spcAft>
              <a:buSzPts val="800"/>
              <a:buNone/>
              <a:defRPr/>
            </a:lvl6pPr>
            <a:lvl7pPr lvl="6" rtl="0">
              <a:spcBef>
                <a:spcPts val="1600"/>
              </a:spcBef>
              <a:spcAft>
                <a:spcPts val="0"/>
              </a:spcAft>
              <a:buSzPts val="800"/>
              <a:buNone/>
              <a:defRPr/>
            </a:lvl7pPr>
            <a:lvl8pPr lvl="7" rtl="0">
              <a:spcBef>
                <a:spcPts val="1600"/>
              </a:spcBef>
              <a:spcAft>
                <a:spcPts val="0"/>
              </a:spcAft>
              <a:buSzPts val="800"/>
              <a:buNone/>
              <a:defRPr/>
            </a:lvl8pPr>
            <a:lvl9pPr lvl="8" rtl="0">
              <a:spcBef>
                <a:spcPts val="1600"/>
              </a:spcBef>
              <a:spcAft>
                <a:spcPts val="1600"/>
              </a:spcAft>
              <a:buSzPts val="800"/>
              <a:buNone/>
              <a:defRPr/>
            </a:lvl9pPr>
          </a:lstStyle>
          <a:p>
            <a:endParaRPr/>
          </a:p>
        </p:txBody>
      </p:sp>
      <p:sp>
        <p:nvSpPr>
          <p:cNvPr id="84" name="Google Shape;84;p10"/>
          <p:cNvSpPr txBox="1">
            <a:spLocks noGrp="1"/>
          </p:cNvSpPr>
          <p:nvPr>
            <p:ph type="title" idx="14" hasCustomPrompt="1"/>
          </p:nvPr>
        </p:nvSpPr>
        <p:spPr>
          <a:xfrm>
            <a:off x="6917719" y="3134019"/>
            <a:ext cx="1810500" cy="823500"/>
          </a:xfrm>
          <a:prstGeom prst="rect">
            <a:avLst/>
          </a:prstGeom>
        </p:spPr>
        <p:txBody>
          <a:bodyPr spcFirstLastPara="1" wrap="square" lIns="0" tIns="0" rIns="0" bIns="0" anchor="ctr" anchorCtr="0">
            <a:noAutofit/>
          </a:bodyPr>
          <a:lstStyle>
            <a:lvl1pPr lvl="0" rtl="0">
              <a:spcBef>
                <a:spcPts val="0"/>
              </a:spcBef>
              <a:spcAft>
                <a:spcPts val="0"/>
              </a:spcAft>
              <a:buSzPts val="7200"/>
              <a:buFont typeface="Source Sans Pro"/>
              <a:buNone/>
              <a:defRPr sz="7200" b="0">
                <a:latin typeface="Source Sans Pro"/>
                <a:ea typeface="Source Sans Pro"/>
                <a:cs typeface="Source Sans Pro"/>
                <a:sym typeface="Source Sans Pr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61975" y="0"/>
            <a:ext cx="7623000" cy="8595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dk1"/>
              </a:buClr>
              <a:buSzPts val="3400"/>
              <a:buFont typeface="Source Sans Pro"/>
              <a:buNone/>
              <a:defRPr sz="3400" b="1" i="0" u="none" strike="noStrike" cap="none">
                <a:solidFill>
                  <a:schemeClr val="dk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2pPr>
            <a:lvl3pPr marR="0" lvl="2"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3pPr>
            <a:lvl4pPr marR="0" lvl="3"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4pPr>
            <a:lvl5pPr marR="0" lvl="4"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5pPr>
            <a:lvl6pPr marR="0" lvl="5"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6pPr>
            <a:lvl7pPr marR="0" lvl="6"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7pPr>
            <a:lvl8pPr marR="0" lvl="7"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8pPr>
            <a:lvl9pPr marR="0" lvl="8"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761975" y="1719075"/>
            <a:ext cx="7623000" cy="2578500"/>
          </a:xfrm>
          <a:prstGeom prst="rect">
            <a:avLst/>
          </a:prstGeom>
          <a:noFill/>
          <a:ln>
            <a:noFill/>
          </a:ln>
        </p:spPr>
        <p:txBody>
          <a:bodyPr spcFirstLastPara="1" wrap="square" lIns="0" tIns="0" rIns="0" bIns="0" anchor="t" anchorCtr="0">
            <a:noAutofit/>
          </a:bodyPr>
          <a:lstStyle>
            <a:lvl1pPr marL="457200" marR="0" lvl="0" indent="-381000" algn="l" rtl="0">
              <a:lnSpc>
                <a:spcPct val="115000"/>
              </a:lnSpc>
              <a:spcBef>
                <a:spcPts val="0"/>
              </a:spcBef>
              <a:spcAft>
                <a:spcPts val="0"/>
              </a:spcAft>
              <a:buClr>
                <a:schemeClr val="dk2"/>
              </a:buClr>
              <a:buSzPts val="2400"/>
              <a:buFont typeface="Source Sans Pro"/>
              <a:buChar char="●"/>
              <a:defRPr sz="2400" b="0" i="0" u="none" strike="noStrike" cap="none">
                <a:solidFill>
                  <a:schemeClr val="dk2"/>
                </a:solidFill>
                <a:latin typeface="Source Sans Pro"/>
                <a:ea typeface="Source Sans Pro"/>
                <a:cs typeface="Source Sans Pro"/>
                <a:sym typeface="Source Sans Pro"/>
              </a:defRPr>
            </a:lvl1pPr>
            <a:lvl2pPr marL="914400" marR="0" lvl="1" indent="-342900" algn="l" rtl="0">
              <a:lnSpc>
                <a:spcPct val="115000"/>
              </a:lnSpc>
              <a:spcBef>
                <a:spcPts val="1600"/>
              </a:spcBef>
              <a:spcAft>
                <a:spcPts val="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3pPr>
            <a:lvl4pPr marL="1828800" marR="0" lvl="3" indent="-311150" algn="l" rtl="0">
              <a:lnSpc>
                <a:spcPct val="115000"/>
              </a:lnSpc>
              <a:spcBef>
                <a:spcPts val="1600"/>
              </a:spcBef>
              <a:spcAft>
                <a:spcPts val="0"/>
              </a:spcAft>
              <a:buClr>
                <a:schemeClr val="dk2"/>
              </a:buClr>
              <a:buSzPts val="1300"/>
              <a:buFont typeface="Source Sans Pro"/>
              <a:buChar char="●"/>
              <a:defRPr sz="1300" b="0" i="0" u="none" strike="noStrike" cap="none">
                <a:solidFill>
                  <a:schemeClr val="dk2"/>
                </a:solidFill>
                <a:latin typeface="Source Sans Pro"/>
                <a:ea typeface="Source Sans Pro"/>
                <a:cs typeface="Source Sans Pro"/>
                <a:sym typeface="Source Sans Pro"/>
              </a:defRPr>
            </a:lvl4pPr>
            <a:lvl5pPr marL="2286000" marR="0" lvl="4" indent="-292100" algn="l" rtl="0">
              <a:lnSpc>
                <a:spcPct val="115000"/>
              </a:lnSpc>
              <a:spcBef>
                <a:spcPts val="16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5pPr>
            <a:lvl6pPr marL="2743200" marR="0" lvl="5" indent="-279400" algn="l" rtl="0">
              <a:lnSpc>
                <a:spcPct val="115000"/>
              </a:lnSpc>
              <a:spcBef>
                <a:spcPts val="1600"/>
              </a:spcBef>
              <a:spcAft>
                <a:spcPts val="0"/>
              </a:spcAft>
              <a:buClr>
                <a:schemeClr val="dk2"/>
              </a:buClr>
              <a:buSzPts val="800"/>
              <a:buFont typeface="Source Sans Pro"/>
              <a:buChar char="■"/>
              <a:defRPr sz="800" b="0" i="0" u="none" strike="noStrike" cap="none">
                <a:solidFill>
                  <a:schemeClr val="dk2"/>
                </a:solidFill>
                <a:latin typeface="Source Sans Pro"/>
                <a:ea typeface="Source Sans Pro"/>
                <a:cs typeface="Source Sans Pro"/>
                <a:sym typeface="Source Sans Pro"/>
              </a:defRPr>
            </a:lvl6pPr>
            <a:lvl7pPr marL="3200400" marR="0" lvl="6" indent="-279400" algn="l" rtl="0">
              <a:lnSpc>
                <a:spcPct val="115000"/>
              </a:lnSpc>
              <a:spcBef>
                <a:spcPts val="1600"/>
              </a:spcBef>
              <a:spcAft>
                <a:spcPts val="0"/>
              </a:spcAft>
              <a:buClr>
                <a:schemeClr val="dk2"/>
              </a:buClr>
              <a:buSzPts val="800"/>
              <a:buFont typeface="Source Sans Pro"/>
              <a:buChar char="●"/>
              <a:defRPr sz="800" b="0" i="0" u="none" strike="noStrike" cap="none">
                <a:solidFill>
                  <a:schemeClr val="dk2"/>
                </a:solidFill>
                <a:latin typeface="Source Sans Pro"/>
                <a:ea typeface="Source Sans Pro"/>
                <a:cs typeface="Source Sans Pro"/>
                <a:sym typeface="Source Sans Pro"/>
              </a:defRPr>
            </a:lvl7pPr>
            <a:lvl8pPr marL="3657600" marR="0" lvl="7" indent="-279400" algn="l" rtl="0">
              <a:lnSpc>
                <a:spcPct val="115000"/>
              </a:lnSpc>
              <a:spcBef>
                <a:spcPts val="1600"/>
              </a:spcBef>
              <a:spcAft>
                <a:spcPts val="0"/>
              </a:spcAft>
              <a:buClr>
                <a:schemeClr val="dk2"/>
              </a:buClr>
              <a:buSzPts val="800"/>
              <a:buFont typeface="Source Sans Pro"/>
              <a:buChar char="○"/>
              <a:defRPr sz="800" b="0" i="0" u="none" strike="noStrike" cap="none">
                <a:solidFill>
                  <a:schemeClr val="dk2"/>
                </a:solidFill>
                <a:latin typeface="Source Sans Pro"/>
                <a:ea typeface="Source Sans Pro"/>
                <a:cs typeface="Source Sans Pro"/>
                <a:sym typeface="Source Sans Pro"/>
              </a:defRPr>
            </a:lvl8pPr>
            <a:lvl9pPr marL="4114800" marR="0" lvl="8" indent="-279400" algn="l" rtl="0">
              <a:lnSpc>
                <a:spcPct val="115000"/>
              </a:lnSpc>
              <a:spcBef>
                <a:spcPts val="1600"/>
              </a:spcBef>
              <a:spcAft>
                <a:spcPts val="1600"/>
              </a:spcAft>
              <a:buClr>
                <a:schemeClr val="dk2"/>
              </a:buClr>
              <a:buSzPts val="800"/>
              <a:buFont typeface="Source Sans Pro"/>
              <a:buChar char="■"/>
              <a:defRPr sz="800" b="0" i="0" u="none" strike="noStrike" cap="none">
                <a:solidFill>
                  <a:schemeClr val="dk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7619997" y="4297674"/>
            <a:ext cx="765000" cy="859500"/>
          </a:xfrm>
          <a:prstGeom prst="rect">
            <a:avLst/>
          </a:prstGeom>
          <a:noFill/>
          <a:ln>
            <a:noFill/>
          </a:ln>
        </p:spPr>
        <p:txBody>
          <a:bodyPr spcFirstLastPara="1" wrap="square" lIns="0" tIns="0" rIns="0" bIns="0"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mc:AlternateContent xmlns:mc="http://schemas.openxmlformats.org/markup-compatibility/2006" xmlns:p14="http://schemas.microsoft.com/office/powerpoint/2010/main">
    <mc:Choice Requires="p14">
      <p:transition spd="slow" p14:dur="1100">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960">
          <p15:clr>
            <a:srgbClr val="EA4335"/>
          </p15:clr>
        </p15:guide>
        <p15:guide id="3" pos="1920">
          <p15:clr>
            <a:srgbClr val="EA4335"/>
          </p15:clr>
        </p15:guide>
        <p15:guide id="4" pos="3840">
          <p15:clr>
            <a:srgbClr val="EA4335"/>
          </p15:clr>
        </p15:guide>
        <p15:guide id="5" pos="4800">
          <p15:clr>
            <a:srgbClr val="EA4335"/>
          </p15:clr>
        </p15:guide>
        <p15:guide id="6" orient="horz" pos="541">
          <p15:clr>
            <a:srgbClr val="EA4335"/>
          </p15:clr>
        </p15:guide>
        <p15:guide id="7" orient="horz" pos="1083">
          <p15:clr>
            <a:srgbClr val="EA4335"/>
          </p15:clr>
        </p15:guide>
        <p15:guide id="8" orient="horz" pos="1624">
          <p15:clr>
            <a:srgbClr val="EA4335"/>
          </p15:clr>
        </p15:guide>
        <p15:guide id="9" orient="horz" pos="2166">
          <p15:clr>
            <a:srgbClr val="EA4335"/>
          </p15:clr>
        </p15:guide>
        <p15:guide id="10" orient="horz" pos="2707">
          <p15:clr>
            <a:srgbClr val="EA4335"/>
          </p15:clr>
        </p15:guide>
        <p15:guide id="11" pos="480">
          <p15:clr>
            <a:srgbClr val="EA4335"/>
          </p15:clr>
        </p15:guide>
        <p15:guide id="12" pos="1440">
          <p15:clr>
            <a:srgbClr val="EA4335"/>
          </p15:clr>
        </p15:guide>
        <p15:guide id="13" pos="2408">
          <p15:clr>
            <a:srgbClr val="EA4335"/>
          </p15:clr>
        </p15:guide>
        <p15:guide id="14" pos="4320">
          <p15:clr>
            <a:srgbClr val="EA4335"/>
          </p15:clr>
        </p15:guide>
        <p15:guide id="15" pos="3358">
          <p15:clr>
            <a:srgbClr val="EA4335"/>
          </p15:clr>
        </p15:guide>
        <p15:guide id="16" pos="5282">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4"/>
          <p:cNvSpPr txBox="1">
            <a:spLocks noGrp="1"/>
          </p:cNvSpPr>
          <p:nvPr>
            <p:ph type="ctrTitle"/>
          </p:nvPr>
        </p:nvSpPr>
        <p:spPr>
          <a:xfrm>
            <a:off x="413075" y="316570"/>
            <a:ext cx="5682900" cy="22404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SzPts val="5500"/>
              <a:buNone/>
            </a:pPr>
            <a:r>
              <a:rPr lang="en">
                <a:solidFill>
                  <a:srgbClr val="282828"/>
                </a:solidFill>
              </a:rPr>
              <a:t>Machine Learning Model for Car-like Robot</a:t>
            </a:r>
            <a:endParaRPr>
              <a:solidFill>
                <a:srgbClr val="282828"/>
              </a:solidFill>
            </a:endParaRPr>
          </a:p>
        </p:txBody>
      </p:sp>
      <p:sp>
        <p:nvSpPr>
          <p:cNvPr id="191" name="Google Shape;191;p24"/>
          <p:cNvSpPr txBox="1">
            <a:spLocks noGrp="1"/>
          </p:cNvSpPr>
          <p:nvPr>
            <p:ph type="subTitle" idx="2"/>
          </p:nvPr>
        </p:nvSpPr>
        <p:spPr>
          <a:xfrm>
            <a:off x="447725" y="2788245"/>
            <a:ext cx="7233600" cy="992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800"/>
              <a:buNone/>
            </a:pPr>
            <a:r>
              <a:rPr lang="en"/>
              <a:t>Name: Jonathan Kannan</a:t>
            </a:r>
            <a:endParaRPr/>
          </a:p>
          <a:p>
            <a:pPr marL="0" lvl="0" indent="0" algn="l" rtl="0">
              <a:lnSpc>
                <a:spcPct val="100000"/>
              </a:lnSpc>
              <a:spcBef>
                <a:spcPts val="0"/>
              </a:spcBef>
              <a:spcAft>
                <a:spcPts val="0"/>
              </a:spcAft>
              <a:buSzPts val="2800"/>
              <a:buNone/>
            </a:pPr>
            <a:r>
              <a:rPr lang="en"/>
              <a:t>UID: 120233593</a:t>
            </a:r>
            <a:endParaRPr/>
          </a:p>
        </p:txBody>
      </p:sp>
      <p:sp>
        <p:nvSpPr>
          <p:cNvPr id="192" name="Google Shape;192;p24"/>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a:extLst>
            <a:ext uri="{FF2B5EF4-FFF2-40B4-BE49-F238E27FC236}">
              <a16:creationId xmlns:a16="http://schemas.microsoft.com/office/drawing/2014/main" id="{69E27AFF-403D-0BDF-34B0-332943B00355}"/>
            </a:ext>
          </a:extLst>
        </p:cNvPr>
        <p:cNvGrpSpPr/>
        <p:nvPr/>
      </p:nvGrpSpPr>
      <p:grpSpPr>
        <a:xfrm>
          <a:off x="0" y="0"/>
          <a:ext cx="0" cy="0"/>
          <a:chOff x="0" y="0"/>
          <a:chExt cx="0" cy="0"/>
        </a:xfrm>
      </p:grpSpPr>
      <p:sp>
        <p:nvSpPr>
          <p:cNvPr id="239" name="Google Shape;239;p31">
            <a:extLst>
              <a:ext uri="{FF2B5EF4-FFF2-40B4-BE49-F238E27FC236}">
                <a16:creationId xmlns:a16="http://schemas.microsoft.com/office/drawing/2014/main" id="{5DF7E4B3-6D01-D86B-5B9E-0545B3A7088A}"/>
              </a:ext>
            </a:extLst>
          </p:cNvPr>
          <p:cNvSpPr txBox="1">
            <a:spLocks noGrp="1"/>
          </p:cNvSpPr>
          <p:nvPr>
            <p:ph type="title"/>
          </p:nvPr>
        </p:nvSpPr>
        <p:spPr>
          <a:xfrm>
            <a:off x="606225" y="385025"/>
            <a:ext cx="8382000" cy="6261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1400"/>
              </a:spcBef>
              <a:spcAft>
                <a:spcPts val="400"/>
              </a:spcAft>
              <a:buSzPts val="1100"/>
              <a:buNone/>
            </a:pPr>
            <a:r>
              <a:rPr lang="en" dirty="0">
                <a:latin typeface="Arial"/>
                <a:ea typeface="Arial"/>
                <a:cs typeface="Arial"/>
                <a:sym typeface="Arial"/>
              </a:rPr>
              <a:t>Learning Curves -XGBoost</a:t>
            </a:r>
            <a:endParaRPr dirty="0"/>
          </a:p>
        </p:txBody>
      </p:sp>
      <p:sp>
        <p:nvSpPr>
          <p:cNvPr id="241" name="Google Shape;241;p31">
            <a:extLst>
              <a:ext uri="{FF2B5EF4-FFF2-40B4-BE49-F238E27FC236}">
                <a16:creationId xmlns:a16="http://schemas.microsoft.com/office/drawing/2014/main" id="{4335AF04-303E-B37E-3D61-122370D44261}"/>
              </a:ext>
            </a:extLst>
          </p:cNvPr>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10</a:t>
            </a:fld>
            <a:endParaRPr/>
          </a:p>
        </p:txBody>
      </p:sp>
      <p:pic>
        <p:nvPicPr>
          <p:cNvPr id="4" name="Picture 3">
            <a:extLst>
              <a:ext uri="{FF2B5EF4-FFF2-40B4-BE49-F238E27FC236}">
                <a16:creationId xmlns:a16="http://schemas.microsoft.com/office/drawing/2014/main" id="{3D640C9C-7281-2B83-16D0-33DA0395DF87}"/>
              </a:ext>
            </a:extLst>
          </p:cNvPr>
          <p:cNvPicPr>
            <a:picLocks noChangeAspect="1"/>
          </p:cNvPicPr>
          <p:nvPr/>
        </p:nvPicPr>
        <p:blipFill>
          <a:blip r:embed="rId3"/>
          <a:stretch>
            <a:fillRect/>
          </a:stretch>
        </p:blipFill>
        <p:spPr>
          <a:xfrm>
            <a:off x="1448200" y="1011126"/>
            <a:ext cx="5113966" cy="3508010"/>
          </a:xfrm>
          <a:prstGeom prst="rect">
            <a:avLst/>
          </a:prstGeom>
        </p:spPr>
      </p:pic>
    </p:spTree>
    <p:extLst>
      <p:ext uri="{BB962C8B-B14F-4D97-AF65-F5344CB8AC3E}">
        <p14:creationId xmlns:p14="http://schemas.microsoft.com/office/powerpoint/2010/main" val="1663521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2"/>
          <p:cNvSpPr txBox="1">
            <a:spLocks noGrp="1"/>
          </p:cNvSpPr>
          <p:nvPr>
            <p:ph type="title"/>
          </p:nvPr>
        </p:nvSpPr>
        <p:spPr>
          <a:xfrm>
            <a:off x="606225" y="385025"/>
            <a:ext cx="8382000" cy="6261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1400"/>
              </a:spcBef>
              <a:spcAft>
                <a:spcPts val="400"/>
              </a:spcAft>
              <a:buSzPts val="1100"/>
              <a:buNone/>
            </a:pPr>
            <a:r>
              <a:rPr lang="en">
                <a:latin typeface="Arial"/>
                <a:ea typeface="Arial"/>
                <a:cs typeface="Arial"/>
                <a:sym typeface="Arial"/>
              </a:rPr>
              <a:t>Conclusion </a:t>
            </a:r>
            <a:endParaRPr/>
          </a:p>
        </p:txBody>
      </p:sp>
      <p:sp>
        <p:nvSpPr>
          <p:cNvPr id="248" name="Google Shape;248;p32"/>
          <p:cNvSpPr txBox="1">
            <a:spLocks noGrp="1"/>
          </p:cNvSpPr>
          <p:nvPr>
            <p:ph type="body" idx="4294967295"/>
          </p:nvPr>
        </p:nvSpPr>
        <p:spPr>
          <a:xfrm>
            <a:off x="713050" y="1107725"/>
            <a:ext cx="6219300" cy="2442000"/>
          </a:xfrm>
          <a:prstGeom prst="rect">
            <a:avLst/>
          </a:prstGeom>
          <a:noFill/>
          <a:ln>
            <a:noFill/>
          </a:ln>
        </p:spPr>
        <p:txBody>
          <a:bodyPr spcFirstLastPara="1" wrap="square" lIns="0" tIns="0" rIns="0" bIns="0" anchor="t" anchorCtr="0">
            <a:noAutofit/>
          </a:bodyPr>
          <a:lstStyle/>
          <a:p>
            <a:pPr marL="457200" lvl="0" indent="-323850" algn="l" rtl="0">
              <a:spcBef>
                <a:spcPts val="1200"/>
              </a:spcBef>
              <a:spcAft>
                <a:spcPts val="0"/>
              </a:spcAft>
              <a:buClr>
                <a:schemeClr val="dk1"/>
              </a:buClr>
              <a:buSzPts val="1500"/>
              <a:buFont typeface="Arial"/>
              <a:buChar char="●"/>
            </a:pPr>
            <a:r>
              <a:rPr lang="en" sz="1500">
                <a:solidFill>
                  <a:schemeClr val="dk1"/>
                </a:solidFill>
                <a:latin typeface="Arial"/>
                <a:ea typeface="Arial"/>
                <a:cs typeface="Arial"/>
                <a:sym typeface="Arial"/>
              </a:rPr>
              <a:t>LightGBM Achieved low RMSE on training and test datasets, demonstrating strong predictive capability.</a:t>
            </a:r>
            <a:endParaRPr sz="150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RMSE values: </a:t>
            </a:r>
            <a:r>
              <a:rPr lang="en" sz="1500" b="1">
                <a:solidFill>
                  <a:schemeClr val="dk1"/>
                </a:solidFill>
                <a:latin typeface="Arial"/>
                <a:ea typeface="Arial"/>
                <a:cs typeface="Arial"/>
                <a:sym typeface="Arial"/>
              </a:rPr>
              <a:t>Train</a:t>
            </a:r>
            <a:r>
              <a:rPr lang="en" sz="1500">
                <a:solidFill>
                  <a:schemeClr val="dk1"/>
                </a:solidFill>
                <a:latin typeface="Arial"/>
                <a:ea typeface="Arial"/>
                <a:cs typeface="Arial"/>
                <a:sym typeface="Arial"/>
              </a:rPr>
              <a:t> - 0.1124, </a:t>
            </a:r>
            <a:r>
              <a:rPr lang="en" sz="1500" b="1">
                <a:solidFill>
                  <a:schemeClr val="dk1"/>
                </a:solidFill>
                <a:latin typeface="Arial"/>
                <a:ea typeface="Arial"/>
                <a:cs typeface="Arial"/>
                <a:sym typeface="Arial"/>
              </a:rPr>
              <a:t>Test</a:t>
            </a:r>
            <a:r>
              <a:rPr lang="en" sz="1500">
                <a:solidFill>
                  <a:schemeClr val="dk1"/>
                </a:solidFill>
                <a:latin typeface="Arial"/>
                <a:ea typeface="Arial"/>
                <a:cs typeface="Arial"/>
                <a:sym typeface="Arial"/>
              </a:rPr>
              <a:t> - 0.1136.</a:t>
            </a:r>
            <a:endParaRPr sz="150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Dimensionality reduction via PCA retained 99% of variance while reducing laser scan features.</a:t>
            </a:r>
            <a:endParaRPr sz="150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Engineered features like distance and angles to goals provided critical insights for improved model performance.</a:t>
            </a:r>
            <a:endParaRPr sz="1500">
              <a:solidFill>
                <a:schemeClr val="dk1"/>
              </a:solidFill>
              <a:latin typeface="Arial"/>
              <a:ea typeface="Arial"/>
              <a:cs typeface="Arial"/>
              <a:sym typeface="Arial"/>
            </a:endParaRPr>
          </a:p>
          <a:p>
            <a:pPr marL="0" lvl="0" indent="0" algn="l" rtl="0">
              <a:lnSpc>
                <a:spcPct val="115000"/>
              </a:lnSpc>
              <a:spcBef>
                <a:spcPts val="1600"/>
              </a:spcBef>
              <a:spcAft>
                <a:spcPts val="1600"/>
              </a:spcAft>
              <a:buSzPts val="2400"/>
              <a:buNone/>
            </a:pPr>
            <a:endParaRPr sz="1500" b="1">
              <a:solidFill>
                <a:schemeClr val="dk1"/>
              </a:solidFill>
              <a:latin typeface="Arial"/>
              <a:ea typeface="Arial"/>
              <a:cs typeface="Arial"/>
              <a:sym typeface="Arial"/>
            </a:endParaRPr>
          </a:p>
        </p:txBody>
      </p:sp>
      <p:sp>
        <p:nvSpPr>
          <p:cNvPr id="249" name="Google Shape;249;p32"/>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606225" y="385025"/>
            <a:ext cx="8382000" cy="626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3600"/>
              <a:buNone/>
            </a:pPr>
            <a:r>
              <a:rPr lang="en"/>
              <a:t>Objective</a:t>
            </a:r>
            <a:endParaRPr/>
          </a:p>
        </p:txBody>
      </p:sp>
      <p:sp>
        <p:nvSpPr>
          <p:cNvPr id="198" name="Google Shape;198;p25"/>
          <p:cNvSpPr txBox="1">
            <a:spLocks noGrp="1"/>
          </p:cNvSpPr>
          <p:nvPr>
            <p:ph type="body" idx="4294967295"/>
          </p:nvPr>
        </p:nvSpPr>
        <p:spPr>
          <a:xfrm>
            <a:off x="638675" y="1107725"/>
            <a:ext cx="6219300" cy="2442000"/>
          </a:xfrm>
          <a:prstGeom prst="rect">
            <a:avLst/>
          </a:prstGeom>
          <a:noFill/>
          <a:ln>
            <a:noFill/>
          </a:ln>
        </p:spPr>
        <p:txBody>
          <a:bodyPr spcFirstLastPara="1" wrap="square" lIns="0" tIns="0" rIns="0" bIns="0" anchor="t" anchorCtr="0">
            <a:noAutofit/>
          </a:bodyPr>
          <a:lstStyle/>
          <a:p>
            <a:pPr marL="457200" lvl="0" indent="-368300" algn="l" rtl="0">
              <a:lnSpc>
                <a:spcPct val="115000"/>
              </a:lnSpc>
              <a:spcBef>
                <a:spcPts val="0"/>
              </a:spcBef>
              <a:spcAft>
                <a:spcPts val="0"/>
              </a:spcAft>
              <a:buClr>
                <a:schemeClr val="dk1"/>
              </a:buClr>
              <a:buSzPts val="2200"/>
              <a:buFont typeface="Arial"/>
              <a:buChar char="●"/>
            </a:pPr>
            <a:r>
              <a:rPr lang="en" sz="2200">
                <a:solidFill>
                  <a:schemeClr val="dk1"/>
                </a:solidFill>
                <a:latin typeface="Arial"/>
                <a:ea typeface="Arial"/>
                <a:cs typeface="Arial"/>
                <a:sym typeface="Arial"/>
              </a:rPr>
              <a:t>Build a ML model to predict robot linear and angular velocity commands from lidar sensor and goal data.</a:t>
            </a:r>
            <a:endParaRPr sz="2200">
              <a:solidFill>
                <a:schemeClr val="dk1"/>
              </a:solidFill>
              <a:latin typeface="Arial"/>
              <a:ea typeface="Arial"/>
              <a:cs typeface="Arial"/>
              <a:sym typeface="Arial"/>
            </a:endParaRPr>
          </a:p>
          <a:p>
            <a:pPr marL="457200" lvl="0" indent="0" algn="l" rtl="0">
              <a:lnSpc>
                <a:spcPct val="115000"/>
              </a:lnSpc>
              <a:spcBef>
                <a:spcPts val="0"/>
              </a:spcBef>
              <a:spcAft>
                <a:spcPts val="0"/>
              </a:spcAft>
              <a:buNone/>
            </a:pPr>
            <a:endParaRPr sz="2200">
              <a:solidFill>
                <a:schemeClr val="dk1"/>
              </a:solidFill>
              <a:latin typeface="Arial"/>
              <a:ea typeface="Arial"/>
              <a:cs typeface="Arial"/>
              <a:sym typeface="Arial"/>
            </a:endParaRPr>
          </a:p>
          <a:p>
            <a:pPr marL="0" lvl="0" indent="0" algn="l" rtl="0">
              <a:lnSpc>
                <a:spcPct val="115000"/>
              </a:lnSpc>
              <a:spcBef>
                <a:spcPts val="1600"/>
              </a:spcBef>
              <a:spcAft>
                <a:spcPts val="0"/>
              </a:spcAft>
              <a:buSzPts val="2400"/>
              <a:buNone/>
            </a:pPr>
            <a:endParaRPr>
              <a:latin typeface="Source Sans Pro"/>
              <a:ea typeface="Source Sans Pro"/>
              <a:cs typeface="Source Sans Pro"/>
              <a:sym typeface="Source Sans Pro"/>
            </a:endParaRPr>
          </a:p>
          <a:p>
            <a:pPr marL="0" lvl="0" indent="0" algn="l" rtl="0">
              <a:lnSpc>
                <a:spcPct val="115000"/>
              </a:lnSpc>
              <a:spcBef>
                <a:spcPts val="1600"/>
              </a:spcBef>
              <a:spcAft>
                <a:spcPts val="1600"/>
              </a:spcAft>
              <a:buSzPts val="2400"/>
              <a:buNone/>
            </a:pPr>
            <a:endParaRPr>
              <a:latin typeface="Source Sans Pro"/>
              <a:ea typeface="Source Sans Pro"/>
              <a:cs typeface="Source Sans Pro"/>
              <a:sym typeface="Source Sans Pro"/>
            </a:endParaRPr>
          </a:p>
        </p:txBody>
      </p:sp>
      <p:sp>
        <p:nvSpPr>
          <p:cNvPr id="199" name="Google Shape;199;p25"/>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606225" y="385025"/>
            <a:ext cx="8382000" cy="626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3600"/>
              <a:buNone/>
            </a:pPr>
            <a:r>
              <a:rPr lang="en"/>
              <a:t>Data Cleaning and Preprocessing</a:t>
            </a:r>
            <a:endParaRPr/>
          </a:p>
        </p:txBody>
      </p:sp>
      <p:sp>
        <p:nvSpPr>
          <p:cNvPr id="205" name="Google Shape;205;p26"/>
          <p:cNvSpPr txBox="1">
            <a:spLocks noGrp="1"/>
          </p:cNvSpPr>
          <p:nvPr>
            <p:ph type="body" idx="4294967295"/>
          </p:nvPr>
        </p:nvSpPr>
        <p:spPr>
          <a:xfrm>
            <a:off x="638675" y="1107725"/>
            <a:ext cx="6219300" cy="2442000"/>
          </a:xfrm>
          <a:prstGeom prst="rect">
            <a:avLst/>
          </a:prstGeom>
          <a:noFill/>
          <a:ln>
            <a:noFill/>
          </a:ln>
        </p:spPr>
        <p:txBody>
          <a:bodyPr spcFirstLastPara="1" wrap="square" lIns="0" tIns="0" rIns="0" bIns="0" anchor="t" anchorCtr="0">
            <a:noAutofit/>
          </a:bodyPr>
          <a:lstStyle/>
          <a:p>
            <a:pPr marL="457200" lvl="0" indent="-323850" algn="l" rtl="0">
              <a:spcBef>
                <a:spcPts val="1200"/>
              </a:spcBef>
              <a:spcAft>
                <a:spcPts val="0"/>
              </a:spcAft>
              <a:buClr>
                <a:schemeClr val="dk1"/>
              </a:buClr>
              <a:buSzPts val="1500"/>
              <a:buFont typeface="Arial"/>
              <a:buChar char="●"/>
            </a:pPr>
            <a:r>
              <a:rPr lang="en" sz="1500" b="1">
                <a:solidFill>
                  <a:schemeClr val="dk1"/>
                </a:solidFill>
                <a:latin typeface="Arial"/>
                <a:ea typeface="Arial"/>
                <a:cs typeface="Arial"/>
                <a:sym typeface="Arial"/>
              </a:rPr>
              <a:t>Cleaning Steps</a:t>
            </a:r>
            <a:r>
              <a:rPr lang="en" sz="1500">
                <a:solidFill>
                  <a:schemeClr val="dk1"/>
                </a:solidFill>
                <a:latin typeface="Arial"/>
                <a:ea typeface="Arial"/>
                <a:cs typeface="Arial"/>
                <a:sym typeface="Arial"/>
              </a:rPr>
              <a:t>:</a:t>
            </a:r>
            <a:endParaRPr sz="150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Removed duplicates.</a:t>
            </a:r>
            <a:endParaRPr sz="150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Dropped rows with missing values.</a:t>
            </a:r>
            <a:endParaRPr sz="150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b="1">
                <a:solidFill>
                  <a:schemeClr val="dk1"/>
                </a:solidFill>
                <a:latin typeface="Arial"/>
                <a:ea typeface="Arial"/>
                <a:cs typeface="Arial"/>
                <a:sym typeface="Arial"/>
              </a:rPr>
              <a:t>Standardization</a:t>
            </a:r>
            <a:r>
              <a:rPr lang="en" sz="1500">
                <a:solidFill>
                  <a:schemeClr val="dk1"/>
                </a:solidFill>
                <a:latin typeface="Arial"/>
                <a:ea typeface="Arial"/>
                <a:cs typeface="Arial"/>
                <a:sym typeface="Arial"/>
              </a:rPr>
              <a:t>:</a:t>
            </a:r>
            <a:endParaRPr sz="150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Used StandardScaler to normalize laser data.</a:t>
            </a:r>
            <a:endParaRPr sz="150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b="1">
                <a:solidFill>
                  <a:schemeClr val="dk1"/>
                </a:solidFill>
                <a:latin typeface="Arial"/>
                <a:ea typeface="Arial"/>
                <a:cs typeface="Arial"/>
                <a:sym typeface="Arial"/>
              </a:rPr>
              <a:t>Dimensionality Reduction</a:t>
            </a:r>
            <a:r>
              <a:rPr lang="en" sz="1500">
                <a:solidFill>
                  <a:schemeClr val="dk1"/>
                </a:solidFill>
                <a:latin typeface="Arial"/>
                <a:ea typeface="Arial"/>
                <a:cs typeface="Arial"/>
                <a:sym typeface="Arial"/>
              </a:rPr>
              <a:t>:</a:t>
            </a:r>
            <a:endParaRPr sz="150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Applied PCA to reduce laser data features from 1,080 to ~100 while retaining 99% variance.</a:t>
            </a:r>
            <a:endParaRPr sz="2600">
              <a:latin typeface="Arial"/>
              <a:ea typeface="Arial"/>
              <a:cs typeface="Arial"/>
              <a:sym typeface="Arial"/>
            </a:endParaRPr>
          </a:p>
          <a:p>
            <a:pPr marL="457200" lvl="0" indent="0" algn="l" rtl="0">
              <a:lnSpc>
                <a:spcPct val="115000"/>
              </a:lnSpc>
              <a:spcBef>
                <a:spcPts val="1200"/>
              </a:spcBef>
              <a:spcAft>
                <a:spcPts val="0"/>
              </a:spcAft>
              <a:buNone/>
            </a:pPr>
            <a:endParaRPr sz="2600">
              <a:latin typeface="Arial"/>
              <a:ea typeface="Arial"/>
              <a:cs typeface="Arial"/>
              <a:sym typeface="Arial"/>
            </a:endParaRPr>
          </a:p>
          <a:p>
            <a:pPr marL="0" lvl="0" indent="0" algn="l" rtl="0">
              <a:lnSpc>
                <a:spcPct val="115000"/>
              </a:lnSpc>
              <a:spcBef>
                <a:spcPts val="0"/>
              </a:spcBef>
              <a:spcAft>
                <a:spcPts val="0"/>
              </a:spcAft>
              <a:buSzPts val="2400"/>
              <a:buNone/>
            </a:pPr>
            <a:endParaRPr sz="2600">
              <a:latin typeface="Arial"/>
              <a:ea typeface="Arial"/>
              <a:cs typeface="Arial"/>
              <a:sym typeface="Arial"/>
            </a:endParaRPr>
          </a:p>
          <a:p>
            <a:pPr marL="0" lvl="0" indent="0" algn="l" rtl="0">
              <a:lnSpc>
                <a:spcPct val="115000"/>
              </a:lnSpc>
              <a:spcBef>
                <a:spcPts val="1600"/>
              </a:spcBef>
              <a:spcAft>
                <a:spcPts val="0"/>
              </a:spcAft>
              <a:buSzPts val="2400"/>
              <a:buNone/>
            </a:pPr>
            <a:endParaRPr sz="2800">
              <a:latin typeface="Arial"/>
              <a:ea typeface="Arial"/>
              <a:cs typeface="Arial"/>
              <a:sym typeface="Arial"/>
            </a:endParaRPr>
          </a:p>
          <a:p>
            <a:pPr marL="0" lvl="0" indent="0" algn="l" rtl="0">
              <a:lnSpc>
                <a:spcPct val="115000"/>
              </a:lnSpc>
              <a:spcBef>
                <a:spcPts val="1600"/>
              </a:spcBef>
              <a:spcAft>
                <a:spcPts val="1600"/>
              </a:spcAft>
              <a:buSzPts val="2400"/>
              <a:buNone/>
            </a:pPr>
            <a:endParaRPr sz="2800">
              <a:latin typeface="Arial"/>
              <a:ea typeface="Arial"/>
              <a:cs typeface="Arial"/>
              <a:sym typeface="Arial"/>
            </a:endParaRPr>
          </a:p>
        </p:txBody>
      </p:sp>
      <p:sp>
        <p:nvSpPr>
          <p:cNvPr id="206" name="Google Shape;206;p26"/>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title"/>
          </p:nvPr>
        </p:nvSpPr>
        <p:spPr>
          <a:xfrm>
            <a:off x="606225" y="385025"/>
            <a:ext cx="8382000" cy="626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3600"/>
              <a:buNone/>
            </a:pPr>
            <a:r>
              <a:rPr lang="en"/>
              <a:t>Feature Engineering</a:t>
            </a:r>
            <a:endParaRPr/>
          </a:p>
        </p:txBody>
      </p:sp>
      <p:sp>
        <p:nvSpPr>
          <p:cNvPr id="212" name="Google Shape;212;p27"/>
          <p:cNvSpPr txBox="1">
            <a:spLocks noGrp="1"/>
          </p:cNvSpPr>
          <p:nvPr>
            <p:ph type="body" idx="4294967295"/>
          </p:nvPr>
        </p:nvSpPr>
        <p:spPr>
          <a:xfrm>
            <a:off x="638675" y="1107725"/>
            <a:ext cx="6219300" cy="2442000"/>
          </a:xfrm>
          <a:prstGeom prst="rect">
            <a:avLst/>
          </a:prstGeom>
          <a:noFill/>
          <a:ln>
            <a:noFill/>
          </a:ln>
        </p:spPr>
        <p:txBody>
          <a:bodyPr spcFirstLastPara="1" wrap="square" lIns="0" tIns="0" rIns="0" bIns="0" anchor="t" anchorCtr="0">
            <a:noAutofit/>
          </a:bodyPr>
          <a:lstStyle/>
          <a:p>
            <a:pPr marL="457200" lvl="0"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The distance to the final goal and distance to the local goal were calculated using the Euclidean distance formula. These features capture how far the robot is from its respective goals.</a:t>
            </a:r>
            <a:endParaRPr sz="1500">
              <a:solidFill>
                <a:schemeClr val="dk1"/>
              </a:solidFill>
              <a:latin typeface="Arial"/>
              <a:ea typeface="Arial"/>
              <a:cs typeface="Arial"/>
              <a:sym typeface="Arial"/>
            </a:endParaRPr>
          </a:p>
          <a:p>
            <a:pPr marL="457200" lvl="0" indent="-323850" algn="just"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The angle to the final goal and angle to the local goal were calculated using the arctangent formula (`arctan2`), which captures the orientation of the robot relative to its goals.</a:t>
            </a:r>
            <a:endParaRPr sz="1500">
              <a:solidFill>
                <a:schemeClr val="dk1"/>
              </a:solidFill>
              <a:latin typeface="Arial"/>
              <a:ea typeface="Arial"/>
              <a:cs typeface="Arial"/>
              <a:sym typeface="Arial"/>
            </a:endParaRPr>
          </a:p>
          <a:p>
            <a:pPr marL="457200" lvl="0" indent="0" algn="l" rtl="0">
              <a:spcBef>
                <a:spcPts val="0"/>
              </a:spcBef>
              <a:spcAft>
                <a:spcPts val="0"/>
              </a:spcAft>
              <a:buNone/>
            </a:pPr>
            <a:endParaRPr sz="1500">
              <a:solidFill>
                <a:schemeClr val="dk1"/>
              </a:solidFill>
              <a:latin typeface="Arial"/>
              <a:ea typeface="Arial"/>
              <a:cs typeface="Arial"/>
              <a:sym typeface="Arial"/>
            </a:endParaRPr>
          </a:p>
        </p:txBody>
      </p:sp>
      <p:sp>
        <p:nvSpPr>
          <p:cNvPr id="213" name="Google Shape;213;p27"/>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606225" y="385025"/>
            <a:ext cx="8382000" cy="6261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1400"/>
              </a:spcBef>
              <a:spcAft>
                <a:spcPts val="400"/>
              </a:spcAft>
              <a:buClr>
                <a:schemeClr val="dk1"/>
              </a:buClr>
              <a:buSzPts val="1100"/>
              <a:buFont typeface="Arial"/>
              <a:buNone/>
            </a:pPr>
            <a:r>
              <a:rPr lang="en">
                <a:latin typeface="Arial"/>
                <a:ea typeface="Arial"/>
                <a:cs typeface="Arial"/>
                <a:sym typeface="Arial"/>
              </a:rPr>
              <a:t>Models Evaluated</a:t>
            </a:r>
            <a:endParaRPr/>
          </a:p>
        </p:txBody>
      </p:sp>
      <p:sp>
        <p:nvSpPr>
          <p:cNvPr id="219" name="Google Shape;219;p28"/>
          <p:cNvSpPr txBox="1">
            <a:spLocks noGrp="1"/>
          </p:cNvSpPr>
          <p:nvPr>
            <p:ph type="body" idx="4294967295"/>
          </p:nvPr>
        </p:nvSpPr>
        <p:spPr>
          <a:xfrm>
            <a:off x="713050" y="1107725"/>
            <a:ext cx="6219300" cy="2442000"/>
          </a:xfrm>
          <a:prstGeom prst="rect">
            <a:avLst/>
          </a:prstGeom>
          <a:noFill/>
          <a:ln>
            <a:noFill/>
          </a:ln>
        </p:spPr>
        <p:txBody>
          <a:bodyPr spcFirstLastPara="1" wrap="square" lIns="0" tIns="0" rIns="0" bIns="0" anchor="t" anchorCtr="0">
            <a:noAutofit/>
          </a:bodyPr>
          <a:lstStyle/>
          <a:p>
            <a:pPr marL="457200" lvl="0" indent="-323850" algn="l" rtl="0">
              <a:spcBef>
                <a:spcPts val="1200"/>
              </a:spcBef>
              <a:spcAft>
                <a:spcPts val="0"/>
              </a:spcAft>
              <a:buClr>
                <a:schemeClr val="dk1"/>
              </a:buClr>
              <a:buSzPts val="1500"/>
              <a:buFont typeface="Arial"/>
              <a:buChar char="●"/>
            </a:pPr>
            <a:r>
              <a:rPr lang="en" sz="1500" b="1">
                <a:solidFill>
                  <a:schemeClr val="dk1"/>
                </a:solidFill>
                <a:latin typeface="Arial"/>
                <a:ea typeface="Arial"/>
                <a:cs typeface="Arial"/>
                <a:sym typeface="Arial"/>
              </a:rPr>
              <a:t>Linear Models</a:t>
            </a:r>
            <a:r>
              <a:rPr lang="en" sz="1500">
                <a:solidFill>
                  <a:schemeClr val="dk1"/>
                </a:solidFill>
                <a:latin typeface="Arial"/>
                <a:ea typeface="Arial"/>
                <a:cs typeface="Arial"/>
                <a:sym typeface="Arial"/>
              </a:rPr>
              <a:t>:</a:t>
            </a:r>
            <a:endParaRPr sz="150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Linear Regression, Ridge, Lasso.</a:t>
            </a:r>
            <a:endParaRPr sz="150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b="1">
                <a:solidFill>
                  <a:schemeClr val="dk1"/>
                </a:solidFill>
                <a:latin typeface="Arial"/>
                <a:ea typeface="Arial"/>
                <a:cs typeface="Arial"/>
                <a:sym typeface="Arial"/>
              </a:rPr>
              <a:t>Tree-Based Models</a:t>
            </a:r>
            <a:r>
              <a:rPr lang="en" sz="1500">
                <a:solidFill>
                  <a:schemeClr val="dk1"/>
                </a:solidFill>
                <a:latin typeface="Arial"/>
                <a:ea typeface="Arial"/>
                <a:cs typeface="Arial"/>
                <a:sym typeface="Arial"/>
              </a:rPr>
              <a:t>:</a:t>
            </a:r>
            <a:endParaRPr sz="150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Decision Tree</a:t>
            </a:r>
            <a:endParaRPr sz="150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b="1">
                <a:solidFill>
                  <a:schemeClr val="dk1"/>
                </a:solidFill>
                <a:latin typeface="Arial"/>
                <a:ea typeface="Arial"/>
                <a:cs typeface="Arial"/>
                <a:sym typeface="Arial"/>
              </a:rPr>
              <a:t>Boosting Models</a:t>
            </a:r>
            <a:r>
              <a:rPr lang="en" sz="1500">
                <a:solidFill>
                  <a:schemeClr val="dk1"/>
                </a:solidFill>
                <a:latin typeface="Arial"/>
                <a:ea typeface="Arial"/>
                <a:cs typeface="Arial"/>
                <a:sym typeface="Arial"/>
              </a:rPr>
              <a:t>:</a:t>
            </a:r>
            <a:endParaRPr sz="150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XGBoost, LightGBM.</a:t>
            </a:r>
            <a:endParaRPr sz="150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b="1">
                <a:solidFill>
                  <a:schemeClr val="dk1"/>
                </a:solidFill>
                <a:latin typeface="Arial"/>
                <a:ea typeface="Arial"/>
                <a:cs typeface="Arial"/>
                <a:sym typeface="Arial"/>
              </a:rPr>
              <a:t>Evaluation Metric</a:t>
            </a:r>
            <a:r>
              <a:rPr lang="en" sz="1500">
                <a:solidFill>
                  <a:schemeClr val="dk1"/>
                </a:solidFill>
                <a:latin typeface="Arial"/>
                <a:ea typeface="Arial"/>
                <a:cs typeface="Arial"/>
                <a:sym typeface="Arial"/>
              </a:rPr>
              <a:t>:</a:t>
            </a:r>
            <a:endParaRPr sz="150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a:solidFill>
                  <a:schemeClr val="dk1"/>
                </a:solidFill>
                <a:latin typeface="Arial"/>
                <a:ea typeface="Arial"/>
                <a:cs typeface="Arial"/>
                <a:sym typeface="Arial"/>
              </a:rPr>
              <a:t>Root Mean Squared Error (RMSE).</a:t>
            </a:r>
            <a:endParaRPr sz="1500">
              <a:solidFill>
                <a:schemeClr val="dk1"/>
              </a:solidFill>
              <a:latin typeface="Arial"/>
              <a:ea typeface="Arial"/>
              <a:cs typeface="Arial"/>
              <a:sym typeface="Arial"/>
            </a:endParaRPr>
          </a:p>
          <a:p>
            <a:pPr marL="0" lvl="0" indent="0" algn="l" rtl="0">
              <a:lnSpc>
                <a:spcPct val="115000"/>
              </a:lnSpc>
              <a:spcBef>
                <a:spcPts val="1600"/>
              </a:spcBef>
              <a:spcAft>
                <a:spcPts val="1600"/>
              </a:spcAft>
              <a:buSzPts val="2400"/>
              <a:buNone/>
            </a:pPr>
            <a:endParaRPr sz="1500" b="1">
              <a:solidFill>
                <a:schemeClr val="dk1"/>
              </a:solidFill>
              <a:latin typeface="Arial"/>
              <a:ea typeface="Arial"/>
              <a:cs typeface="Arial"/>
              <a:sym typeface="Arial"/>
            </a:endParaRPr>
          </a:p>
        </p:txBody>
      </p:sp>
      <p:sp>
        <p:nvSpPr>
          <p:cNvPr id="220" name="Google Shape;220;p28"/>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a:off x="606225" y="385025"/>
            <a:ext cx="8382000" cy="6261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1400"/>
              </a:spcBef>
              <a:spcAft>
                <a:spcPts val="400"/>
              </a:spcAft>
              <a:buSzPts val="1100"/>
              <a:buNone/>
            </a:pPr>
            <a:r>
              <a:rPr lang="en">
                <a:latin typeface="Arial"/>
                <a:ea typeface="Arial"/>
                <a:cs typeface="Arial"/>
                <a:sym typeface="Arial"/>
              </a:rPr>
              <a:t>Preliminary Results</a:t>
            </a:r>
            <a:endParaRPr/>
          </a:p>
        </p:txBody>
      </p:sp>
      <p:sp>
        <p:nvSpPr>
          <p:cNvPr id="226" name="Google Shape;226;p29"/>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6</a:t>
            </a:fld>
            <a:endParaRPr/>
          </a:p>
        </p:txBody>
      </p:sp>
      <p:graphicFrame>
        <p:nvGraphicFramePr>
          <p:cNvPr id="227" name="Google Shape;227;p29"/>
          <p:cNvGraphicFramePr/>
          <p:nvPr/>
        </p:nvGraphicFramePr>
        <p:xfrm>
          <a:off x="606225" y="1238250"/>
          <a:ext cx="7239000" cy="2840148"/>
        </p:xfrm>
        <a:graphic>
          <a:graphicData uri="http://schemas.openxmlformats.org/drawingml/2006/table">
            <a:tbl>
              <a:tblPr>
                <a:noFill/>
                <a:tableStyleId>{59E4F321-1AEC-4DC4-88C8-4C33E356E8C2}</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t>Model</a:t>
                      </a:r>
                      <a:endParaRPr/>
                    </a:p>
                  </a:txBody>
                  <a:tcPr marL="91425" marR="91425" marT="91425" marB="91425"/>
                </a:tc>
                <a:tc>
                  <a:txBody>
                    <a:bodyPr/>
                    <a:lstStyle/>
                    <a:p>
                      <a:pPr marL="0" lvl="0" indent="0" algn="l" rtl="0">
                        <a:spcBef>
                          <a:spcPts val="0"/>
                        </a:spcBef>
                        <a:spcAft>
                          <a:spcPts val="0"/>
                        </a:spcAft>
                        <a:buNone/>
                      </a:pPr>
                      <a:r>
                        <a:rPr lang="en"/>
                        <a:t>Training RMSE</a:t>
                      </a:r>
                      <a:endParaRPr/>
                    </a:p>
                  </a:txBody>
                  <a:tcPr marL="91425" marR="91425" marT="91425" marB="91425"/>
                </a:tc>
                <a:tc>
                  <a:txBody>
                    <a:bodyPr/>
                    <a:lstStyle/>
                    <a:p>
                      <a:pPr marL="0" lvl="0" indent="0" algn="l" rtl="0">
                        <a:spcBef>
                          <a:spcPts val="0"/>
                        </a:spcBef>
                        <a:spcAft>
                          <a:spcPts val="0"/>
                        </a:spcAft>
                        <a:buNone/>
                      </a:pPr>
                      <a:r>
                        <a:rPr lang="en"/>
                        <a:t>Test RMSE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Linear Regression</a:t>
                      </a:r>
                      <a:endParaRPr/>
                    </a:p>
                  </a:txBody>
                  <a:tcPr marL="91425" marR="91425" marT="91425" marB="91425"/>
                </a:tc>
                <a:tc>
                  <a:txBody>
                    <a:bodyPr/>
                    <a:lstStyle/>
                    <a:p>
                      <a:pPr marL="0" lvl="0" indent="0" algn="r" rtl="0">
                        <a:lnSpc>
                          <a:spcPct val="115000"/>
                        </a:lnSpc>
                        <a:spcBef>
                          <a:spcPts val="0"/>
                        </a:spcBef>
                        <a:spcAft>
                          <a:spcPts val="0"/>
                        </a:spcAft>
                        <a:buNone/>
                      </a:pPr>
                      <a:r>
                        <a:rPr lang="en"/>
                        <a:t>0.2235</a:t>
                      </a:r>
                      <a:endParaRPr/>
                    </a:p>
                  </a:txBody>
                  <a:tcPr marL="91425" marR="91425" marT="91425" marB="91425"/>
                </a:tc>
                <a:tc>
                  <a:txBody>
                    <a:bodyPr/>
                    <a:lstStyle/>
                    <a:p>
                      <a:pPr marL="0" lvl="0" indent="0" algn="r" rtl="0">
                        <a:lnSpc>
                          <a:spcPct val="115000"/>
                        </a:lnSpc>
                        <a:spcBef>
                          <a:spcPts val="0"/>
                        </a:spcBef>
                        <a:spcAft>
                          <a:spcPts val="0"/>
                        </a:spcAft>
                        <a:buNone/>
                      </a:pPr>
                      <a:r>
                        <a:rPr lang="en"/>
                        <a:t>0.2341</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Ridge Regression</a:t>
                      </a:r>
                      <a:endParaRPr/>
                    </a:p>
                  </a:txBody>
                  <a:tcPr marL="91425" marR="91425" marT="91425" marB="91425"/>
                </a:tc>
                <a:tc>
                  <a:txBody>
                    <a:bodyPr/>
                    <a:lstStyle/>
                    <a:p>
                      <a:pPr marL="0" lvl="0" indent="0" algn="r" rtl="0">
                        <a:lnSpc>
                          <a:spcPct val="115000"/>
                        </a:lnSpc>
                        <a:spcBef>
                          <a:spcPts val="0"/>
                        </a:spcBef>
                        <a:spcAft>
                          <a:spcPts val="0"/>
                        </a:spcAft>
                        <a:buNone/>
                      </a:pPr>
                      <a:r>
                        <a:rPr lang="en"/>
                        <a:t>0.2235</a:t>
                      </a:r>
                      <a:endParaRPr/>
                    </a:p>
                  </a:txBody>
                  <a:tcPr marL="91425" marR="91425" marT="91425" marB="91425"/>
                </a:tc>
                <a:tc>
                  <a:txBody>
                    <a:bodyPr/>
                    <a:lstStyle/>
                    <a:p>
                      <a:pPr marL="0" lvl="0" indent="0" algn="r" rtl="0">
                        <a:lnSpc>
                          <a:spcPct val="115000"/>
                        </a:lnSpc>
                        <a:spcBef>
                          <a:spcPts val="0"/>
                        </a:spcBef>
                        <a:spcAft>
                          <a:spcPts val="0"/>
                        </a:spcAft>
                        <a:buNone/>
                      </a:pPr>
                      <a:r>
                        <a:rPr lang="en"/>
                        <a:t>0.2341</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Lasso Regression</a:t>
                      </a:r>
                      <a:endParaRPr/>
                    </a:p>
                  </a:txBody>
                  <a:tcPr marL="91425" marR="91425" marT="91425" marB="91425"/>
                </a:tc>
                <a:tc>
                  <a:txBody>
                    <a:bodyPr/>
                    <a:lstStyle/>
                    <a:p>
                      <a:pPr marL="0" lvl="0" indent="0" algn="r" rtl="0">
                        <a:lnSpc>
                          <a:spcPct val="115000"/>
                        </a:lnSpc>
                        <a:spcBef>
                          <a:spcPts val="0"/>
                        </a:spcBef>
                        <a:spcAft>
                          <a:spcPts val="0"/>
                        </a:spcAft>
                        <a:buNone/>
                      </a:pPr>
                      <a:r>
                        <a:rPr lang="en"/>
                        <a:t>0.2246</a:t>
                      </a:r>
                      <a:endParaRPr/>
                    </a:p>
                  </a:txBody>
                  <a:tcPr marL="91425" marR="91425" marT="91425" marB="91425"/>
                </a:tc>
                <a:tc>
                  <a:txBody>
                    <a:bodyPr/>
                    <a:lstStyle/>
                    <a:p>
                      <a:pPr marL="0" lvl="0" indent="0" algn="r" rtl="0">
                        <a:lnSpc>
                          <a:spcPct val="115000"/>
                        </a:lnSpc>
                        <a:spcBef>
                          <a:spcPts val="0"/>
                        </a:spcBef>
                        <a:spcAft>
                          <a:spcPts val="0"/>
                        </a:spcAft>
                        <a:buNone/>
                      </a:pPr>
                      <a:r>
                        <a:rPr lang="en"/>
                        <a:t>0.2345</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Decision Tree</a:t>
                      </a:r>
                      <a:endParaRPr/>
                    </a:p>
                  </a:txBody>
                  <a:tcPr marL="91425" marR="91425" marT="91425" marB="91425"/>
                </a:tc>
                <a:tc>
                  <a:txBody>
                    <a:bodyPr/>
                    <a:lstStyle/>
                    <a:p>
                      <a:pPr marL="0" lvl="0" indent="0" algn="r" rtl="0">
                        <a:lnSpc>
                          <a:spcPct val="115000"/>
                        </a:lnSpc>
                        <a:spcBef>
                          <a:spcPts val="0"/>
                        </a:spcBef>
                        <a:spcAft>
                          <a:spcPts val="0"/>
                        </a:spcAft>
                        <a:buNone/>
                      </a:pPr>
                      <a:r>
                        <a:rPr lang="en"/>
                        <a:t>0.1222</a:t>
                      </a:r>
                      <a:endParaRPr/>
                    </a:p>
                  </a:txBody>
                  <a:tcPr marL="91425" marR="91425" marT="91425" marB="91425"/>
                </a:tc>
                <a:tc>
                  <a:txBody>
                    <a:bodyPr/>
                    <a:lstStyle/>
                    <a:p>
                      <a:pPr marL="0" lvl="0" indent="0" algn="r" rtl="0">
                        <a:lnSpc>
                          <a:spcPct val="115000"/>
                        </a:lnSpc>
                        <a:spcBef>
                          <a:spcPts val="0"/>
                        </a:spcBef>
                        <a:spcAft>
                          <a:spcPts val="0"/>
                        </a:spcAft>
                        <a:buNone/>
                      </a:pPr>
                      <a:r>
                        <a:rPr lang="en"/>
                        <a:t>0.1382</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XGBoost</a:t>
                      </a:r>
                      <a:endParaRPr/>
                    </a:p>
                  </a:txBody>
                  <a:tcPr marL="91425" marR="91425" marT="91425" marB="91425"/>
                </a:tc>
                <a:tc>
                  <a:txBody>
                    <a:bodyPr/>
                    <a:lstStyle/>
                    <a:p>
                      <a:pPr marL="0" lvl="0" indent="0" algn="r" rtl="0">
                        <a:lnSpc>
                          <a:spcPct val="115000"/>
                        </a:lnSpc>
                        <a:spcBef>
                          <a:spcPts val="0"/>
                        </a:spcBef>
                        <a:spcAft>
                          <a:spcPts val="0"/>
                        </a:spcAft>
                        <a:buNone/>
                      </a:pPr>
                      <a:r>
                        <a:rPr lang="en"/>
                        <a:t>0.0845</a:t>
                      </a:r>
                      <a:endParaRPr/>
                    </a:p>
                  </a:txBody>
                  <a:tcPr marL="91425" marR="91425" marT="91425" marB="91425"/>
                </a:tc>
                <a:tc>
                  <a:txBody>
                    <a:bodyPr/>
                    <a:lstStyle/>
                    <a:p>
                      <a:pPr marL="0" lvl="0" indent="0" algn="r" rtl="0">
                        <a:lnSpc>
                          <a:spcPct val="115000"/>
                        </a:lnSpc>
                        <a:spcBef>
                          <a:spcPts val="0"/>
                        </a:spcBef>
                        <a:spcAft>
                          <a:spcPts val="0"/>
                        </a:spcAft>
                        <a:buNone/>
                      </a:pPr>
                      <a:r>
                        <a:rPr lang="en"/>
                        <a:t>0.1193</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t>LightGBM</a:t>
                      </a:r>
                      <a:endParaRPr/>
                    </a:p>
                  </a:txBody>
                  <a:tcPr marL="91425" marR="91425" marT="91425" marB="91425"/>
                </a:tc>
                <a:tc>
                  <a:txBody>
                    <a:bodyPr/>
                    <a:lstStyle/>
                    <a:p>
                      <a:pPr marL="0" lvl="0" indent="0" algn="r" rtl="0">
                        <a:lnSpc>
                          <a:spcPct val="115000"/>
                        </a:lnSpc>
                        <a:spcBef>
                          <a:spcPts val="0"/>
                        </a:spcBef>
                        <a:spcAft>
                          <a:spcPts val="0"/>
                        </a:spcAft>
                        <a:buNone/>
                      </a:pPr>
                      <a:r>
                        <a:rPr lang="en"/>
                        <a:t>0.1218</a:t>
                      </a:r>
                      <a:endParaRPr/>
                    </a:p>
                  </a:txBody>
                  <a:tcPr marL="91425" marR="91425" marT="91425" marB="91425"/>
                </a:tc>
                <a:tc>
                  <a:txBody>
                    <a:bodyPr/>
                    <a:lstStyle/>
                    <a:p>
                      <a:pPr marL="0" lvl="0" indent="0" algn="r" rtl="0">
                        <a:lnSpc>
                          <a:spcPct val="115000"/>
                        </a:lnSpc>
                        <a:spcBef>
                          <a:spcPts val="0"/>
                        </a:spcBef>
                        <a:spcAft>
                          <a:spcPts val="0"/>
                        </a:spcAft>
                        <a:buNone/>
                      </a:pPr>
                      <a:r>
                        <a:rPr lang="en"/>
                        <a:t>0.1276</a:t>
                      </a:r>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a:extLst>
            <a:ext uri="{FF2B5EF4-FFF2-40B4-BE49-F238E27FC236}">
              <a16:creationId xmlns:a16="http://schemas.microsoft.com/office/drawing/2014/main" id="{E8FF7441-D367-BA52-5ADD-5971DC081A69}"/>
            </a:ext>
          </a:extLst>
        </p:cNvPr>
        <p:cNvGrpSpPr/>
        <p:nvPr/>
      </p:nvGrpSpPr>
      <p:grpSpPr>
        <a:xfrm>
          <a:off x="0" y="0"/>
          <a:ext cx="0" cy="0"/>
          <a:chOff x="0" y="0"/>
          <a:chExt cx="0" cy="0"/>
        </a:xfrm>
      </p:grpSpPr>
      <p:sp>
        <p:nvSpPr>
          <p:cNvPr id="232" name="Google Shape;232;p30">
            <a:extLst>
              <a:ext uri="{FF2B5EF4-FFF2-40B4-BE49-F238E27FC236}">
                <a16:creationId xmlns:a16="http://schemas.microsoft.com/office/drawing/2014/main" id="{1A21D215-7D51-E31D-4A43-B2530E326034}"/>
              </a:ext>
            </a:extLst>
          </p:cNvPr>
          <p:cNvSpPr txBox="1">
            <a:spLocks noGrp="1"/>
          </p:cNvSpPr>
          <p:nvPr>
            <p:ph type="title"/>
          </p:nvPr>
        </p:nvSpPr>
        <p:spPr>
          <a:xfrm>
            <a:off x="606225" y="385025"/>
            <a:ext cx="8382000" cy="6261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1400"/>
              </a:spcBef>
              <a:spcAft>
                <a:spcPts val="400"/>
              </a:spcAft>
              <a:buSzPts val="1100"/>
              <a:buNone/>
            </a:pPr>
            <a:r>
              <a:rPr lang="en" dirty="0">
                <a:latin typeface="Arial"/>
                <a:ea typeface="Arial"/>
                <a:cs typeface="Arial"/>
                <a:sym typeface="Arial"/>
              </a:rPr>
              <a:t>Hyperparameter Selection</a:t>
            </a:r>
            <a:endParaRPr dirty="0"/>
          </a:p>
        </p:txBody>
      </p:sp>
      <p:sp>
        <p:nvSpPr>
          <p:cNvPr id="233" name="Google Shape;233;p30">
            <a:extLst>
              <a:ext uri="{FF2B5EF4-FFF2-40B4-BE49-F238E27FC236}">
                <a16:creationId xmlns:a16="http://schemas.microsoft.com/office/drawing/2014/main" id="{90AD3198-0D77-7969-DB23-A85F5CB37A6D}"/>
              </a:ext>
            </a:extLst>
          </p:cNvPr>
          <p:cNvSpPr txBox="1">
            <a:spLocks noGrp="1"/>
          </p:cNvSpPr>
          <p:nvPr>
            <p:ph type="body" idx="4294967295"/>
          </p:nvPr>
        </p:nvSpPr>
        <p:spPr>
          <a:xfrm>
            <a:off x="713050" y="1107725"/>
            <a:ext cx="6219300" cy="2442000"/>
          </a:xfrm>
          <a:prstGeom prst="rect">
            <a:avLst/>
          </a:prstGeom>
          <a:noFill/>
          <a:ln>
            <a:noFill/>
          </a:ln>
        </p:spPr>
        <p:txBody>
          <a:bodyPr spcFirstLastPara="1" wrap="square" lIns="0" tIns="0" rIns="0" bIns="0" anchor="t" anchorCtr="0">
            <a:noAutofit/>
          </a:bodyPr>
          <a:lstStyle/>
          <a:p>
            <a:pPr indent="-317500">
              <a:spcBef>
                <a:spcPts val="1200"/>
              </a:spcBef>
              <a:buClr>
                <a:schemeClr val="dk1"/>
              </a:buClr>
              <a:buSzPts val="1400"/>
              <a:buFont typeface="Arial"/>
              <a:buChar char="●"/>
            </a:pPr>
            <a:r>
              <a:rPr lang="en-US" sz="1500" b="1" dirty="0">
                <a:solidFill>
                  <a:schemeClr val="tx1"/>
                </a:solidFill>
                <a:latin typeface="+mn-lt"/>
              </a:rPr>
              <a:t>Goal</a:t>
            </a:r>
            <a:r>
              <a:rPr lang="en-US" sz="1500" dirty="0">
                <a:solidFill>
                  <a:schemeClr val="tx1"/>
                </a:solidFill>
                <a:latin typeface="+mn-lt"/>
              </a:rPr>
              <a:t>: Identify the best hyperparameters for the model.</a:t>
            </a:r>
          </a:p>
          <a:p>
            <a:pPr indent="-317500">
              <a:spcBef>
                <a:spcPts val="1200"/>
              </a:spcBef>
              <a:buClr>
                <a:schemeClr val="dk1"/>
              </a:buClr>
              <a:buSzPts val="1400"/>
              <a:buFont typeface="Arial"/>
              <a:buChar char="●"/>
            </a:pPr>
            <a:r>
              <a:rPr lang="en-US" sz="1500" b="1" dirty="0">
                <a:solidFill>
                  <a:schemeClr val="tx1"/>
                </a:solidFill>
                <a:latin typeface="+mn-lt"/>
                <a:ea typeface="Arial"/>
                <a:cs typeface="Arial"/>
                <a:sym typeface="Arial"/>
              </a:rPr>
              <a:t>Key Parameters</a:t>
            </a:r>
            <a:r>
              <a:rPr lang="en-US" sz="1500" dirty="0">
                <a:solidFill>
                  <a:schemeClr val="tx1"/>
                </a:solidFill>
                <a:latin typeface="+mn-lt"/>
                <a:ea typeface="Arial"/>
                <a:cs typeface="Arial"/>
                <a:sym typeface="Arial"/>
              </a:rPr>
              <a:t>: </a:t>
            </a:r>
            <a:r>
              <a:rPr lang="en" sz="1500" dirty="0">
                <a:solidFill>
                  <a:schemeClr val="tx1"/>
                </a:solidFill>
                <a:latin typeface="+mn-lt"/>
                <a:ea typeface="Arial"/>
                <a:cs typeface="Arial"/>
                <a:sym typeface="Arial"/>
              </a:rPr>
              <a:t>n_estimators, max_depth, learning_rate.</a:t>
            </a:r>
          </a:p>
          <a:p>
            <a:pPr indent="-317500">
              <a:spcBef>
                <a:spcPts val="1200"/>
              </a:spcBef>
              <a:buClr>
                <a:schemeClr val="dk1"/>
              </a:buClr>
              <a:buSzPts val="1400"/>
              <a:buFont typeface="Arial"/>
              <a:buChar char="●"/>
            </a:pPr>
            <a:r>
              <a:rPr lang="en-US" sz="1500" b="1" dirty="0">
                <a:solidFill>
                  <a:schemeClr val="tx1"/>
                </a:solidFill>
                <a:latin typeface="+mn-lt"/>
                <a:ea typeface="Arial"/>
                <a:cs typeface="Arial"/>
                <a:sym typeface="Arial"/>
              </a:rPr>
              <a:t>Tuning Method</a:t>
            </a:r>
            <a:r>
              <a:rPr lang="en-US" sz="1500" dirty="0">
                <a:solidFill>
                  <a:schemeClr val="tx1"/>
                </a:solidFill>
                <a:latin typeface="+mn-lt"/>
                <a:ea typeface="Arial"/>
                <a:cs typeface="Arial"/>
                <a:sym typeface="Arial"/>
              </a:rPr>
              <a:t>: </a:t>
            </a:r>
            <a:r>
              <a:rPr lang="en-US" sz="1500" dirty="0" err="1">
                <a:solidFill>
                  <a:schemeClr val="tx1"/>
                </a:solidFill>
                <a:latin typeface="+mn-lt"/>
                <a:ea typeface="Arial"/>
                <a:cs typeface="Arial"/>
                <a:sym typeface="Arial"/>
              </a:rPr>
              <a:t>RandomizedSearchCV</a:t>
            </a:r>
            <a:r>
              <a:rPr lang="en-US" sz="1500" dirty="0">
                <a:solidFill>
                  <a:schemeClr val="tx1"/>
                </a:solidFill>
                <a:latin typeface="+mn-lt"/>
                <a:ea typeface="Arial"/>
                <a:cs typeface="Arial"/>
                <a:sym typeface="Arial"/>
              </a:rPr>
              <a:t>.</a:t>
            </a:r>
            <a:endParaRPr sz="1500" dirty="0">
              <a:solidFill>
                <a:schemeClr val="tx1"/>
              </a:solidFill>
              <a:latin typeface="+mn-lt"/>
              <a:ea typeface="Arial"/>
              <a:cs typeface="Arial"/>
              <a:sym typeface="Arial"/>
            </a:endParaRPr>
          </a:p>
          <a:p>
            <a:pPr marL="0" lvl="0" indent="0" algn="l" rtl="0">
              <a:spcBef>
                <a:spcPts val="1200"/>
              </a:spcBef>
              <a:spcAft>
                <a:spcPts val="0"/>
              </a:spcAft>
              <a:buClr>
                <a:schemeClr val="dk1"/>
              </a:buClr>
              <a:buSzPts val="1100"/>
              <a:buFont typeface="Arial"/>
              <a:buNone/>
            </a:pPr>
            <a:r>
              <a:rPr lang="en" sz="1500" b="1" dirty="0">
                <a:solidFill>
                  <a:schemeClr val="tx1"/>
                </a:solidFill>
                <a:latin typeface="+mn-lt"/>
                <a:ea typeface="Arial"/>
                <a:cs typeface="Arial"/>
                <a:sym typeface="Arial"/>
              </a:rPr>
              <a:t>Outcome</a:t>
            </a:r>
            <a:r>
              <a:rPr lang="en" sz="1500" dirty="0">
                <a:solidFill>
                  <a:schemeClr val="tx1"/>
                </a:solidFill>
                <a:latin typeface="+mn-lt"/>
                <a:ea typeface="Arial"/>
                <a:cs typeface="Arial"/>
                <a:sym typeface="Arial"/>
              </a:rPr>
              <a:t>:Optimized configurations improved accuracy and reduced overfitting.</a:t>
            </a:r>
            <a:endParaRPr sz="1500" dirty="0">
              <a:solidFill>
                <a:schemeClr val="tx1"/>
              </a:solidFill>
              <a:latin typeface="+mn-lt"/>
              <a:ea typeface="Arial"/>
              <a:cs typeface="Arial"/>
              <a:sym typeface="Arial"/>
            </a:endParaRPr>
          </a:p>
          <a:p>
            <a:pPr marL="0" lvl="0" indent="0" algn="l" rtl="0">
              <a:lnSpc>
                <a:spcPct val="115000"/>
              </a:lnSpc>
              <a:spcBef>
                <a:spcPts val="1600"/>
              </a:spcBef>
              <a:spcAft>
                <a:spcPts val="1600"/>
              </a:spcAft>
              <a:buSzPts val="2400"/>
              <a:buNone/>
            </a:pPr>
            <a:endParaRPr sz="1400" b="1" dirty="0">
              <a:solidFill>
                <a:schemeClr val="dk1"/>
              </a:solidFill>
              <a:latin typeface="Arial"/>
              <a:ea typeface="Arial"/>
              <a:cs typeface="Arial"/>
              <a:sym typeface="Arial"/>
            </a:endParaRPr>
          </a:p>
        </p:txBody>
      </p:sp>
      <p:sp>
        <p:nvSpPr>
          <p:cNvPr id="234" name="Google Shape;234;p30">
            <a:extLst>
              <a:ext uri="{FF2B5EF4-FFF2-40B4-BE49-F238E27FC236}">
                <a16:creationId xmlns:a16="http://schemas.microsoft.com/office/drawing/2014/main" id="{6D2466C2-ABC3-991D-175B-1C1F144F2198}"/>
              </a:ext>
            </a:extLst>
          </p:cNvPr>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7</a:t>
            </a:fld>
            <a:endParaRPr/>
          </a:p>
        </p:txBody>
      </p:sp>
    </p:spTree>
    <p:extLst>
      <p:ext uri="{BB962C8B-B14F-4D97-AF65-F5344CB8AC3E}">
        <p14:creationId xmlns:p14="http://schemas.microsoft.com/office/powerpoint/2010/main" val="295127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1"/>
          <p:cNvSpPr txBox="1">
            <a:spLocks noGrp="1"/>
          </p:cNvSpPr>
          <p:nvPr>
            <p:ph type="title"/>
          </p:nvPr>
        </p:nvSpPr>
        <p:spPr>
          <a:xfrm>
            <a:off x="606225" y="385025"/>
            <a:ext cx="8382000" cy="6261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1400"/>
              </a:spcBef>
              <a:spcAft>
                <a:spcPts val="400"/>
              </a:spcAft>
              <a:buSzPts val="1100"/>
              <a:buNone/>
            </a:pPr>
            <a:r>
              <a:rPr lang="en">
                <a:latin typeface="Arial"/>
                <a:ea typeface="Arial"/>
                <a:cs typeface="Arial"/>
                <a:sym typeface="Arial"/>
              </a:rPr>
              <a:t>Model Evaluation and Selection</a:t>
            </a:r>
            <a:endParaRPr/>
          </a:p>
        </p:txBody>
      </p:sp>
      <p:sp>
        <p:nvSpPr>
          <p:cNvPr id="240" name="Google Shape;240;p31"/>
          <p:cNvSpPr txBox="1">
            <a:spLocks noGrp="1"/>
          </p:cNvSpPr>
          <p:nvPr>
            <p:ph type="body" idx="4294967295"/>
          </p:nvPr>
        </p:nvSpPr>
        <p:spPr>
          <a:xfrm>
            <a:off x="1204050" y="2217525"/>
            <a:ext cx="6219300" cy="2442000"/>
          </a:xfrm>
          <a:prstGeom prst="rect">
            <a:avLst/>
          </a:prstGeom>
          <a:noFill/>
          <a:ln>
            <a:noFill/>
          </a:ln>
        </p:spPr>
        <p:txBody>
          <a:bodyPr spcFirstLastPara="1" wrap="square" lIns="0" tIns="0" rIns="0" bIns="0" anchor="t" anchorCtr="0">
            <a:noAutofit/>
          </a:bodyPr>
          <a:lstStyle/>
          <a:p>
            <a:pPr marL="0" lvl="0" indent="0" algn="l" rtl="0">
              <a:spcBef>
                <a:spcPts val="1400"/>
              </a:spcBef>
              <a:spcAft>
                <a:spcPts val="0"/>
              </a:spcAft>
              <a:buClr>
                <a:schemeClr val="dk1"/>
              </a:buClr>
              <a:buSzPts val="1100"/>
              <a:buFont typeface="Arial"/>
              <a:buNone/>
            </a:pPr>
            <a:r>
              <a:rPr lang="en" sz="1300" b="1">
                <a:solidFill>
                  <a:schemeClr val="dk1"/>
                </a:solidFill>
                <a:latin typeface="Arial"/>
                <a:ea typeface="Arial"/>
                <a:cs typeface="Arial"/>
                <a:sym typeface="Arial"/>
              </a:rPr>
              <a:t>Why LightGBM Was Selected?</a:t>
            </a:r>
            <a:endParaRPr sz="1300" b="1">
              <a:solidFill>
                <a:schemeClr val="dk1"/>
              </a:solidFill>
              <a:latin typeface="Arial"/>
              <a:ea typeface="Arial"/>
              <a:cs typeface="Arial"/>
              <a:sym typeface="Arial"/>
            </a:endParaRPr>
          </a:p>
          <a:p>
            <a:pPr marL="457200" lvl="0" indent="-311150" algn="l" rtl="0">
              <a:spcBef>
                <a:spcPts val="1200"/>
              </a:spcBef>
              <a:spcAft>
                <a:spcPts val="0"/>
              </a:spcAft>
              <a:buClr>
                <a:schemeClr val="dk1"/>
              </a:buClr>
              <a:buSzPts val="1300"/>
              <a:buFont typeface="Arial"/>
              <a:buChar char="●"/>
            </a:pPr>
            <a:r>
              <a:rPr lang="en" sz="1300" b="1">
                <a:solidFill>
                  <a:schemeClr val="dk1"/>
                </a:solidFill>
                <a:latin typeface="Arial"/>
                <a:ea typeface="Arial"/>
                <a:cs typeface="Arial"/>
                <a:sym typeface="Arial"/>
              </a:rPr>
              <a:t>Performance</a:t>
            </a:r>
            <a:r>
              <a:rPr lang="en" sz="1300">
                <a:solidFill>
                  <a:schemeClr val="dk1"/>
                </a:solidFill>
                <a:latin typeface="Arial"/>
                <a:ea typeface="Arial"/>
                <a:cs typeface="Arial"/>
                <a:sym typeface="Arial"/>
              </a:rPr>
              <a:t>: LightGBM achieved competitive test RMSE with stable generalization.</a:t>
            </a:r>
            <a:endParaRPr sz="1300">
              <a:solidFill>
                <a:schemeClr val="dk1"/>
              </a:solidFill>
              <a:latin typeface="Arial"/>
              <a:ea typeface="Arial"/>
              <a:cs typeface="Arial"/>
              <a:sym typeface="Arial"/>
            </a:endParaRPr>
          </a:p>
          <a:p>
            <a:pPr marL="457200" lvl="0" indent="-311150" algn="l" rtl="0">
              <a:spcBef>
                <a:spcPts val="0"/>
              </a:spcBef>
              <a:spcAft>
                <a:spcPts val="0"/>
              </a:spcAft>
              <a:buClr>
                <a:schemeClr val="dk1"/>
              </a:buClr>
              <a:buSzPts val="1300"/>
              <a:buFont typeface="Arial"/>
              <a:buChar char="●"/>
            </a:pPr>
            <a:r>
              <a:rPr lang="en" sz="1300" b="1">
                <a:solidFill>
                  <a:schemeClr val="dk1"/>
                </a:solidFill>
                <a:latin typeface="Arial"/>
                <a:ea typeface="Arial"/>
                <a:cs typeface="Arial"/>
                <a:sym typeface="Arial"/>
              </a:rPr>
              <a:t>Efficiency</a:t>
            </a:r>
            <a:r>
              <a:rPr lang="en" sz="1300">
                <a:solidFill>
                  <a:schemeClr val="dk1"/>
                </a:solidFill>
                <a:latin typeface="Arial"/>
                <a:ea typeface="Arial"/>
                <a:cs typeface="Arial"/>
                <a:sym typeface="Arial"/>
              </a:rPr>
              <a:t>: Significantly faster training time and lower computational requirements.</a:t>
            </a:r>
            <a:endParaRPr sz="1300">
              <a:solidFill>
                <a:schemeClr val="dk1"/>
              </a:solidFill>
              <a:latin typeface="Arial"/>
              <a:ea typeface="Arial"/>
              <a:cs typeface="Arial"/>
              <a:sym typeface="Arial"/>
            </a:endParaRPr>
          </a:p>
          <a:p>
            <a:pPr marL="457200" lvl="0" indent="-311150" algn="l" rtl="0">
              <a:spcBef>
                <a:spcPts val="0"/>
              </a:spcBef>
              <a:spcAft>
                <a:spcPts val="0"/>
              </a:spcAft>
              <a:buClr>
                <a:schemeClr val="dk1"/>
              </a:buClr>
              <a:buSzPts val="1300"/>
              <a:buFont typeface="Arial"/>
              <a:buChar char="●"/>
            </a:pPr>
            <a:r>
              <a:rPr lang="en" sz="1300" b="1">
                <a:solidFill>
                  <a:schemeClr val="dk1"/>
                </a:solidFill>
                <a:latin typeface="Arial"/>
                <a:ea typeface="Arial"/>
                <a:cs typeface="Arial"/>
                <a:sym typeface="Arial"/>
              </a:rPr>
              <a:t>Reliability</a:t>
            </a:r>
            <a:r>
              <a:rPr lang="en" sz="1300">
                <a:solidFill>
                  <a:schemeClr val="dk1"/>
                </a:solidFill>
                <a:latin typeface="Arial"/>
                <a:ea typeface="Arial"/>
                <a:cs typeface="Arial"/>
                <a:sym typeface="Arial"/>
              </a:rPr>
              <a:t>: More stable performance across validation and test datasets.</a:t>
            </a:r>
            <a:endParaRPr sz="1300">
              <a:solidFill>
                <a:schemeClr val="dk1"/>
              </a:solidFill>
              <a:latin typeface="Arial"/>
              <a:ea typeface="Arial"/>
              <a:cs typeface="Arial"/>
              <a:sym typeface="Arial"/>
            </a:endParaRPr>
          </a:p>
          <a:p>
            <a:pPr marL="457200" lvl="0" indent="-311150" algn="l" rtl="0">
              <a:spcBef>
                <a:spcPts val="0"/>
              </a:spcBef>
              <a:spcAft>
                <a:spcPts val="0"/>
              </a:spcAft>
              <a:buClr>
                <a:schemeClr val="dk1"/>
              </a:buClr>
              <a:buSzPts val="1300"/>
              <a:buFont typeface="Arial"/>
              <a:buChar char="●"/>
            </a:pPr>
            <a:r>
              <a:rPr lang="en" sz="1300" b="1">
                <a:solidFill>
                  <a:schemeClr val="dk1"/>
                </a:solidFill>
                <a:latin typeface="Arial"/>
                <a:ea typeface="Arial"/>
                <a:cs typeface="Arial"/>
                <a:sym typeface="Arial"/>
              </a:rPr>
              <a:t>Balance</a:t>
            </a:r>
            <a:r>
              <a:rPr lang="en" sz="1300">
                <a:solidFill>
                  <a:schemeClr val="dk1"/>
                </a:solidFill>
                <a:latin typeface="Arial"/>
                <a:ea typeface="Arial"/>
                <a:cs typeface="Arial"/>
                <a:sym typeface="Arial"/>
              </a:rPr>
              <a:t>: LightGBM provided the best trade-off between speed, accuracy, and efficiency.</a:t>
            </a:r>
            <a:endParaRPr sz="1300">
              <a:solidFill>
                <a:schemeClr val="dk1"/>
              </a:solidFill>
              <a:latin typeface="Arial"/>
              <a:ea typeface="Arial"/>
              <a:cs typeface="Arial"/>
              <a:sym typeface="Arial"/>
            </a:endParaRPr>
          </a:p>
          <a:p>
            <a:pPr marL="0" lvl="0" indent="0" algn="l" rtl="0">
              <a:lnSpc>
                <a:spcPct val="115000"/>
              </a:lnSpc>
              <a:spcBef>
                <a:spcPts val="1600"/>
              </a:spcBef>
              <a:spcAft>
                <a:spcPts val="1600"/>
              </a:spcAft>
              <a:buSzPts val="2400"/>
              <a:buNone/>
            </a:pPr>
            <a:endParaRPr sz="1700" b="1">
              <a:solidFill>
                <a:schemeClr val="dk1"/>
              </a:solidFill>
              <a:latin typeface="Arial"/>
              <a:ea typeface="Arial"/>
              <a:cs typeface="Arial"/>
              <a:sym typeface="Arial"/>
            </a:endParaRPr>
          </a:p>
        </p:txBody>
      </p:sp>
      <p:sp>
        <p:nvSpPr>
          <p:cNvPr id="241" name="Google Shape;241;p31"/>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8</a:t>
            </a:fld>
            <a:endParaRPr/>
          </a:p>
        </p:txBody>
      </p:sp>
      <p:graphicFrame>
        <p:nvGraphicFramePr>
          <p:cNvPr id="242" name="Google Shape;242;p31"/>
          <p:cNvGraphicFramePr/>
          <p:nvPr/>
        </p:nvGraphicFramePr>
        <p:xfrm>
          <a:off x="519575" y="1011125"/>
          <a:ext cx="7239000" cy="1188630"/>
        </p:xfrm>
        <a:graphic>
          <a:graphicData uri="http://schemas.openxmlformats.org/drawingml/2006/table">
            <a:tbl>
              <a:tblPr>
                <a:noFill/>
                <a:tableStyleId>{59E4F321-1AEC-4DC4-88C8-4C33E356E8C2}</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a:t>Model</a:t>
                      </a:r>
                      <a:endParaRPr/>
                    </a:p>
                  </a:txBody>
                  <a:tcPr marL="91425" marR="91425" marT="91425" marB="91425"/>
                </a:tc>
                <a:tc>
                  <a:txBody>
                    <a:bodyPr/>
                    <a:lstStyle/>
                    <a:p>
                      <a:pPr marL="0" lvl="0" indent="0" algn="l" rtl="0">
                        <a:spcBef>
                          <a:spcPts val="0"/>
                        </a:spcBef>
                        <a:spcAft>
                          <a:spcPts val="0"/>
                        </a:spcAft>
                        <a:buNone/>
                      </a:pPr>
                      <a:r>
                        <a:rPr lang="en"/>
                        <a:t>Train RMSE</a:t>
                      </a:r>
                      <a:endParaRPr/>
                    </a:p>
                  </a:txBody>
                  <a:tcPr marL="91425" marR="91425" marT="91425" marB="91425"/>
                </a:tc>
                <a:tc>
                  <a:txBody>
                    <a:bodyPr/>
                    <a:lstStyle/>
                    <a:p>
                      <a:pPr marL="0" lvl="0" indent="0" algn="l" rtl="0">
                        <a:spcBef>
                          <a:spcPts val="0"/>
                        </a:spcBef>
                        <a:spcAft>
                          <a:spcPts val="0"/>
                        </a:spcAft>
                        <a:buNone/>
                      </a:pPr>
                      <a:r>
                        <a:rPr lang="en"/>
                        <a:t>Test RMSE</a:t>
                      </a:r>
                      <a:endParaRPr/>
                    </a:p>
                  </a:txBody>
                  <a:tcPr marL="91425" marR="91425" marT="91425" marB="91425"/>
                </a:tc>
                <a:tc>
                  <a:txBody>
                    <a:bodyPr/>
                    <a:lstStyle/>
                    <a:p>
                      <a:pPr marL="0" lvl="0" indent="0" algn="l" rtl="0">
                        <a:spcBef>
                          <a:spcPts val="0"/>
                        </a:spcBef>
                        <a:spcAft>
                          <a:spcPts val="0"/>
                        </a:spcAft>
                        <a:buNone/>
                      </a:pPr>
                      <a:r>
                        <a:rPr lang="en"/>
                        <a:t>Train Time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XGBoost</a:t>
                      </a:r>
                      <a:endParaRPr/>
                    </a:p>
                  </a:txBody>
                  <a:tcPr marL="91425" marR="91425" marT="91425" marB="91425"/>
                </a:tc>
                <a:tc>
                  <a:txBody>
                    <a:bodyPr/>
                    <a:lstStyle/>
                    <a:p>
                      <a:pPr marL="0" lvl="0" indent="0" algn="l" rtl="0">
                        <a:spcBef>
                          <a:spcPts val="0"/>
                        </a:spcBef>
                        <a:spcAft>
                          <a:spcPts val="0"/>
                        </a:spcAft>
                        <a:buNone/>
                      </a:pPr>
                      <a:r>
                        <a:rPr lang="en"/>
                        <a:t>0.0441</a:t>
                      </a:r>
                      <a:endParaRPr/>
                    </a:p>
                  </a:txBody>
                  <a:tcPr marL="91425" marR="91425" marT="91425" marB="91425"/>
                </a:tc>
                <a:tc>
                  <a:txBody>
                    <a:bodyPr/>
                    <a:lstStyle/>
                    <a:p>
                      <a:pPr marL="0" lvl="0" indent="0" algn="l" rtl="0">
                        <a:spcBef>
                          <a:spcPts val="0"/>
                        </a:spcBef>
                        <a:spcAft>
                          <a:spcPts val="0"/>
                        </a:spcAft>
                        <a:buNone/>
                      </a:pPr>
                      <a:r>
                        <a:rPr lang="en"/>
                        <a:t>0.0901</a:t>
                      </a:r>
                      <a:endParaRPr/>
                    </a:p>
                  </a:txBody>
                  <a:tcPr marL="91425" marR="91425" marT="91425" marB="91425"/>
                </a:tc>
                <a:tc>
                  <a:txBody>
                    <a:bodyPr/>
                    <a:lstStyle/>
                    <a:p>
                      <a:pPr marL="0" lvl="0" indent="0" algn="l" rtl="0">
                        <a:spcBef>
                          <a:spcPts val="0"/>
                        </a:spcBef>
                        <a:spcAft>
                          <a:spcPts val="0"/>
                        </a:spcAft>
                        <a:buNone/>
                      </a:pPr>
                      <a:r>
                        <a:rPr lang="en"/>
                        <a:t>Slower</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LightGBM</a:t>
                      </a:r>
                      <a:endParaRPr/>
                    </a:p>
                  </a:txBody>
                  <a:tcPr marL="91425" marR="91425" marT="91425" marB="91425"/>
                </a:tc>
                <a:tc>
                  <a:txBody>
                    <a:bodyPr/>
                    <a:lstStyle/>
                    <a:p>
                      <a:pPr marL="0" lvl="0" indent="0" algn="l" rtl="0">
                        <a:spcBef>
                          <a:spcPts val="0"/>
                        </a:spcBef>
                        <a:spcAft>
                          <a:spcPts val="0"/>
                        </a:spcAft>
                        <a:buNone/>
                      </a:pPr>
                      <a:r>
                        <a:rPr lang="en"/>
                        <a:t>0.112</a:t>
                      </a:r>
                      <a:endParaRPr/>
                    </a:p>
                  </a:txBody>
                  <a:tcPr marL="91425" marR="91425" marT="91425" marB="91425"/>
                </a:tc>
                <a:tc>
                  <a:txBody>
                    <a:bodyPr/>
                    <a:lstStyle/>
                    <a:p>
                      <a:pPr marL="0" lvl="0" indent="0" algn="l" rtl="0">
                        <a:spcBef>
                          <a:spcPts val="0"/>
                        </a:spcBef>
                        <a:spcAft>
                          <a:spcPts val="0"/>
                        </a:spcAft>
                        <a:buNone/>
                      </a:pPr>
                      <a:r>
                        <a:rPr lang="en"/>
                        <a:t>0.1136</a:t>
                      </a:r>
                      <a:endParaRPr/>
                    </a:p>
                  </a:txBody>
                  <a:tcPr marL="91425" marR="91425" marT="91425" marB="91425"/>
                </a:tc>
                <a:tc>
                  <a:txBody>
                    <a:bodyPr/>
                    <a:lstStyle/>
                    <a:p>
                      <a:pPr marL="0" lvl="0" indent="0" algn="l" rtl="0">
                        <a:spcBef>
                          <a:spcPts val="0"/>
                        </a:spcBef>
                        <a:spcAft>
                          <a:spcPts val="0"/>
                        </a:spcAft>
                        <a:buNone/>
                      </a:pPr>
                      <a:r>
                        <a:rPr lang="en"/>
                        <a:t>Faster</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a:extLst>
            <a:ext uri="{FF2B5EF4-FFF2-40B4-BE49-F238E27FC236}">
              <a16:creationId xmlns:a16="http://schemas.microsoft.com/office/drawing/2014/main" id="{D486DA0E-DB5D-629D-82DC-1D2F0BD15EAB}"/>
            </a:ext>
          </a:extLst>
        </p:cNvPr>
        <p:cNvGrpSpPr/>
        <p:nvPr/>
      </p:nvGrpSpPr>
      <p:grpSpPr>
        <a:xfrm>
          <a:off x="0" y="0"/>
          <a:ext cx="0" cy="0"/>
          <a:chOff x="0" y="0"/>
          <a:chExt cx="0" cy="0"/>
        </a:xfrm>
      </p:grpSpPr>
      <p:sp>
        <p:nvSpPr>
          <p:cNvPr id="239" name="Google Shape;239;p31">
            <a:extLst>
              <a:ext uri="{FF2B5EF4-FFF2-40B4-BE49-F238E27FC236}">
                <a16:creationId xmlns:a16="http://schemas.microsoft.com/office/drawing/2014/main" id="{98230EB9-8B4A-EA54-CA6F-ABA12041D1E4}"/>
              </a:ext>
            </a:extLst>
          </p:cNvPr>
          <p:cNvSpPr txBox="1">
            <a:spLocks noGrp="1"/>
          </p:cNvSpPr>
          <p:nvPr>
            <p:ph type="title"/>
          </p:nvPr>
        </p:nvSpPr>
        <p:spPr>
          <a:xfrm>
            <a:off x="606225" y="385025"/>
            <a:ext cx="8382000" cy="6261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1400"/>
              </a:spcBef>
              <a:spcAft>
                <a:spcPts val="400"/>
              </a:spcAft>
              <a:buSzPts val="1100"/>
              <a:buNone/>
            </a:pPr>
            <a:r>
              <a:rPr lang="en" dirty="0">
                <a:latin typeface="Arial"/>
                <a:ea typeface="Arial"/>
                <a:cs typeface="Arial"/>
                <a:sym typeface="Arial"/>
              </a:rPr>
              <a:t>Learning Curves -LightGBM</a:t>
            </a:r>
            <a:endParaRPr dirty="0"/>
          </a:p>
        </p:txBody>
      </p:sp>
      <p:sp>
        <p:nvSpPr>
          <p:cNvPr id="241" name="Google Shape;241;p31">
            <a:extLst>
              <a:ext uri="{FF2B5EF4-FFF2-40B4-BE49-F238E27FC236}">
                <a16:creationId xmlns:a16="http://schemas.microsoft.com/office/drawing/2014/main" id="{F4A06AB0-3A4F-1C16-F787-42D9515A83C2}"/>
              </a:ext>
            </a:extLst>
          </p:cNvPr>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9</a:t>
            </a:fld>
            <a:endParaRPr/>
          </a:p>
        </p:txBody>
      </p:sp>
      <p:pic>
        <p:nvPicPr>
          <p:cNvPr id="5" name="Picture 4">
            <a:extLst>
              <a:ext uri="{FF2B5EF4-FFF2-40B4-BE49-F238E27FC236}">
                <a16:creationId xmlns:a16="http://schemas.microsoft.com/office/drawing/2014/main" id="{DEFE070F-9521-0237-220E-007A43AE8ED7}"/>
              </a:ext>
            </a:extLst>
          </p:cNvPr>
          <p:cNvPicPr>
            <a:picLocks noChangeAspect="1"/>
          </p:cNvPicPr>
          <p:nvPr/>
        </p:nvPicPr>
        <p:blipFill>
          <a:blip r:embed="rId3"/>
          <a:stretch>
            <a:fillRect/>
          </a:stretch>
        </p:blipFill>
        <p:spPr>
          <a:xfrm>
            <a:off x="1635954" y="1082413"/>
            <a:ext cx="4804723" cy="3325249"/>
          </a:xfrm>
          <a:prstGeom prst="rect">
            <a:avLst/>
          </a:prstGeom>
        </p:spPr>
      </p:pic>
    </p:spTree>
    <p:extLst>
      <p:ext uri="{BB962C8B-B14F-4D97-AF65-F5344CB8AC3E}">
        <p14:creationId xmlns:p14="http://schemas.microsoft.com/office/powerpoint/2010/main" val="3308416258"/>
      </p:ext>
    </p:extLst>
  </p:cSld>
  <p:clrMapOvr>
    <a:masterClrMapping/>
  </p:clrMapOvr>
</p:sld>
</file>

<file path=ppt/theme/theme1.xml><?xml version="1.0" encoding="utf-8"?>
<a:theme xmlns:a="http://schemas.openxmlformats.org/drawingml/2006/main" name="Fearlessly Forward / LIGHT">
  <a:themeElements>
    <a:clrScheme name="Simple Light">
      <a:dk1>
        <a:srgbClr val="000000"/>
      </a:dk1>
      <a:lt1>
        <a:srgbClr val="FFFFFF"/>
      </a:lt1>
      <a:dk2>
        <a:srgbClr val="636363"/>
      </a:dk2>
      <a:lt2>
        <a:srgbClr val="E6E6E6"/>
      </a:lt2>
      <a:accent1>
        <a:srgbClr val="E21833"/>
      </a:accent1>
      <a:accent2>
        <a:srgbClr val="A41124"/>
      </a:accent2>
      <a:accent3>
        <a:srgbClr val="820E1D"/>
      </a:accent3>
      <a:accent4>
        <a:srgbClr val="FFD200"/>
      </a:accent4>
      <a:accent5>
        <a:srgbClr val="CBA700"/>
      </a:accent5>
      <a:accent6>
        <a:srgbClr val="715D00"/>
      </a:accent6>
      <a:hlink>
        <a:srgbClr val="E218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401</Words>
  <Application>Microsoft Office PowerPoint</Application>
  <PresentationFormat>On-screen Show (16:9)</PresentationFormat>
  <Paragraphs>91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Lato</vt:lpstr>
      <vt:lpstr>Source Sans Pro</vt:lpstr>
      <vt:lpstr>Arial</vt:lpstr>
      <vt:lpstr>Fearlessly Forward / LIGHT</vt:lpstr>
      <vt:lpstr>Machine Learning Model for Car-like Robot</vt:lpstr>
      <vt:lpstr>Objective</vt:lpstr>
      <vt:lpstr>Data Cleaning and Preprocessing</vt:lpstr>
      <vt:lpstr>Feature Engineering</vt:lpstr>
      <vt:lpstr>Models Evaluated</vt:lpstr>
      <vt:lpstr>Preliminary Results</vt:lpstr>
      <vt:lpstr>Hyperparameter Selection</vt:lpstr>
      <vt:lpstr>Model Evaluation and Selection</vt:lpstr>
      <vt:lpstr>Learning Curves -LightGBM</vt:lpstr>
      <vt:lpstr>Learning Curves -XGBoost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Jonathan K</cp:lastModifiedBy>
  <cp:revision>3</cp:revision>
  <dcterms:modified xsi:type="dcterms:W3CDTF">2024-12-17T03:40:22Z</dcterms:modified>
</cp:coreProperties>
</file>