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jpeg" ContentType="image/jpeg"/>
  <Override PartName="/ppt/media/image4.jpeg" ContentType="image/jpeg"/>
  <Override PartName="/ppt/media/image5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46169080-8E77-4848-B622-6A1FE85A0FAD}" type="slidenum">
              <a:rPr lang="en-US" sz="1400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Jonathan Dolan</a:t>
            </a:r>
            <a:endParaRPr/>
          </a:p>
          <a:p>
            <a:pPr algn="ctr"/>
            <a:r>
              <a:rPr lang="en-US"/>
              <a:t>KACCE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Weakness in other engines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Horizon effect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What if there is an amazing move one ply ahead of what was searched for?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Focuses on only a few pieces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Expectation that opponent will play like you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Drastically alter the root of the game tree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Forces re-computation of game tree, renders pondering useless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Minimax chart</a:t>
            </a:r>
            <a:endParaRPr/>
          </a:p>
        </p:txBody>
      </p:sp>
      <p:pic>
        <p:nvPicPr>
          <p:cNvPr id="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1815120"/>
            <a:ext cx="9071640" cy="429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Project status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Encountered many difficulties, so it loses to other chess engines.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Plays at an ELO of around 1000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Stockfish plays at over 3000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Best human player plays at 2885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Board representation, game play, and several types of evaluation functions implemented.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Difficulties and challenges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Licensing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Wanted to use external software libraries for board representation.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Took a long time to figure out how to license them. (Thanks Dan &amp; Greg for help with figuring it out!)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Issues with libraries</a:t>
            </a:r>
            <a:r>
              <a:rPr lang="en-US"/>
              <a:t>	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Badly written code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Inefficient logic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Bugs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Lack of internet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Internet issues at home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Technologies used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Written in go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Go is a general purpose language written by Google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Object Oriented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Compiled (Faster than C/C++ for same task)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Type inference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Type safe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Garbage collection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Built for concurrency/parallelism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External library for board representation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Buggy, lots of issues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Rewrote 2/3 of it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#! Linux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Deployed to Cerberus (Ubuntu)</a:t>
            </a:r>
            <a:endParaRPr/>
          </a:p>
          <a:p>
            <a:pPr lvl="1">
              <a:buSzPct val="2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Code example</a:t>
            </a:r>
            <a:endParaRPr/>
          </a:p>
        </p:txBody>
      </p:sp>
      <p:pic>
        <p:nvPicPr>
          <p:cNvPr id="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9760" y="1827000"/>
            <a:ext cx="3787560" cy="4384440"/>
          </a:xfrm>
          <a:prstGeom prst="rect">
            <a:avLst/>
          </a:prstGeom>
          <a:ln>
            <a:noFill/>
          </a:ln>
        </p:spPr>
      </p:pic>
      <p:sp>
        <p:nvSpPr>
          <p:cNvPr id="71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Inefficient code in library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PsuedoLegalMoves determines if a move is legal or not, and is used to generate moves, and validate their legality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Rewritten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Code example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3720" y="1506600"/>
            <a:ext cx="6959160" cy="580860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6492240" y="1769040"/>
            <a:ext cx="308736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MiniMax search algorithm with Alpha/Beta pruning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Uses first order evaluation function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Code example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7440" y="1280160"/>
            <a:ext cx="5212080" cy="34131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07600" y="4885200"/>
            <a:ext cx="7553520" cy="243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Current features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Play kacce vs. stockfish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Play kacce vs. kacce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Play human vs. human (kind of buggy)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ELO Estimation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Save game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View previously saved games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Demo!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Agenda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Name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Project goals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How chess engines work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Challenges of computer chess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Brief overview of the history of computer chess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How other chess engines can be beaten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Project status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Difficulties encountered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Code examples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Demo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Q&amp;A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Q&amp;A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Any questions?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What's in a name?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Kacce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Anti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Computer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Chess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Engine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Project goals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Create a chess engine that is optimized to play other chess engines, not humans.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Leverage Horizon Effect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Sporadic and changing evaluation function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Dummy evaluation function mimicking other chess engines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Chess engine overview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MiniMax algorithm (or variation)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Makes choice between possible moves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Evaluation function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Determines the value of a move for a given position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Board representation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Piece-wise, bitboards, etc.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Search space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 sz="4400">
                <a:latin typeface="Arial"/>
              </a:rPr>
              <a:t>10</a:t>
            </a:r>
            <a:r>
              <a:rPr lang="en-US" sz="4400" baseline="33000">
                <a:latin typeface="Arial"/>
              </a:rPr>
              <a:t>120</a:t>
            </a:r>
            <a:r>
              <a:rPr lang="en-US" sz="4400">
                <a:latin typeface="Arial"/>
              </a:rPr>
              <a:t> = 1,000,000,000,0</a:t>
            </a:r>
            <a:r>
              <a:rPr lang="en-US" sz="4400">
                <a:latin typeface="Arial"/>
              </a:rPr>
              <a:t>00,000,000,000,000,000,000,000,000,000,000,000,000,000,000,000,000,000,000,000,000,000,000,000,000,000,000,000,000,000,000,000,000,000,000,000,000 possible moves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Minimax chart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1815120"/>
            <a:ext cx="9071640" cy="429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History of computer chess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1770 AD, The Turk – A clockwork robot that was said to play chess. In reality, was a hidden human was playing the game.</a:t>
            </a:r>
            <a:endParaRPr/>
          </a:p>
        </p:txBody>
      </p:sp>
      <p:pic>
        <p:nvPicPr>
          <p:cNvPr id="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52320" y="2068560"/>
            <a:ext cx="4426920" cy="378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History of computer chess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 sz="2800"/>
              <a:t>1997 AD Kasparov vs Deep Blue – Gary Kasparov was defeated by an IBM supercomputer called Deep Blue. Controversial move in game 2 (caused by a bug) led Kasparov to believe that he was actually playing a human, which caused him to lose focus and lose the tournament.</a:t>
            </a:r>
            <a:endParaRPr/>
          </a:p>
        </p:txBody>
      </p:sp>
      <p:pic>
        <p:nvPicPr>
          <p:cNvPr id="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06880" y="1768680"/>
            <a:ext cx="291780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