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68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6221B-0BF9-D8E8-BE30-D927D33D2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EECF0-F3D8-DF9C-BF93-FFB1066F0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03E79-9F8E-7276-AF0C-36C213F0D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3EF3-3FF4-4D6C-AEE3-28F23C17BBFA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6CB90-B890-4FE6-40A2-AD8FAC511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4CC6D-EDEE-32CF-2402-8A5E73D2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5CAFF-71E8-4370-8CA8-A1FC58531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877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505E8-63D1-6FD5-5AEB-E1B81320D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4B6CE-2A22-599C-21D2-C95B1748C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66767-0755-8849-6580-2F1E64AA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3EF3-3FF4-4D6C-AEE3-28F23C17BBFA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A2E4B-2E06-1C87-7B06-063A6BC69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A4ADE-45B8-87CB-E022-DF50626E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5CAFF-71E8-4370-8CA8-A1FC58531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132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08AD5D-7350-7794-4192-27EF865D74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94CBD-E1B5-192B-AA3D-7A7C99658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1036F-164E-7612-EF0C-867AE070C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3EF3-3FF4-4D6C-AEE3-28F23C17BBFA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7AE92-8898-E264-40F7-018F95AAF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86D01-71EB-EE38-40E9-80EAD998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5CAFF-71E8-4370-8CA8-A1FC58531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23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A3989-403A-2531-E068-A089CE2EB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33DE8-7193-82D7-28D9-6499EC513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21C9D-5057-7F88-E5A1-DFE5A1E0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3EF3-3FF4-4D6C-AEE3-28F23C17BBFA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D9ADC-50D8-AF8D-D1FE-7A50D19D4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6F7AF-FA99-0602-A3B9-E9D40C038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5CAFF-71E8-4370-8CA8-A1FC58531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96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55223-8419-C090-FC70-66E7453C3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E4C95-5845-7A38-EBE1-04D0E7D6C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EF932-9FFF-ED72-9AF6-76194C7C0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3EF3-3FF4-4D6C-AEE3-28F23C17BBFA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B1200-4D08-4D31-FDEF-C53786BB4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FB728-5DF3-DEB5-AD1F-F1F667AE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5CAFF-71E8-4370-8CA8-A1FC58531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741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3A2B2-6266-0F82-369F-F76729B2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3E7F9-CD80-427E-B9E2-C926B09B08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49D35-A095-4792-5956-E6DFC4F5A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CE408-7878-3B9B-FE1A-13C2198D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3EF3-3FF4-4D6C-AEE3-28F23C17BBFA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2332A-DE83-828C-CDCA-B5F69634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B80348-A8ED-AB96-305F-648A292C7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5CAFF-71E8-4370-8CA8-A1FC58531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16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202FF-5ABD-A180-8905-DEA0D3594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6AE73-CBA2-9DB8-6485-F61015572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0A50CE-C3A1-3634-3A78-78AB0BFCE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164C0B-99DA-D211-F08F-AEF5B4694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293F81-339A-DDFE-1068-083302D6C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04B200-0C92-4B39-39A0-979649C88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3EF3-3FF4-4D6C-AEE3-28F23C17BBFA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BF2772-92FF-601E-5389-1987B68F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95C27F-0229-C046-A2AB-ED098ACD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5CAFF-71E8-4370-8CA8-A1FC58531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276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13300-B76A-ED05-DAA8-5AB287408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1DFBD5-56AF-B91F-051D-14B91C9C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3EF3-3FF4-4D6C-AEE3-28F23C17BBFA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E90443-9750-3C96-586B-8FB267D19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F9FA3F-50EF-66A3-61D3-4FFF2AD6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5CAFF-71E8-4370-8CA8-A1FC58531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0859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CC962-5DD9-3BF8-D0BC-7285DD12F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3EF3-3FF4-4D6C-AEE3-28F23C17BBFA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04C042-43AB-7AF8-D7F0-2F2BE66C0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82CCC-23E9-1C96-115E-0EF3500F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5CAFF-71E8-4370-8CA8-A1FC58531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493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29121-2FE5-846B-B220-91684EB4A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2AA61-0068-D6B1-7B24-4607F6CDC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60BA61-F644-004D-7F02-E6E8C5783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C5D4D-2E6D-C8EB-91D6-362A8387D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3EF3-3FF4-4D6C-AEE3-28F23C17BBFA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1B428-63A7-DF6F-5208-429024428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A8E44-BAFF-46B6-4B77-DA604F34D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5CAFF-71E8-4370-8CA8-A1FC58531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9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39DE7-B996-1E21-5699-7D609794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8FD5D2-244B-72A9-A308-24A6686BD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15039-0C4E-12D1-36A0-AEE0FC1F2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F4B8A-1F13-D137-3E9A-53507789F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D3EF3-3FF4-4D6C-AEE3-28F23C17BBFA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CDCB2-C70A-A859-9853-4120468DC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B9837-A923-2D0D-D1EF-DBADC967F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5CAFF-71E8-4370-8CA8-A1FC58531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12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AC918A-0320-0784-1140-EED13E086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909F0-BAA3-1A3A-6B33-38114E911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B766C-6673-AB30-E003-CF0688920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D3EF3-3FF4-4D6C-AEE3-28F23C17BBFA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8BF09-3ACB-168A-9ABC-788A04882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01CD1-D8E7-AAAE-7B75-8AB16265E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5CAFF-71E8-4370-8CA8-A1FC585319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474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9.png"/><Relationship Id="rId18" Type="http://schemas.microsoft.com/office/2007/relationships/hdphoto" Target="../media/hdphoto8.wdp"/><Relationship Id="rId3" Type="http://schemas.microsoft.com/office/2007/relationships/hdphoto" Target="../media/hdphoto2.wdp"/><Relationship Id="rId21" Type="http://schemas.openxmlformats.org/officeDocument/2006/relationships/image" Target="../media/image14.png"/><Relationship Id="rId7" Type="http://schemas.microsoft.com/office/2007/relationships/hdphoto" Target="../media/hdphoto4.wdp"/><Relationship Id="rId12" Type="http://schemas.openxmlformats.org/officeDocument/2006/relationships/image" Target="../media/image8.png"/><Relationship Id="rId17" Type="http://schemas.openxmlformats.org/officeDocument/2006/relationships/image" Target="../media/image11.png"/><Relationship Id="rId2" Type="http://schemas.openxmlformats.org/officeDocument/2006/relationships/image" Target="../media/image2.png"/><Relationship Id="rId16" Type="http://schemas.microsoft.com/office/2007/relationships/hdphoto" Target="../media/hdphoto7.wdp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24" Type="http://schemas.openxmlformats.org/officeDocument/2006/relationships/image" Target="../media/image16.png"/><Relationship Id="rId5" Type="http://schemas.microsoft.com/office/2007/relationships/hdphoto" Target="../media/hdphoto3.wdp"/><Relationship Id="rId15" Type="http://schemas.openxmlformats.org/officeDocument/2006/relationships/image" Target="../media/image10.png"/><Relationship Id="rId23" Type="http://schemas.openxmlformats.org/officeDocument/2006/relationships/image" Target="../media/image15.png"/><Relationship Id="rId10" Type="http://schemas.microsoft.com/office/2007/relationships/hdphoto" Target="../media/hdphoto5.wdp"/><Relationship Id="rId19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microsoft.com/office/2007/relationships/hdphoto" Target="../media/hdphoto6.wdp"/><Relationship Id="rId22" Type="http://schemas.microsoft.com/office/2007/relationships/hdphoto" Target="../media/hdphoto9.wdp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12.wdp"/><Relationship Id="rId3" Type="http://schemas.microsoft.com/office/2007/relationships/hdphoto" Target="../media/hdphoto10.wdp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microsoft.com/office/2007/relationships/hdphoto" Target="../media/hdphoto11.wdp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2.png"/><Relationship Id="rId3" Type="http://schemas.openxmlformats.org/officeDocument/2006/relationships/image" Target="../media/image26.png"/><Relationship Id="rId7" Type="http://schemas.microsoft.com/office/2007/relationships/hdphoto" Target="../media/hdphoto14.wdp"/><Relationship Id="rId12" Type="http://schemas.openxmlformats.org/officeDocument/2006/relationships/image" Target="../media/image31.png"/><Relationship Id="rId2" Type="http://schemas.openxmlformats.org/officeDocument/2006/relationships/image" Target="../media/image25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microsoft.com/office/2007/relationships/hdphoto" Target="../media/hdphoto16.wdp"/><Relationship Id="rId5" Type="http://schemas.microsoft.com/office/2007/relationships/hdphoto" Target="../media/hdphoto13.wdp"/><Relationship Id="rId15" Type="http://schemas.microsoft.com/office/2007/relationships/hdphoto" Target="../media/hdphoto17.wdp"/><Relationship Id="rId10" Type="http://schemas.openxmlformats.org/officeDocument/2006/relationships/image" Target="../media/image30.png"/><Relationship Id="rId4" Type="http://schemas.openxmlformats.org/officeDocument/2006/relationships/image" Target="../media/image27.png"/><Relationship Id="rId9" Type="http://schemas.microsoft.com/office/2007/relationships/hdphoto" Target="../media/hdphoto15.wdp"/><Relationship Id="rId1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21.png"/><Relationship Id="rId3" Type="http://schemas.openxmlformats.org/officeDocument/2006/relationships/image" Target="../media/image28.png"/><Relationship Id="rId7" Type="http://schemas.openxmlformats.org/officeDocument/2006/relationships/image" Target="../media/image37.png"/><Relationship Id="rId12" Type="http://schemas.openxmlformats.org/officeDocument/2006/relationships/image" Target="../media/image4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8.wdp"/><Relationship Id="rId11" Type="http://schemas.openxmlformats.org/officeDocument/2006/relationships/image" Target="../media/image40.png"/><Relationship Id="rId5" Type="http://schemas.openxmlformats.org/officeDocument/2006/relationships/image" Target="../media/image36.png"/><Relationship Id="rId10" Type="http://schemas.openxmlformats.org/officeDocument/2006/relationships/image" Target="../media/image39.png"/><Relationship Id="rId4" Type="http://schemas.microsoft.com/office/2007/relationships/hdphoto" Target="../media/hdphoto14.wdp"/><Relationship Id="rId9" Type="http://schemas.microsoft.com/office/2007/relationships/hdphoto" Target="../media/hdphoto19.wdp"/><Relationship Id="rId14" Type="http://schemas.openxmlformats.org/officeDocument/2006/relationships/image" Target="../media/image4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microsoft.com/office/2007/relationships/hdphoto" Target="../media/hdphoto20.wdp"/><Relationship Id="rId7" Type="http://schemas.microsoft.com/office/2007/relationships/hdphoto" Target="../media/hdphoto22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48.png"/><Relationship Id="rId5" Type="http://schemas.microsoft.com/office/2007/relationships/hdphoto" Target="../media/hdphoto21.wdp"/><Relationship Id="rId10" Type="http://schemas.openxmlformats.org/officeDocument/2006/relationships/image" Target="../media/image47.png"/><Relationship Id="rId4" Type="http://schemas.openxmlformats.org/officeDocument/2006/relationships/image" Target="../media/image44.png"/><Relationship Id="rId9" Type="http://schemas.microsoft.com/office/2007/relationships/hdphoto" Target="../media/hdphoto23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microsoft.com/office/2007/relationships/hdphoto" Target="../media/hdphoto24.wdp"/><Relationship Id="rId9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CA94-92F9-546B-B036-C098E6FE4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Bannerton Clients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9B5617-B52D-8794-F9D0-598E19839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7377" y="3574188"/>
            <a:ext cx="9144000" cy="1655762"/>
          </a:xfrm>
        </p:spPr>
        <p:txBody>
          <a:bodyPr/>
          <a:lstStyle/>
          <a:p>
            <a:r>
              <a:rPr lang="en-GB" dirty="0"/>
              <a:t>Dublin &amp; Dubai</a:t>
            </a:r>
          </a:p>
          <a:p>
            <a:r>
              <a:rPr lang="en-GB" dirty="0"/>
              <a:t>June 2025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EFE971-83F4-A397-54DB-BC82C4DD6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 t="34759" b="37333"/>
          <a:stretch/>
        </p:blipFill>
        <p:spPr>
          <a:xfrm>
            <a:off x="4191001" y="1250142"/>
            <a:ext cx="3176752" cy="92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82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715BE-B313-B717-BD46-D37166D8F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Healthcare / Biotech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09F8ED-D1E1-CB4B-8015-4A45214F9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3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73961" y="2140770"/>
            <a:ext cx="3400733" cy="6234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E178BE-46B7-157D-81AB-D9496882B6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80352" y="2969850"/>
            <a:ext cx="1248764" cy="7992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5424F76-AB5D-6BF7-E220-E230CB6DB35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42847" y="3122170"/>
            <a:ext cx="1524080" cy="5501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C5F1F5-B9C9-B7A0-6A50-87F6049176C4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20084" b="28666"/>
          <a:stretch/>
        </p:blipFill>
        <p:spPr>
          <a:xfrm>
            <a:off x="700678" y="1887175"/>
            <a:ext cx="2143125" cy="1098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55E48E-262D-8F75-056D-6BCFF5677A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199" y="5473840"/>
            <a:ext cx="1093389" cy="7250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6EBB04-72F7-2F33-05EC-312FDF66E73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57217" y="2066018"/>
            <a:ext cx="2947166" cy="8460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8CB8D8-1397-81B0-F92D-CDF9A4A1BF1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87474" y="3502787"/>
            <a:ext cx="3062123" cy="7224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414F74-9841-652E-1244-F50FC69F120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t="17979" b="9771"/>
          <a:stretch/>
        </p:blipFill>
        <p:spPr>
          <a:xfrm>
            <a:off x="2615926" y="5475891"/>
            <a:ext cx="1305105" cy="8071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244ACC-9AA9-E8D4-6E3A-A69F3E3B6FD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0678" y="3199312"/>
            <a:ext cx="2418166" cy="11394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6F7F73-CAD8-6576-26AF-209E906D195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59224" y="5034455"/>
            <a:ext cx="1343152" cy="13431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84A1F4-6B0E-0B31-48C5-1F5BBD9F021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996530" y="5692222"/>
            <a:ext cx="1815431" cy="9456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CD15CC9-B3A7-BA17-9B8F-6158CE99534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384691" y="5311946"/>
            <a:ext cx="1311323" cy="8615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898F90-5A0E-18B6-D447-2C7ACA7FA2F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80352" y="5391807"/>
            <a:ext cx="1234936" cy="7018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AC23B36-ADD5-C9EA-156D-133519295F1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204887" y="4334367"/>
            <a:ext cx="1638300" cy="700088"/>
          </a:xfrm>
          <a:prstGeom prst="rect">
            <a:avLst/>
          </a:prstGeom>
        </p:spPr>
      </p:pic>
      <p:pic>
        <p:nvPicPr>
          <p:cNvPr id="1026" name="Picture 2" descr="Anglo Arab Trading - Medical Aesthetic Supplier, Medical Devices, Skincare">
            <a:extLst>
              <a:ext uri="{FF2B5EF4-FFF2-40B4-BE49-F238E27FC236}">
                <a16:creationId xmlns:a16="http://schemas.microsoft.com/office/drawing/2014/main" id="{CF90470D-6ED6-8453-91A8-A3AA2BFBB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086" y="4362567"/>
            <a:ext cx="1029240" cy="1029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4774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4F7C-50EA-5AAF-131E-CB16A69D6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Food Sector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5A07E6-C254-F4CF-12A7-4E2DC0DDC5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2388" y="4874331"/>
            <a:ext cx="1018120" cy="14423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53A41E-F3FB-7CDC-CD3F-E4AB53A17E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57945" y="5595524"/>
            <a:ext cx="1652159" cy="6096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4B2486-165A-2754-D395-D1CE25CA78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53498" y="4332474"/>
            <a:ext cx="2061051" cy="1083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C2D128-6EE3-3AEB-B3A8-1F69538E4C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2106909"/>
            <a:ext cx="2856221" cy="14281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6C93987-67B0-7562-D150-6A63619F3BAD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14384" b="22307"/>
          <a:stretch/>
        </p:blipFill>
        <p:spPr>
          <a:xfrm>
            <a:off x="8725194" y="1583469"/>
            <a:ext cx="2255783" cy="14281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C7641C-98D0-6F70-899A-CAC2D5E7863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28746" y="1630303"/>
            <a:ext cx="2352510" cy="11014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B66006-A4F1-299C-9940-25BA370EF76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53085" y="4720144"/>
            <a:ext cx="1983171" cy="11087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2C724D-ACC7-8FEC-7BFA-78046F0241E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86398" y="3241861"/>
            <a:ext cx="20955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73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5B1F3-4219-D0D0-4C45-5455680D3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Property / Commercial / Professional Services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0CF1EB0-678D-B71D-3261-60D4D803A3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2101634"/>
            <a:ext cx="2136228" cy="8875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0E4A22-789F-4DB1-4C19-768B3E261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2309" y="4539891"/>
            <a:ext cx="2193091" cy="12281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CA6EE1-7154-D84A-BB48-9BB8AEA57E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94089" y="3268934"/>
            <a:ext cx="1609532" cy="6078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E4E840-762A-7FAA-82A1-077C0A304F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0357" y="3572862"/>
            <a:ext cx="2867753" cy="5998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919356-7AC2-0B55-A687-268AB1C674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06612" y="4879202"/>
            <a:ext cx="1821197" cy="10198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4D1FF10-0050-1250-6F81-A69B4839F9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60203" y="5297922"/>
            <a:ext cx="1384604" cy="7952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877677-5BB6-B55D-7F41-94B5AAB3B1B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07112" y="1826059"/>
            <a:ext cx="3374669" cy="9182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1EBFF9-C9B6-3DDF-79AE-606BD55D55C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586268" y="3429000"/>
            <a:ext cx="1191027" cy="11910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8DF2766-C004-2D83-1A16-727EE24C7F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31317" y="3163003"/>
            <a:ext cx="1716199" cy="171619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4F8E8BC-46FE-7642-C36F-10E1000407D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8379" y="4477407"/>
            <a:ext cx="1914725" cy="19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596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51630-1869-33A9-D481-5C12BCCF7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D4F5D-1F51-C36F-0B8D-CD755394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Corporate / Financial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C6220E-8935-EE66-5AA2-9D5A4E2E3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711" y="896525"/>
            <a:ext cx="3085218" cy="1036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EE6D40-6429-B8F5-F50B-990FE2004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3746" y="5017593"/>
            <a:ext cx="2905845" cy="6078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BE47E4F-CDC2-C7E0-381B-7F509E43F8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3746" y="1495744"/>
            <a:ext cx="3179544" cy="14588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2D03F9-7718-9FB6-6D1D-F36492CF43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493" y="3175810"/>
            <a:ext cx="2847710" cy="9689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259BBA-D51B-5AB2-2A51-33827D6C34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73267" y="4562858"/>
            <a:ext cx="1517326" cy="15173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696723-2D09-734D-ECD0-7010AD88BA2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69986" y="4117629"/>
            <a:ext cx="1697421" cy="71904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0C42D01-87BB-A23B-CE8D-BCE1DE84075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72417" y="2819207"/>
            <a:ext cx="1325563" cy="13255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F79880E-4BAC-737F-49DB-3344EAC559A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39009" y="3083789"/>
            <a:ext cx="1194920" cy="119492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8B851FF-E711-CFBF-18DD-4D6BAED55FE3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t="14762" b="30417"/>
          <a:stretch/>
        </p:blipFill>
        <p:spPr>
          <a:xfrm>
            <a:off x="6669986" y="1787629"/>
            <a:ext cx="2417982" cy="1325563"/>
          </a:xfrm>
          <a:prstGeom prst="rect">
            <a:avLst/>
          </a:prstGeom>
        </p:spPr>
      </p:pic>
      <p:pic>
        <p:nvPicPr>
          <p:cNvPr id="3076" name="Picture 4" descr="Abu Dhabi’s non-oil economy expands 7.7% in Q3 and 8.6% in first 9 ...">
            <a:extLst>
              <a:ext uri="{FF2B5EF4-FFF2-40B4-BE49-F238E27FC236}">
                <a16:creationId xmlns:a16="http://schemas.microsoft.com/office/drawing/2014/main" id="{B930B0AD-7682-C484-3B57-E4AAA684B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3650" y="5044218"/>
            <a:ext cx="3249954" cy="1508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512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25CCC-5C93-392A-1065-C3CFA8B71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Tech/ Telecoms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9BB4F4-F84A-A354-F295-861CD79AED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10677" y="2105819"/>
            <a:ext cx="2572735" cy="8169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F16414-4768-4C18-F1A3-39E4A51C2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97129" y="3700094"/>
            <a:ext cx="1730332" cy="6613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7F6EDA-F63F-A3CB-652B-1D95CA64D0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16836" r="6471" b="28048"/>
          <a:stretch/>
        </p:blipFill>
        <p:spPr>
          <a:xfrm>
            <a:off x="1790076" y="4968739"/>
            <a:ext cx="2144438" cy="9556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5E0821-1471-A317-474E-E441EA8993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00348" y="2211011"/>
            <a:ext cx="1798476" cy="8535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7B4B6F-65E8-19D7-187C-6AEC3886E0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31879" y="3304788"/>
            <a:ext cx="1869161" cy="977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CE0422-B132-DD7A-76FB-0CC848B9AB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37433" y="4912870"/>
            <a:ext cx="1944415" cy="107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66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6250C-80BC-D277-FCFE-8E8C995BC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FMCG / Beauty / Retail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12BDB5-5478-6923-4465-8CCEBA1D8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49343" y="2590677"/>
            <a:ext cx="1422564" cy="2133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ADEC5C-0D87-5DDC-3E53-73A31BCB7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8513" y="5150095"/>
            <a:ext cx="2625287" cy="5870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9B6B64-7453-C457-DDC0-477B37425F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615" y="2094829"/>
            <a:ext cx="2512877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50CB55-3495-1B0C-8A81-15BAEF7038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235669"/>
            <a:ext cx="1588457" cy="15884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6D2BBA-0A61-53E9-F406-5169A4C1D0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1712" y="4318615"/>
            <a:ext cx="1422564" cy="14225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743C90-EB31-3514-9538-68EE30E637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7692" y="5512110"/>
            <a:ext cx="1865258" cy="9807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02E873-4FCC-A30E-4CB3-60ACC259FB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93355" y="2313303"/>
            <a:ext cx="1956356" cy="8049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374593-4950-52C6-6D30-BC61031848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13443" y="2125456"/>
            <a:ext cx="2182557" cy="1097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79211C-992D-75D0-19E7-08F3323BF65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27169" y="4344103"/>
            <a:ext cx="1560711" cy="15607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303B66-1233-5D5D-8186-7A096E84057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72204" y="1193679"/>
            <a:ext cx="3086531" cy="7621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FE5614F-5DAF-4BD2-79AD-3E20AC54784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908" y="3580349"/>
            <a:ext cx="27051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828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92E2-B462-D4FA-A7CD-8295B4C71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356" y="1006785"/>
            <a:ext cx="3055023" cy="2283824"/>
          </a:xfrm>
        </p:spPr>
        <p:txBody>
          <a:bodyPr>
            <a:normAutofit fontScale="90000"/>
          </a:bodyPr>
          <a:lstStyle/>
          <a:p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About</a:t>
            </a:r>
            <a:b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Bannerton</a:t>
            </a:r>
            <a:b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4E59F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Dublin’s leading boutique PR agency</a:t>
            </a:r>
            <a:b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 </a:t>
            </a:r>
            <a:b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</a:br>
            <a:endParaRPr lang="en-IE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20C3B2-7BC6-5404-C8AF-FBA6D6990C7A}"/>
              </a:ext>
            </a:extLst>
          </p:cNvPr>
          <p:cNvSpPr txBox="1">
            <a:spLocks/>
          </p:cNvSpPr>
          <p:nvPr/>
        </p:nvSpPr>
        <p:spPr>
          <a:xfrm>
            <a:off x="3942735" y="1558578"/>
            <a:ext cx="8121445" cy="40303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rgbClr val="B31166"/>
              </a:buClr>
              <a:buSzPct val="80000"/>
              <a:buFont typeface="Wingdings 3" charset="2"/>
              <a:buChar char=""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 Light" panose="020F0302020204030204" pitchFamily="34" charset="0"/>
              <a:ea typeface="Calibri" panose="020F05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E49CFB-85AE-F9E1-BAB9-EA223491BBBC}"/>
              </a:ext>
            </a:extLst>
          </p:cNvPr>
          <p:cNvSpPr txBox="1"/>
          <p:nvPr/>
        </p:nvSpPr>
        <p:spPr>
          <a:xfrm>
            <a:off x="2320320" y="1959510"/>
            <a:ext cx="9125446" cy="3834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rgbClr val="002060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Founded in 2010 by Sharon Bannerton, a seasoned PR and marketing professional with over twenty years experience, and qualified Chartered Director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(Inst of Directors)</a:t>
            </a:r>
          </a:p>
          <a:p>
            <a:pPr marL="342900" marR="0" lvl="0" indent="-342900" algn="l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rgbClr val="002060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A multi award-winning PR team of two account directors, a dedicated copywriter, and administrator, that is driven, results-focused, and delivers original, impactful communications that meet media, stakeholder and client requirements.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rgbClr val="002060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Significant experience in the healthcare services, advocacy, branded product and retail</a:t>
            </a:r>
          </a:p>
          <a:p>
            <a:pPr marL="342900" marR="0" lvl="0" indent="-342900" algn="l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rgbClr val="002060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Manage consumer, financial, public information and corporate campaigns, tailored to the client market, audience, budget and communications brief</a:t>
            </a:r>
          </a:p>
          <a:p>
            <a:pPr marR="0" lvl="0" algn="l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rgbClr val="007CA8"/>
              </a:buClr>
              <a:buSzPct val="80000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 Light" panose="020F0302020204030204" pitchFamily="34" charset="0"/>
                <a:ea typeface="Calibri" panose="020F0502020204030204" pitchFamily="34" charset="0"/>
                <a:cs typeface="Calibri Light" panose="020F0302020204030204" pitchFamily="34" charset="0"/>
              </a:rPr>
              <a:t>We ‘make the news’, build brands and reputation, and reach the right audience, cost-efficiently and effectively, with the right message!</a:t>
            </a:r>
          </a:p>
          <a:p>
            <a:pPr marL="342900" marR="0" lvl="0" indent="-342900" algn="l" defTabSz="4572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rgbClr val="007CA8"/>
              </a:buClr>
              <a:buSzPct val="80000"/>
              <a:buFont typeface="Wingdings 3" charset="2"/>
              <a:buChar char=""/>
              <a:tabLst/>
              <a:defRPr/>
            </a:pPr>
            <a:endParaRPr lang="en-I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57CFA4-6063-25FF-6873-8364B128B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23" y="2550334"/>
            <a:ext cx="1480549" cy="148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780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170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Century Gothic</vt:lpstr>
      <vt:lpstr>Wingdings 3</vt:lpstr>
      <vt:lpstr>Office Theme</vt:lpstr>
      <vt:lpstr>Bannerton Clients</vt:lpstr>
      <vt:lpstr>Healthcare / Biotech</vt:lpstr>
      <vt:lpstr>Food Sector</vt:lpstr>
      <vt:lpstr>Property / Commercial / Professional Services</vt:lpstr>
      <vt:lpstr>Corporate / Financial</vt:lpstr>
      <vt:lpstr>Digital Tech/ Telecoms</vt:lpstr>
      <vt:lpstr>FMCG / Beauty / Retail</vt:lpstr>
      <vt:lpstr>About Bannerton Dublin’s leading boutique PR agency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Sharon Bannerton</dc:creator>
  <cp:lastModifiedBy>Sharon Bannerton</cp:lastModifiedBy>
  <cp:revision>3</cp:revision>
  <dcterms:created xsi:type="dcterms:W3CDTF">2025-06-10T10:59:40Z</dcterms:created>
  <dcterms:modified xsi:type="dcterms:W3CDTF">2025-06-10T13:52:10Z</dcterms:modified>
</cp:coreProperties>
</file>