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06" r:id="rId2"/>
  </p:sldMasterIdLst>
  <p:notesMasterIdLst>
    <p:notesMasterId r:id="rId10"/>
  </p:notesMasterIdLst>
  <p:sldIdLst>
    <p:sldId id="269" r:id="rId3"/>
    <p:sldId id="277" r:id="rId4"/>
    <p:sldId id="273" r:id="rId5"/>
    <p:sldId id="275" r:id="rId6"/>
    <p:sldId id="274" r:id="rId7"/>
    <p:sldId id="276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8"/>
    <a:srgbClr val="929292"/>
    <a:srgbClr val="676767"/>
    <a:srgbClr val="404040"/>
    <a:srgbClr val="177EC5"/>
    <a:srgbClr val="F4F2F2"/>
    <a:srgbClr val="606161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476" autoAdjust="0"/>
  </p:normalViewPr>
  <p:slideViewPr>
    <p:cSldViewPr>
      <p:cViewPr varScale="1">
        <p:scale>
          <a:sx n="48" d="100"/>
          <a:sy n="48" d="100"/>
        </p:scale>
        <p:origin x="114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91DC49-D647-4256-B983-3EF57D0B1533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2A53C3-3FD6-4FE1-9364-28535E954CBB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D905AD28-384F-402E-9198-A6C44B67DD52}" type="parTrans" cxnId="{BC247FFF-F7BE-4ACD-9DE6-0D7E285A8FB3}">
      <dgm:prSet/>
      <dgm:spPr/>
      <dgm:t>
        <a:bodyPr/>
        <a:lstStyle/>
        <a:p>
          <a:endParaRPr lang="en-US"/>
        </a:p>
      </dgm:t>
    </dgm:pt>
    <dgm:pt modelId="{B6FC5505-1B37-4C71-A792-6BD3624DA08D}" type="sibTrans" cxnId="{BC247FFF-F7BE-4ACD-9DE6-0D7E285A8FB3}">
      <dgm:prSet/>
      <dgm:spPr/>
      <dgm:t>
        <a:bodyPr/>
        <a:lstStyle/>
        <a:p>
          <a:endParaRPr lang="en-US"/>
        </a:p>
      </dgm:t>
    </dgm:pt>
    <dgm:pt modelId="{366F2990-E236-41E9-BB3A-A81CD461EB4E}">
      <dgm:prSet phldrT="[Text]"/>
      <dgm:spPr/>
      <dgm:t>
        <a:bodyPr/>
        <a:lstStyle/>
        <a:p>
          <a:r>
            <a:rPr lang="en-US" dirty="0" smtClean="0"/>
            <a:t>Develop</a:t>
          </a:r>
          <a:endParaRPr lang="en-US" dirty="0"/>
        </a:p>
      </dgm:t>
    </dgm:pt>
    <dgm:pt modelId="{49755C8D-A3D2-4F48-AA85-5501FC3143C9}" type="parTrans" cxnId="{356629A5-A331-4EDE-B121-65960A2F0531}">
      <dgm:prSet/>
      <dgm:spPr/>
      <dgm:t>
        <a:bodyPr/>
        <a:lstStyle/>
        <a:p>
          <a:endParaRPr lang="en-US"/>
        </a:p>
      </dgm:t>
    </dgm:pt>
    <dgm:pt modelId="{1D918555-6901-42AA-99E9-8082B3DCC941}" type="sibTrans" cxnId="{356629A5-A331-4EDE-B121-65960A2F0531}">
      <dgm:prSet/>
      <dgm:spPr/>
      <dgm:t>
        <a:bodyPr/>
        <a:lstStyle/>
        <a:p>
          <a:endParaRPr lang="en-US"/>
        </a:p>
      </dgm:t>
    </dgm:pt>
    <dgm:pt modelId="{F3C4013E-4DBA-4754-B260-7CA05A94C07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3C343E7F-4052-48EA-AA58-32D777512CD7}" type="parTrans" cxnId="{B97BB102-47FC-4D82-B4C5-ACF89056AD77}">
      <dgm:prSet/>
      <dgm:spPr/>
      <dgm:t>
        <a:bodyPr/>
        <a:lstStyle/>
        <a:p>
          <a:endParaRPr lang="en-US"/>
        </a:p>
      </dgm:t>
    </dgm:pt>
    <dgm:pt modelId="{08BF35C9-C25D-48BC-8014-5FDE9376F5BD}" type="sibTrans" cxnId="{B97BB102-47FC-4D82-B4C5-ACF89056AD77}">
      <dgm:prSet/>
      <dgm:spPr/>
      <dgm:t>
        <a:bodyPr/>
        <a:lstStyle/>
        <a:p>
          <a:endParaRPr lang="en-US"/>
        </a:p>
      </dgm:t>
    </dgm:pt>
    <dgm:pt modelId="{85030DE2-A69E-42D8-940D-F65FC183FB87}">
      <dgm:prSet phldrT="[Text]"/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B04EFE06-B43A-4983-A9A4-960F2254BEE1}" type="parTrans" cxnId="{B96492A9-8ED3-4419-BA2B-0401A7FF0ED6}">
      <dgm:prSet/>
      <dgm:spPr/>
      <dgm:t>
        <a:bodyPr/>
        <a:lstStyle/>
        <a:p>
          <a:endParaRPr lang="en-US"/>
        </a:p>
      </dgm:t>
    </dgm:pt>
    <dgm:pt modelId="{896B4627-B608-4A58-AC85-5CEE01563E13}" type="sibTrans" cxnId="{B96492A9-8ED3-4419-BA2B-0401A7FF0ED6}">
      <dgm:prSet/>
      <dgm:spPr/>
      <dgm:t>
        <a:bodyPr/>
        <a:lstStyle/>
        <a:p>
          <a:endParaRPr lang="en-US"/>
        </a:p>
      </dgm:t>
    </dgm:pt>
    <dgm:pt modelId="{737F05AC-A2F5-4D9F-A5D1-35C84787EA9D}" type="pres">
      <dgm:prSet presAssocID="{B991DC49-D647-4256-B983-3EF57D0B153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262B2D-2E1D-4256-92D0-102EAF758967}" type="pres">
      <dgm:prSet presAssocID="{322A53C3-3FD6-4FE1-9364-28535E954CBB}" presName="dummy" presStyleCnt="0"/>
      <dgm:spPr/>
    </dgm:pt>
    <dgm:pt modelId="{A6702A3A-3901-4C44-A9F6-6AD6AF6529AA}" type="pres">
      <dgm:prSet presAssocID="{322A53C3-3FD6-4FE1-9364-28535E954CBB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00723A-D21D-4560-937D-EBDED2D0BCA2}" type="pres">
      <dgm:prSet presAssocID="{B6FC5505-1B37-4C71-A792-6BD3624DA08D}" presName="sibTrans" presStyleLbl="node1" presStyleIdx="0" presStyleCnt="4"/>
      <dgm:spPr/>
      <dgm:t>
        <a:bodyPr/>
        <a:lstStyle/>
        <a:p>
          <a:endParaRPr lang="en-US"/>
        </a:p>
      </dgm:t>
    </dgm:pt>
    <dgm:pt modelId="{F1A4F250-B570-4569-9919-24493368D798}" type="pres">
      <dgm:prSet presAssocID="{366F2990-E236-41E9-BB3A-A81CD461EB4E}" presName="dummy" presStyleCnt="0"/>
      <dgm:spPr/>
    </dgm:pt>
    <dgm:pt modelId="{D0AD386D-8925-4CC1-B69E-3F5F9F168F62}" type="pres">
      <dgm:prSet presAssocID="{366F2990-E236-41E9-BB3A-A81CD461EB4E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A8FBA-CE59-45B5-A99A-C63CE1609992}" type="pres">
      <dgm:prSet presAssocID="{1D918555-6901-42AA-99E9-8082B3DCC941}" presName="sibTrans" presStyleLbl="node1" presStyleIdx="1" presStyleCnt="4"/>
      <dgm:spPr/>
      <dgm:t>
        <a:bodyPr/>
        <a:lstStyle/>
        <a:p>
          <a:endParaRPr lang="en-US"/>
        </a:p>
      </dgm:t>
    </dgm:pt>
    <dgm:pt modelId="{F3D18B15-DF88-4CD0-A136-4CF418EAB3A5}" type="pres">
      <dgm:prSet presAssocID="{F3C4013E-4DBA-4754-B260-7CA05A94C07C}" presName="dummy" presStyleCnt="0"/>
      <dgm:spPr/>
    </dgm:pt>
    <dgm:pt modelId="{C48651FA-90BA-44A6-972F-9CD326820611}" type="pres">
      <dgm:prSet presAssocID="{F3C4013E-4DBA-4754-B260-7CA05A94C07C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4A698-7E53-4CC4-90F1-0C1987BC2242}" type="pres">
      <dgm:prSet presAssocID="{08BF35C9-C25D-48BC-8014-5FDE9376F5BD}" presName="sibTrans" presStyleLbl="node1" presStyleIdx="2" presStyleCnt="4"/>
      <dgm:spPr/>
      <dgm:t>
        <a:bodyPr/>
        <a:lstStyle/>
        <a:p>
          <a:endParaRPr lang="en-US"/>
        </a:p>
      </dgm:t>
    </dgm:pt>
    <dgm:pt modelId="{6DC2996A-4DFB-406B-9B9D-C456D05EBE6B}" type="pres">
      <dgm:prSet presAssocID="{85030DE2-A69E-42D8-940D-F65FC183FB87}" presName="dummy" presStyleCnt="0"/>
      <dgm:spPr/>
    </dgm:pt>
    <dgm:pt modelId="{F07DD156-3C76-46F4-B341-75B5A6D2898E}" type="pres">
      <dgm:prSet presAssocID="{85030DE2-A69E-42D8-940D-F65FC183FB87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624A6-40DD-4362-86C8-6C07D370A9D1}" type="pres">
      <dgm:prSet presAssocID="{896B4627-B608-4A58-AC85-5CEE01563E13}" presName="sibTrans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B96492A9-8ED3-4419-BA2B-0401A7FF0ED6}" srcId="{B991DC49-D647-4256-B983-3EF57D0B1533}" destId="{85030DE2-A69E-42D8-940D-F65FC183FB87}" srcOrd="3" destOrd="0" parTransId="{B04EFE06-B43A-4983-A9A4-960F2254BEE1}" sibTransId="{896B4627-B608-4A58-AC85-5CEE01563E13}"/>
    <dgm:cxn modelId="{16E2C76A-2C41-48E1-BB2C-B94A7336E405}" type="presOf" srcId="{366F2990-E236-41E9-BB3A-A81CD461EB4E}" destId="{D0AD386D-8925-4CC1-B69E-3F5F9F168F62}" srcOrd="0" destOrd="0" presId="urn:microsoft.com/office/officeart/2005/8/layout/cycle1"/>
    <dgm:cxn modelId="{B14A3E09-875F-4B5E-B9AA-A2439F3CB7A9}" type="presOf" srcId="{B6FC5505-1B37-4C71-A792-6BD3624DA08D}" destId="{0C00723A-D21D-4560-937D-EBDED2D0BCA2}" srcOrd="0" destOrd="0" presId="urn:microsoft.com/office/officeart/2005/8/layout/cycle1"/>
    <dgm:cxn modelId="{B44CE998-28A4-496C-A1EA-B20E51777701}" type="presOf" srcId="{B991DC49-D647-4256-B983-3EF57D0B1533}" destId="{737F05AC-A2F5-4D9F-A5D1-35C84787EA9D}" srcOrd="0" destOrd="0" presId="urn:microsoft.com/office/officeart/2005/8/layout/cycle1"/>
    <dgm:cxn modelId="{C008FC82-CD81-4429-B1F2-5E381BD74F0F}" type="presOf" srcId="{F3C4013E-4DBA-4754-B260-7CA05A94C07C}" destId="{C48651FA-90BA-44A6-972F-9CD326820611}" srcOrd="0" destOrd="0" presId="urn:microsoft.com/office/officeart/2005/8/layout/cycle1"/>
    <dgm:cxn modelId="{BC247FFF-F7BE-4ACD-9DE6-0D7E285A8FB3}" srcId="{B991DC49-D647-4256-B983-3EF57D0B1533}" destId="{322A53C3-3FD6-4FE1-9364-28535E954CBB}" srcOrd="0" destOrd="0" parTransId="{D905AD28-384F-402E-9198-A6C44B67DD52}" sibTransId="{B6FC5505-1B37-4C71-A792-6BD3624DA08D}"/>
    <dgm:cxn modelId="{356629A5-A331-4EDE-B121-65960A2F0531}" srcId="{B991DC49-D647-4256-B983-3EF57D0B1533}" destId="{366F2990-E236-41E9-BB3A-A81CD461EB4E}" srcOrd="1" destOrd="0" parTransId="{49755C8D-A3D2-4F48-AA85-5501FC3143C9}" sibTransId="{1D918555-6901-42AA-99E9-8082B3DCC941}"/>
    <dgm:cxn modelId="{732DC8DE-CD48-4B9D-A722-0BABC7E289CE}" type="presOf" srcId="{1D918555-6901-42AA-99E9-8082B3DCC941}" destId="{534A8FBA-CE59-45B5-A99A-C63CE1609992}" srcOrd="0" destOrd="0" presId="urn:microsoft.com/office/officeart/2005/8/layout/cycle1"/>
    <dgm:cxn modelId="{47EDE697-7018-4FEB-B551-137A7CD82C57}" type="presOf" srcId="{896B4627-B608-4A58-AC85-5CEE01563E13}" destId="{FF5624A6-40DD-4362-86C8-6C07D370A9D1}" srcOrd="0" destOrd="0" presId="urn:microsoft.com/office/officeart/2005/8/layout/cycle1"/>
    <dgm:cxn modelId="{789DAE6C-B079-4E62-9113-73FE9ED6B9CD}" type="presOf" srcId="{322A53C3-3FD6-4FE1-9364-28535E954CBB}" destId="{A6702A3A-3901-4C44-A9F6-6AD6AF6529AA}" srcOrd="0" destOrd="0" presId="urn:microsoft.com/office/officeart/2005/8/layout/cycle1"/>
    <dgm:cxn modelId="{3A8EE9DD-C6CE-4C25-A459-08B35C55DAEB}" type="presOf" srcId="{08BF35C9-C25D-48BC-8014-5FDE9376F5BD}" destId="{67F4A698-7E53-4CC4-90F1-0C1987BC2242}" srcOrd="0" destOrd="0" presId="urn:microsoft.com/office/officeart/2005/8/layout/cycle1"/>
    <dgm:cxn modelId="{B8A8D813-C372-4B78-84DF-106659556BB9}" type="presOf" srcId="{85030DE2-A69E-42D8-940D-F65FC183FB87}" destId="{F07DD156-3C76-46F4-B341-75B5A6D2898E}" srcOrd="0" destOrd="0" presId="urn:microsoft.com/office/officeart/2005/8/layout/cycle1"/>
    <dgm:cxn modelId="{B97BB102-47FC-4D82-B4C5-ACF89056AD77}" srcId="{B991DC49-D647-4256-B983-3EF57D0B1533}" destId="{F3C4013E-4DBA-4754-B260-7CA05A94C07C}" srcOrd="2" destOrd="0" parTransId="{3C343E7F-4052-48EA-AA58-32D777512CD7}" sibTransId="{08BF35C9-C25D-48BC-8014-5FDE9376F5BD}"/>
    <dgm:cxn modelId="{FF3B5322-BFED-44AF-A17F-9D8E1D138B98}" type="presParOf" srcId="{737F05AC-A2F5-4D9F-A5D1-35C84787EA9D}" destId="{A4262B2D-2E1D-4256-92D0-102EAF758967}" srcOrd="0" destOrd="0" presId="urn:microsoft.com/office/officeart/2005/8/layout/cycle1"/>
    <dgm:cxn modelId="{219E34E4-026A-416E-821E-C8CAB2EAD9B2}" type="presParOf" srcId="{737F05AC-A2F5-4D9F-A5D1-35C84787EA9D}" destId="{A6702A3A-3901-4C44-A9F6-6AD6AF6529AA}" srcOrd="1" destOrd="0" presId="urn:microsoft.com/office/officeart/2005/8/layout/cycle1"/>
    <dgm:cxn modelId="{0A95D11E-BAF2-492C-93B1-4E9F2209A84A}" type="presParOf" srcId="{737F05AC-A2F5-4D9F-A5D1-35C84787EA9D}" destId="{0C00723A-D21D-4560-937D-EBDED2D0BCA2}" srcOrd="2" destOrd="0" presId="urn:microsoft.com/office/officeart/2005/8/layout/cycle1"/>
    <dgm:cxn modelId="{699F63D2-DE2C-4122-B4BF-54F0FE3764C0}" type="presParOf" srcId="{737F05AC-A2F5-4D9F-A5D1-35C84787EA9D}" destId="{F1A4F250-B570-4569-9919-24493368D798}" srcOrd="3" destOrd="0" presId="urn:microsoft.com/office/officeart/2005/8/layout/cycle1"/>
    <dgm:cxn modelId="{B6D4689B-6121-46FA-A4D2-C9A66703203B}" type="presParOf" srcId="{737F05AC-A2F5-4D9F-A5D1-35C84787EA9D}" destId="{D0AD386D-8925-4CC1-B69E-3F5F9F168F62}" srcOrd="4" destOrd="0" presId="urn:microsoft.com/office/officeart/2005/8/layout/cycle1"/>
    <dgm:cxn modelId="{56EAFA85-3AF0-487D-BF36-5F9FF0BEFE86}" type="presParOf" srcId="{737F05AC-A2F5-4D9F-A5D1-35C84787EA9D}" destId="{534A8FBA-CE59-45B5-A99A-C63CE1609992}" srcOrd="5" destOrd="0" presId="urn:microsoft.com/office/officeart/2005/8/layout/cycle1"/>
    <dgm:cxn modelId="{E5AC32FF-F322-4C93-960D-8D1BCF9B65C8}" type="presParOf" srcId="{737F05AC-A2F5-4D9F-A5D1-35C84787EA9D}" destId="{F3D18B15-DF88-4CD0-A136-4CF418EAB3A5}" srcOrd="6" destOrd="0" presId="urn:microsoft.com/office/officeart/2005/8/layout/cycle1"/>
    <dgm:cxn modelId="{D3E32245-F310-4B75-9B05-815BAA6A9E41}" type="presParOf" srcId="{737F05AC-A2F5-4D9F-A5D1-35C84787EA9D}" destId="{C48651FA-90BA-44A6-972F-9CD326820611}" srcOrd="7" destOrd="0" presId="urn:microsoft.com/office/officeart/2005/8/layout/cycle1"/>
    <dgm:cxn modelId="{788EB30E-B830-4A37-B936-E1CB8CE10390}" type="presParOf" srcId="{737F05AC-A2F5-4D9F-A5D1-35C84787EA9D}" destId="{67F4A698-7E53-4CC4-90F1-0C1987BC2242}" srcOrd="8" destOrd="0" presId="urn:microsoft.com/office/officeart/2005/8/layout/cycle1"/>
    <dgm:cxn modelId="{F3B4FE5C-10C6-48DC-B81D-9EE2BC3B0E26}" type="presParOf" srcId="{737F05AC-A2F5-4D9F-A5D1-35C84787EA9D}" destId="{6DC2996A-4DFB-406B-9B9D-C456D05EBE6B}" srcOrd="9" destOrd="0" presId="urn:microsoft.com/office/officeart/2005/8/layout/cycle1"/>
    <dgm:cxn modelId="{36ABFBB7-F59C-4AF7-B405-B4F86709B2E0}" type="presParOf" srcId="{737F05AC-A2F5-4D9F-A5D1-35C84787EA9D}" destId="{F07DD156-3C76-46F4-B341-75B5A6D2898E}" srcOrd="10" destOrd="0" presId="urn:microsoft.com/office/officeart/2005/8/layout/cycle1"/>
    <dgm:cxn modelId="{C1AEE5F5-7832-49B1-A309-BF8E608F80E1}" type="presParOf" srcId="{737F05AC-A2F5-4D9F-A5D1-35C84787EA9D}" destId="{FF5624A6-40DD-4362-86C8-6C07D370A9D1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702A3A-3901-4C44-A9F6-6AD6AF6529AA}">
      <dsp:nvSpPr>
        <dsp:cNvPr id="0" name=""/>
        <dsp:cNvSpPr/>
      </dsp:nvSpPr>
      <dsp:spPr>
        <a:xfrm>
          <a:off x="4156034" y="115928"/>
          <a:ext cx="1862137" cy="186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Design</a:t>
          </a:r>
          <a:endParaRPr lang="en-US" sz="3300" kern="1200" dirty="0"/>
        </a:p>
      </dsp:txBody>
      <dsp:txXfrm>
        <a:off x="4156034" y="115928"/>
        <a:ext cx="1862137" cy="1862137"/>
      </dsp:txXfrm>
    </dsp:sp>
    <dsp:sp modelId="{0C00723A-D21D-4560-937D-EBDED2D0BCA2}">
      <dsp:nvSpPr>
        <dsp:cNvPr id="0" name=""/>
        <dsp:cNvSpPr/>
      </dsp:nvSpPr>
      <dsp:spPr>
        <a:xfrm>
          <a:off x="874675" y="-1624"/>
          <a:ext cx="5261049" cy="5261049"/>
        </a:xfrm>
        <a:prstGeom prst="circularArrow">
          <a:avLst>
            <a:gd name="adj1" fmla="val 6902"/>
            <a:gd name="adj2" fmla="val 465346"/>
            <a:gd name="adj3" fmla="val 549441"/>
            <a:gd name="adj4" fmla="val 20585213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D386D-8925-4CC1-B69E-3F5F9F168F62}">
      <dsp:nvSpPr>
        <dsp:cNvPr id="0" name=""/>
        <dsp:cNvSpPr/>
      </dsp:nvSpPr>
      <dsp:spPr>
        <a:xfrm>
          <a:off x="4156034" y="3279734"/>
          <a:ext cx="1862137" cy="186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Develop</a:t>
          </a:r>
          <a:endParaRPr lang="en-US" sz="3300" kern="1200" dirty="0"/>
        </a:p>
      </dsp:txBody>
      <dsp:txXfrm>
        <a:off x="4156034" y="3279734"/>
        <a:ext cx="1862137" cy="1862137"/>
      </dsp:txXfrm>
    </dsp:sp>
    <dsp:sp modelId="{534A8FBA-CE59-45B5-A99A-C63CE1609992}">
      <dsp:nvSpPr>
        <dsp:cNvPr id="0" name=""/>
        <dsp:cNvSpPr/>
      </dsp:nvSpPr>
      <dsp:spPr>
        <a:xfrm>
          <a:off x="874675" y="-1624"/>
          <a:ext cx="5261049" cy="5261049"/>
        </a:xfrm>
        <a:prstGeom prst="circularArrow">
          <a:avLst>
            <a:gd name="adj1" fmla="val 6902"/>
            <a:gd name="adj2" fmla="val 465346"/>
            <a:gd name="adj3" fmla="val 5949441"/>
            <a:gd name="adj4" fmla="val 4385213"/>
            <a:gd name="adj5" fmla="val 805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651FA-90BA-44A6-972F-9CD326820611}">
      <dsp:nvSpPr>
        <dsp:cNvPr id="0" name=""/>
        <dsp:cNvSpPr/>
      </dsp:nvSpPr>
      <dsp:spPr>
        <a:xfrm>
          <a:off x="992228" y="3279734"/>
          <a:ext cx="1862137" cy="186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Test</a:t>
          </a:r>
          <a:endParaRPr lang="en-US" sz="3300" kern="1200" dirty="0"/>
        </a:p>
      </dsp:txBody>
      <dsp:txXfrm>
        <a:off x="992228" y="3279734"/>
        <a:ext cx="1862137" cy="1862137"/>
      </dsp:txXfrm>
    </dsp:sp>
    <dsp:sp modelId="{67F4A698-7E53-4CC4-90F1-0C1987BC2242}">
      <dsp:nvSpPr>
        <dsp:cNvPr id="0" name=""/>
        <dsp:cNvSpPr/>
      </dsp:nvSpPr>
      <dsp:spPr>
        <a:xfrm>
          <a:off x="874675" y="-1624"/>
          <a:ext cx="5261049" cy="5261049"/>
        </a:xfrm>
        <a:prstGeom prst="circularArrow">
          <a:avLst>
            <a:gd name="adj1" fmla="val 6902"/>
            <a:gd name="adj2" fmla="val 465346"/>
            <a:gd name="adj3" fmla="val 11349441"/>
            <a:gd name="adj4" fmla="val 9785213"/>
            <a:gd name="adj5" fmla="val 805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DD156-3C76-46F4-B341-75B5A6D2898E}">
      <dsp:nvSpPr>
        <dsp:cNvPr id="0" name=""/>
        <dsp:cNvSpPr/>
      </dsp:nvSpPr>
      <dsp:spPr>
        <a:xfrm>
          <a:off x="992228" y="115928"/>
          <a:ext cx="1862137" cy="186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Release</a:t>
          </a:r>
          <a:endParaRPr lang="en-US" sz="3300" kern="1200" dirty="0"/>
        </a:p>
      </dsp:txBody>
      <dsp:txXfrm>
        <a:off x="992228" y="115928"/>
        <a:ext cx="1862137" cy="1862137"/>
      </dsp:txXfrm>
    </dsp:sp>
    <dsp:sp modelId="{FF5624A6-40DD-4362-86C8-6C07D370A9D1}">
      <dsp:nvSpPr>
        <dsp:cNvPr id="0" name=""/>
        <dsp:cNvSpPr/>
      </dsp:nvSpPr>
      <dsp:spPr>
        <a:xfrm>
          <a:off x="874675" y="-1624"/>
          <a:ext cx="5261049" cy="5261049"/>
        </a:xfrm>
        <a:prstGeom prst="circularArrow">
          <a:avLst>
            <a:gd name="adj1" fmla="val 6902"/>
            <a:gd name="adj2" fmla="val 465346"/>
            <a:gd name="adj3" fmla="val 16749441"/>
            <a:gd name="adj4" fmla="val 15185213"/>
            <a:gd name="adj5" fmla="val 805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C3860-7027-407A-982A-3CBA694F3788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A41C2-2EC4-49B5-B3CD-E0A57519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6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B49CA-D13D-4260-BBBB-9F00A16D32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F25C1A-5F2B-476F-A304-5E4FF49A6A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2280B-1FC4-40EC-BDA0-55C663884E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67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327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06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271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06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009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832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15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08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F910DE-2C89-4E00-ABCE-598392C470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363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19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661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7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BC78B-A7C8-41F0-8E2E-F665C6572E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3DEA5-3236-49DF-A87B-8A60F6D569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C467B-4FC7-4D73-BF12-D0A0A527C0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8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F7FF4-37D2-4E09-BDCD-56435D34A3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2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99A2B-6586-4CBD-B897-64B6620D71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1967B-3950-47B6-87FF-FFEFC76BA6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36AD81-FA7F-45BE-B26D-A36433F839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08501C-12D1-4FD8-AEBE-086BB657A8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5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73C66E3-29A9-874C-B80D-C4D9C846BB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5/16/2014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EFED167-E928-A943-AC2D-CDCABD0DB4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53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34" Type="http://schemas.openxmlformats.org/officeDocument/2006/relationships/image" Target="../media/image3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8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19200" y="431800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Continuous Delivery</a:t>
            </a:r>
            <a:br>
              <a:rPr lang="en-US" dirty="0" smtClean="0"/>
            </a:br>
            <a:r>
              <a:rPr lang="en-US" dirty="0" smtClean="0"/>
              <a:t>the Octopus Way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19200" y="2289389"/>
            <a:ext cx="6858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Jimmy Bogard</a:t>
            </a:r>
          </a:p>
          <a:p>
            <a:r>
              <a:rPr lang="en-US" sz="3200" dirty="0" smtClean="0"/>
              <a:t>@</a:t>
            </a:r>
            <a:r>
              <a:rPr lang="en-US" sz="3200" dirty="0" err="1" smtClean="0"/>
              <a:t>jbogard</a:t>
            </a:r>
            <a:endParaRPr lang="en-US" sz="3200" dirty="0"/>
          </a:p>
          <a:p>
            <a:r>
              <a:rPr lang="en-US" sz="3200" dirty="0" smtClean="0"/>
              <a:t>github.com/</a:t>
            </a:r>
            <a:r>
              <a:rPr lang="en-US" sz="3200" dirty="0" err="1" smtClean="0"/>
              <a:t>jbogard</a:t>
            </a:r>
            <a:endParaRPr lang="en-US" sz="3200" dirty="0" smtClean="0"/>
          </a:p>
          <a:p>
            <a:r>
              <a:rPr lang="en-US" sz="3200" dirty="0" smtClean="0"/>
              <a:t>jimmybogard.lostechies.com</a:t>
            </a:r>
          </a:p>
        </p:txBody>
      </p:sp>
      <p:pic>
        <p:nvPicPr>
          <p:cNvPr id="1026" name="Picture 2" descr="http://www.manning.com/palermo3/palermo3_cover1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33899"/>
            <a:ext cx="142875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53389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45" y="461009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5905499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917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746" y="127139"/>
          <a:ext cx="8956888" cy="1540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/>
              </a:tblGrid>
              <a:tr h="1540503">
                <a:tc>
                  <a:txBody>
                    <a:bodyPr/>
                    <a:lstStyle/>
                    <a:p>
                      <a:pPr algn="l"/>
                      <a:r>
                        <a:rPr lang="en-US" sz="2400" u="sng" dirty="0" smtClean="0">
                          <a:solidFill>
                            <a:schemeClr val="accent6"/>
                          </a:solidFill>
                        </a:rPr>
                        <a:t>Titanium</a:t>
                      </a:r>
                      <a:r>
                        <a:rPr lang="en-US" sz="2400" u="sng" baseline="0" dirty="0" smtClean="0">
                          <a:solidFill>
                            <a:schemeClr val="accent6"/>
                          </a:solidFill>
                        </a:rPr>
                        <a:t> Sponsors</a:t>
                      </a:r>
                      <a:endParaRPr lang="en-US" sz="2400" u="sng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Picture 5" descr="AJi Softw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1" y="574458"/>
            <a:ext cx="2869405" cy="1007480"/>
          </a:xfrm>
          <a:prstGeom prst="rect">
            <a:avLst/>
          </a:prstGeom>
        </p:spPr>
      </p:pic>
      <p:pic>
        <p:nvPicPr>
          <p:cNvPr id="7" name="Picture 6" descr="AdventureTe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620" y="173036"/>
            <a:ext cx="1558713" cy="1454799"/>
          </a:xfrm>
          <a:prstGeom prst="rect">
            <a:avLst/>
          </a:prstGeom>
        </p:spPr>
      </p:pic>
      <p:pic>
        <p:nvPicPr>
          <p:cNvPr id="8" name="Picture 7" descr="Paige Technologi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33" y="183588"/>
            <a:ext cx="2280389" cy="1444247"/>
          </a:xfrm>
          <a:prstGeom prst="rect">
            <a:avLst/>
          </a:prstGeom>
        </p:spPr>
      </p:pic>
      <p:pic>
        <p:nvPicPr>
          <p:cNvPr id="9" name="Picture 8" descr="Valore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21" y="182922"/>
            <a:ext cx="2172680" cy="1448454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5746" y="1820653"/>
          <a:ext cx="8956888" cy="247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/>
              </a:tblGrid>
              <a:tr h="2478505">
                <a:tc>
                  <a:txBody>
                    <a:bodyPr/>
                    <a:lstStyle/>
                    <a:p>
                      <a:r>
                        <a:rPr lang="en-US" sz="2000" u="sng" dirty="0" smtClean="0">
                          <a:solidFill>
                            <a:srgbClr val="F79646"/>
                          </a:solidFill>
                        </a:rPr>
                        <a:t>Platinum</a:t>
                      </a:r>
                      <a:r>
                        <a:rPr lang="en-US" sz="2000" u="sng" baseline="0" dirty="0" smtClean="0">
                          <a:solidFill>
                            <a:srgbClr val="F79646"/>
                          </a:solidFill>
                        </a:rPr>
                        <a:t> Sponsors</a:t>
                      </a:r>
                      <a:endParaRPr lang="en-US" sz="2000" u="sng" dirty="0">
                        <a:solidFill>
                          <a:srgbClr val="F796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 descr="Adaptive Solutions Grou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48" y="2295319"/>
            <a:ext cx="2130693" cy="419037"/>
          </a:xfrm>
          <a:prstGeom prst="rect">
            <a:avLst/>
          </a:prstGeom>
        </p:spPr>
      </p:pic>
      <p:pic>
        <p:nvPicPr>
          <p:cNvPr id="12" name="Picture 11" descr="Balance Innovations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617" y="2330006"/>
            <a:ext cx="1209914" cy="956763"/>
          </a:xfrm>
          <a:prstGeom prst="rect">
            <a:avLst/>
          </a:prstGeom>
        </p:spPr>
      </p:pic>
      <p:pic>
        <p:nvPicPr>
          <p:cNvPr id="13" name="Picture 12" descr="DevExpres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83" y="2808388"/>
            <a:ext cx="2329697" cy="388283"/>
          </a:xfrm>
          <a:prstGeom prst="rect">
            <a:avLst/>
          </a:prstGeom>
        </p:spPr>
      </p:pic>
      <p:pic>
        <p:nvPicPr>
          <p:cNvPr id="14" name="Picture 13" descr="DS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207" y="1909763"/>
            <a:ext cx="1239523" cy="1115571"/>
          </a:xfrm>
          <a:prstGeom prst="rect">
            <a:avLst/>
          </a:prstGeom>
        </p:spPr>
      </p:pic>
      <p:pic>
        <p:nvPicPr>
          <p:cNvPr id="15" name="Picture 14" descr="Epiq Systems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816" y="2024013"/>
            <a:ext cx="1655306" cy="728335"/>
          </a:xfrm>
          <a:prstGeom prst="rect">
            <a:avLst/>
          </a:prstGeom>
        </p:spPr>
      </p:pic>
      <p:pic>
        <p:nvPicPr>
          <p:cNvPr id="16" name="Picture 15" descr="Jack Henry And Associates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4" y="3215130"/>
            <a:ext cx="2284193" cy="541680"/>
          </a:xfrm>
          <a:prstGeom prst="rect">
            <a:avLst/>
          </a:prstGeom>
        </p:spPr>
      </p:pic>
      <p:pic>
        <p:nvPicPr>
          <p:cNvPr id="17" name="Picture 16" descr="Kauffman Labs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534" y="3626366"/>
            <a:ext cx="2249973" cy="464994"/>
          </a:xfrm>
          <a:prstGeom prst="rect">
            <a:avLst/>
          </a:prstGeom>
        </p:spPr>
      </p:pic>
      <p:pic>
        <p:nvPicPr>
          <p:cNvPr id="18" name="Picture 17" descr="OReill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999" y="3643066"/>
            <a:ext cx="1620339" cy="448294"/>
          </a:xfrm>
          <a:prstGeom prst="rect">
            <a:avLst/>
          </a:prstGeom>
        </p:spPr>
      </p:pic>
      <p:pic>
        <p:nvPicPr>
          <p:cNvPr id="19" name="Picture 18" descr="Sprint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33" y="1894463"/>
            <a:ext cx="1791274" cy="779409"/>
          </a:xfrm>
          <a:prstGeom prst="rect">
            <a:avLst/>
          </a:prstGeom>
        </p:spPr>
      </p:pic>
      <p:pic>
        <p:nvPicPr>
          <p:cNvPr id="20" name="Picture 19" descr="Freightquot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816" y="3410154"/>
            <a:ext cx="1610961" cy="681206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85746" y="4498053"/>
          <a:ext cx="8956888" cy="2218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/>
              </a:tblGrid>
              <a:tr h="2218428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F79646"/>
                          </a:solidFill>
                        </a:rPr>
                        <a:t>Gold Sponsors</a:t>
                      </a:r>
                      <a:endParaRPr lang="en-US" u="sng" dirty="0">
                        <a:solidFill>
                          <a:srgbClr val="F796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2" name="Picture 21" descr="Advantage Tech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592" y="4605224"/>
            <a:ext cx="1569826" cy="514903"/>
          </a:xfrm>
          <a:prstGeom prst="rect">
            <a:avLst/>
          </a:prstGeom>
        </p:spPr>
      </p:pic>
      <p:pic>
        <p:nvPicPr>
          <p:cNvPr id="23" name="Picture 22" descr="Bradford and Galt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27" y="4605224"/>
            <a:ext cx="861694" cy="590876"/>
          </a:xfrm>
          <a:prstGeom prst="rect">
            <a:avLst/>
          </a:prstGeom>
        </p:spPr>
      </p:pic>
      <p:pic>
        <p:nvPicPr>
          <p:cNvPr id="24" name="Picture 23" descr="Centriq Training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642" y="4613162"/>
            <a:ext cx="1216306" cy="514903"/>
          </a:xfrm>
          <a:prstGeom prst="rect">
            <a:avLst/>
          </a:prstGeom>
        </p:spPr>
      </p:pic>
      <p:pic>
        <p:nvPicPr>
          <p:cNvPr id="25" name="Picture 24" descr="Cerner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8" y="4613163"/>
            <a:ext cx="1587892" cy="431000"/>
          </a:xfrm>
          <a:prstGeom prst="rect">
            <a:avLst/>
          </a:prstGeom>
        </p:spPr>
      </p:pic>
      <p:pic>
        <p:nvPicPr>
          <p:cNvPr id="26" name="Picture 25" descr="ComponentOne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7" y="4944478"/>
            <a:ext cx="709880" cy="624694"/>
          </a:xfrm>
          <a:prstGeom prst="rect">
            <a:avLst/>
          </a:prstGeom>
        </p:spPr>
      </p:pic>
      <p:pic>
        <p:nvPicPr>
          <p:cNvPr id="28" name="Picture 27" descr="DSI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95" y="5128273"/>
            <a:ext cx="1209501" cy="393171"/>
          </a:xfrm>
          <a:prstGeom prst="rect">
            <a:avLst/>
          </a:prstGeom>
        </p:spPr>
      </p:pic>
      <p:pic>
        <p:nvPicPr>
          <p:cNvPr id="29" name="Picture 28" descr="Garmin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440" y="5311926"/>
            <a:ext cx="1496173" cy="406104"/>
          </a:xfrm>
          <a:prstGeom prst="rect">
            <a:avLst/>
          </a:prstGeom>
        </p:spPr>
      </p:pic>
      <p:pic>
        <p:nvPicPr>
          <p:cNvPr id="30" name="Picture 29" descr="JetBrains.png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90" y="5324859"/>
            <a:ext cx="1034660" cy="393171"/>
          </a:xfrm>
          <a:prstGeom prst="rect">
            <a:avLst/>
          </a:prstGeom>
        </p:spPr>
      </p:pic>
      <p:pic>
        <p:nvPicPr>
          <p:cNvPr id="31" name="Picture 30" descr="Keyhole Software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426" y="4613163"/>
            <a:ext cx="1259866" cy="455952"/>
          </a:xfrm>
          <a:prstGeom prst="rect">
            <a:avLst/>
          </a:prstGeom>
        </p:spPr>
      </p:pic>
      <p:pic>
        <p:nvPicPr>
          <p:cNvPr id="32" name="Picture 31" descr="KU Edwards Campus.png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5" y="5828078"/>
            <a:ext cx="842725" cy="674180"/>
          </a:xfrm>
          <a:prstGeom prst="rect">
            <a:avLst/>
          </a:prstGeom>
        </p:spPr>
      </p:pic>
      <p:pic>
        <p:nvPicPr>
          <p:cNvPr id="33" name="Picture 32" descr="LRS Consulting Services.png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01" y="5196100"/>
            <a:ext cx="1066338" cy="355446"/>
          </a:xfrm>
          <a:prstGeom prst="rect">
            <a:avLst/>
          </a:prstGeom>
        </p:spPr>
      </p:pic>
      <p:pic>
        <p:nvPicPr>
          <p:cNvPr id="34" name="Picture 33" descr="Microsoft.png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365" y="5311926"/>
            <a:ext cx="1417795" cy="320017"/>
          </a:xfrm>
          <a:prstGeom prst="rect">
            <a:avLst/>
          </a:prstGeom>
        </p:spPr>
      </p:pic>
      <p:pic>
        <p:nvPicPr>
          <p:cNvPr id="35" name="Picture 34" descr="Multi Service.png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85" y="5706863"/>
            <a:ext cx="2455713" cy="329767"/>
          </a:xfrm>
          <a:prstGeom prst="rect">
            <a:avLst/>
          </a:prstGeom>
        </p:spPr>
      </p:pic>
      <p:pic>
        <p:nvPicPr>
          <p:cNvPr id="36" name="Picture 35" descr="Netchemia.png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02" y="5873975"/>
            <a:ext cx="1594781" cy="346295"/>
          </a:xfrm>
          <a:prstGeom prst="rect">
            <a:avLst/>
          </a:prstGeom>
        </p:spPr>
      </p:pic>
      <p:pic>
        <p:nvPicPr>
          <p:cNvPr id="37" name="Picture 36" descr="Oakwood Systems.png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90" y="5790484"/>
            <a:ext cx="1587687" cy="399190"/>
          </a:xfrm>
          <a:prstGeom prst="rect">
            <a:avLst/>
          </a:prstGeom>
        </p:spPr>
      </p:pic>
      <p:pic>
        <p:nvPicPr>
          <p:cNvPr id="38" name="Picture 37" descr="Perceptive Software.png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73" y="6189672"/>
            <a:ext cx="1811996" cy="327885"/>
          </a:xfrm>
          <a:prstGeom prst="rect">
            <a:avLst/>
          </a:prstGeom>
        </p:spPr>
      </p:pic>
      <p:pic>
        <p:nvPicPr>
          <p:cNvPr id="39" name="Picture 38" descr="Stackify.png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42" y="5790484"/>
            <a:ext cx="1120237" cy="374479"/>
          </a:xfrm>
          <a:prstGeom prst="rect">
            <a:avLst/>
          </a:prstGeom>
        </p:spPr>
      </p:pic>
      <p:pic>
        <p:nvPicPr>
          <p:cNvPr id="40" name="Picture 39" descr="TEKSystems.png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722" y="6255404"/>
            <a:ext cx="1347952" cy="365873"/>
          </a:xfrm>
          <a:prstGeom prst="rect">
            <a:avLst/>
          </a:prstGeom>
        </p:spPr>
      </p:pic>
      <p:pic>
        <p:nvPicPr>
          <p:cNvPr id="41" name="Picture 40" descr="Twilio.png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33" y="6241431"/>
            <a:ext cx="1315837" cy="439866"/>
          </a:xfrm>
          <a:prstGeom prst="rect">
            <a:avLst/>
          </a:prstGeom>
        </p:spPr>
      </p:pic>
      <p:pic>
        <p:nvPicPr>
          <p:cNvPr id="42" name="Picture 41" descr="UnitedLex.png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507" y="6255406"/>
            <a:ext cx="1315837" cy="3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3267557"/>
              </p:ext>
            </p:extLst>
          </p:nvPr>
        </p:nvGraphicFramePr>
        <p:xfrm>
          <a:off x="914400" y="685800"/>
          <a:ext cx="7010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051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Tooling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Source Control – </a:t>
            </a:r>
            <a:r>
              <a:rPr lang="en-US" sz="3600" dirty="0" err="1" smtClean="0"/>
              <a:t>Git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Build – </a:t>
            </a:r>
            <a:r>
              <a:rPr lang="en-US" sz="3600" dirty="0" err="1"/>
              <a:t>p</a:t>
            </a:r>
            <a:r>
              <a:rPr lang="en-US" sz="3600" dirty="0" err="1" smtClean="0"/>
              <a:t>sake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CI – </a:t>
            </a:r>
            <a:r>
              <a:rPr lang="en-US" sz="3600" dirty="0" err="1" smtClean="0"/>
              <a:t>TeamCity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Deploy - Octopus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9578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16"/>
          <p:cNvSpPr/>
          <p:nvPr/>
        </p:nvSpPr>
        <p:spPr>
          <a:xfrm rot="16200000">
            <a:off x="5537597" y="2621880"/>
            <a:ext cx="1676400" cy="161210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6200000">
            <a:off x="2081212" y="2596752"/>
            <a:ext cx="1676400" cy="161210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2" idx="0"/>
          </p:cNvCxnSpPr>
          <p:nvPr/>
        </p:nvCxnSpPr>
        <p:spPr>
          <a:xfrm>
            <a:off x="4572000" y="365126"/>
            <a:ext cx="0" cy="618807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2895600"/>
            <a:ext cx="127635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Version Control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933825" y="2895600"/>
            <a:ext cx="127635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NuGet</a:t>
            </a:r>
            <a:r>
              <a:rPr lang="en-US" sz="1400" dirty="0" smtClean="0"/>
              <a:t> Repository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86012" y="2274094"/>
            <a:ext cx="10668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Build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386012" y="3124199"/>
            <a:ext cx="10668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386012" y="3974304"/>
            <a:ext cx="10668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Package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5806" y="5968425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A8A8A8"/>
                </a:solidFill>
              </a:rPr>
              <a:t>TeamCity</a:t>
            </a:r>
            <a:endParaRPr lang="en-US" sz="3200" dirty="0">
              <a:solidFill>
                <a:srgbClr val="A8A8A8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20245" y="5968425"/>
            <a:ext cx="3631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A8A8A8"/>
                </a:solidFill>
              </a:rPr>
              <a:t>Octopus Deploy</a:t>
            </a:r>
            <a:endParaRPr lang="en-US" sz="3200" dirty="0">
              <a:solidFill>
                <a:srgbClr val="A8A8A8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69769" y="2765084"/>
            <a:ext cx="10668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Deploy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769769" y="3615189"/>
            <a:ext cx="10668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Promote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475301" y="1517082"/>
            <a:ext cx="127635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Dev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447966" y="2895599"/>
            <a:ext cx="127635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447966" y="4274116"/>
            <a:ext cx="127635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15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Architecture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08816"/>
            <a:ext cx="7886700" cy="3984956"/>
          </a:xfrm>
          <a:prstGeom prst="rect">
            <a:avLst/>
          </a:prstGeom>
        </p:spPr>
      </p:pic>
      <p:pic>
        <p:nvPicPr>
          <p:cNvPr id="1026" name="Picture 2" descr="http://blogs.jetbrains.com/teamcity/wp-content/uploads/2008/09/teamcity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3622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qaidjacobs.com/wp-content/uploads/2012/11/Git_icon.svg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10" y="2362199"/>
            <a:ext cx="726989" cy="72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-AP93RJrDmGs/AAAAAAAAAAI/AAAAAAAAABA/k5Xeeq6aH1U/phot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345033"/>
            <a:ext cx="691311" cy="69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84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Demo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9TOBGUz49ouJ9MyqbAfa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659GxK01l5RE4S2hskx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nQr14qliG5w1lOvfrj5k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35557</TotalTime>
  <Words>51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Lucida Console</vt:lpstr>
      <vt:lpstr>Office Theme</vt:lpstr>
      <vt:lpstr>1_Office Theme</vt:lpstr>
      <vt:lpstr>Continuous Delivery the Octopus Way  </vt:lpstr>
      <vt:lpstr>PowerPoint Presentation</vt:lpstr>
      <vt:lpstr>PowerPoint Presentation</vt:lpstr>
      <vt:lpstr>Tooling</vt:lpstr>
      <vt:lpstr>Setup</vt:lpstr>
      <vt:lpstr>Logical Architecture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Delivery in Practice</dc:title>
  <dc:creator>Jimmy Bogard</dc:creator>
  <cp:lastModifiedBy>James Bogard</cp:lastModifiedBy>
  <cp:revision>48</cp:revision>
  <dcterms:created xsi:type="dcterms:W3CDTF">2012-08-24T15:32:06Z</dcterms:created>
  <dcterms:modified xsi:type="dcterms:W3CDTF">2014-05-16T15:01:08Z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1eNuVL1j_ejwt7n8Oyat8N3lTGQu3e0D_Y3ifhHiCkpg</vt:lpwstr>
  </property>
  <property fmtid="{D5CDD505-2E9C-101B-9397-08002B2CF9AE}" pid="4" name="Google.Documents.RevisionId">
    <vt:lpwstr>04390610169418664932</vt:lpwstr>
  </property>
  <property fmtid="{D5CDD505-2E9C-101B-9397-08002B2CF9AE}" pid="5" name="Google.Documents.PreviousRevisionId">
    <vt:lpwstr>08056803264151788016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