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19"/>
  </p:notesMasterIdLst>
  <p:handoutMasterIdLst>
    <p:handoutMasterId r:id="rId20"/>
  </p:handoutMasterIdLst>
  <p:sldIdLst>
    <p:sldId id="1092" r:id="rId5"/>
    <p:sldId id="1116" r:id="rId6"/>
    <p:sldId id="1140" r:id="rId7"/>
    <p:sldId id="1145" r:id="rId8"/>
    <p:sldId id="1147" r:id="rId9"/>
    <p:sldId id="1148" r:id="rId10"/>
    <p:sldId id="1125" r:id="rId11"/>
    <p:sldId id="1144" r:id="rId12"/>
    <p:sldId id="1149" r:id="rId13"/>
    <p:sldId id="1150" r:id="rId14"/>
    <p:sldId id="1118" r:id="rId15"/>
    <p:sldId id="1137" r:id="rId16"/>
    <p:sldId id="1136" r:id="rId17"/>
    <p:sldId id="1082" r:id="rId18"/>
  </p:sldIdLst>
  <p:sldSz cx="12436475" cy="6994525"/>
  <p:notesSz cx="6858000" cy="9144000"/>
  <p:defaultTextStyle>
    <a:defPPr>
      <a:defRPr lang="en-US"/>
    </a:defPPr>
    <a:lvl1pPr marL="0" algn="l" defTabSz="932468" rtl="0" eaLnBrk="1" latinLnBrk="0" hangingPunct="1">
      <a:defRPr sz="1800" kern="1200">
        <a:solidFill>
          <a:schemeClr val="tx1"/>
        </a:solidFill>
        <a:latin typeface="+mn-lt"/>
        <a:ea typeface="+mn-ea"/>
        <a:cs typeface="+mn-cs"/>
      </a:defRPr>
    </a:lvl1pPr>
    <a:lvl2pPr marL="466235" algn="l" defTabSz="932468" rtl="0" eaLnBrk="1" latinLnBrk="0" hangingPunct="1">
      <a:defRPr sz="1800" kern="1200">
        <a:solidFill>
          <a:schemeClr val="tx1"/>
        </a:solidFill>
        <a:latin typeface="+mn-lt"/>
        <a:ea typeface="+mn-ea"/>
        <a:cs typeface="+mn-cs"/>
      </a:defRPr>
    </a:lvl2pPr>
    <a:lvl3pPr marL="932468" algn="l" defTabSz="932468" rtl="0" eaLnBrk="1" latinLnBrk="0" hangingPunct="1">
      <a:defRPr sz="1800" kern="1200">
        <a:solidFill>
          <a:schemeClr val="tx1"/>
        </a:solidFill>
        <a:latin typeface="+mn-lt"/>
        <a:ea typeface="+mn-ea"/>
        <a:cs typeface="+mn-cs"/>
      </a:defRPr>
    </a:lvl3pPr>
    <a:lvl4pPr marL="1398702" algn="l" defTabSz="932468" rtl="0" eaLnBrk="1" latinLnBrk="0" hangingPunct="1">
      <a:defRPr sz="1800" kern="1200">
        <a:solidFill>
          <a:schemeClr val="tx1"/>
        </a:solidFill>
        <a:latin typeface="+mn-lt"/>
        <a:ea typeface="+mn-ea"/>
        <a:cs typeface="+mn-cs"/>
      </a:defRPr>
    </a:lvl4pPr>
    <a:lvl5pPr marL="1864936" algn="l" defTabSz="932468" rtl="0" eaLnBrk="1" latinLnBrk="0" hangingPunct="1">
      <a:defRPr sz="1800" kern="1200">
        <a:solidFill>
          <a:schemeClr val="tx1"/>
        </a:solidFill>
        <a:latin typeface="+mn-lt"/>
        <a:ea typeface="+mn-ea"/>
        <a:cs typeface="+mn-cs"/>
      </a:defRPr>
    </a:lvl5pPr>
    <a:lvl6pPr marL="2331170" algn="l" defTabSz="932468" rtl="0" eaLnBrk="1" latinLnBrk="0" hangingPunct="1">
      <a:defRPr sz="1800" kern="1200">
        <a:solidFill>
          <a:schemeClr val="tx1"/>
        </a:solidFill>
        <a:latin typeface="+mn-lt"/>
        <a:ea typeface="+mn-ea"/>
        <a:cs typeface="+mn-cs"/>
      </a:defRPr>
    </a:lvl6pPr>
    <a:lvl7pPr marL="2797404" algn="l" defTabSz="932468" rtl="0" eaLnBrk="1" latinLnBrk="0" hangingPunct="1">
      <a:defRPr sz="1800" kern="1200">
        <a:solidFill>
          <a:schemeClr val="tx1"/>
        </a:solidFill>
        <a:latin typeface="+mn-lt"/>
        <a:ea typeface="+mn-ea"/>
        <a:cs typeface="+mn-cs"/>
      </a:defRPr>
    </a:lvl7pPr>
    <a:lvl8pPr marL="3263638" algn="l" defTabSz="932468" rtl="0" eaLnBrk="1" latinLnBrk="0" hangingPunct="1">
      <a:defRPr sz="1800" kern="1200">
        <a:solidFill>
          <a:schemeClr val="tx1"/>
        </a:solidFill>
        <a:latin typeface="+mn-lt"/>
        <a:ea typeface="+mn-ea"/>
        <a:cs typeface="+mn-cs"/>
      </a:defRPr>
    </a:lvl8pPr>
    <a:lvl9pPr marL="3729872" algn="l" defTabSz="93246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7">
          <p15:clr>
            <a:srgbClr val="A4A3A4"/>
          </p15:clr>
        </p15:guide>
        <p15:guide id="2" orient="horz" pos="763">
          <p15:clr>
            <a:srgbClr val="A4A3A4"/>
          </p15:clr>
        </p15:guide>
        <p15:guide id="3" orient="horz" pos="1338">
          <p15:clr>
            <a:srgbClr val="A4A3A4"/>
          </p15:clr>
        </p15:guide>
        <p15:guide id="4" orient="horz" pos="2484">
          <p15:clr>
            <a:srgbClr val="A4A3A4"/>
          </p15:clr>
        </p15:guide>
        <p15:guide id="5" orient="horz" pos="4219">
          <p15:clr>
            <a:srgbClr val="A4A3A4"/>
          </p15:clr>
        </p15:guide>
        <p15:guide id="6" orient="horz" pos="3067">
          <p15:clr>
            <a:srgbClr val="A4A3A4"/>
          </p15:clr>
        </p15:guide>
        <p15:guide id="7" orient="horz" pos="3644">
          <p15:clr>
            <a:srgbClr val="A4A3A4"/>
          </p15:clr>
        </p15:guide>
        <p15:guide id="8" orient="horz" pos="302">
          <p15:clr>
            <a:srgbClr val="A4A3A4"/>
          </p15:clr>
        </p15:guide>
        <p15:guide id="9" orient="horz" pos="4104">
          <p15:clr>
            <a:srgbClr val="A4A3A4"/>
          </p15:clr>
        </p15:guide>
        <p15:guide id="10" orient="horz" pos="1912">
          <p15:clr>
            <a:srgbClr val="A4A3A4"/>
          </p15:clr>
        </p15:guide>
        <p15:guide id="11" pos="1325">
          <p15:clr>
            <a:srgbClr val="A4A3A4"/>
          </p15:clr>
        </p15:guide>
        <p15:guide id="12" pos="749">
          <p15:clr>
            <a:srgbClr val="A4A3A4"/>
          </p15:clr>
        </p15:guide>
        <p15:guide id="13" pos="4203">
          <p15:clr>
            <a:srgbClr val="A4A3A4"/>
          </p15:clr>
        </p15:guide>
        <p15:guide id="14" pos="3629">
          <p15:clr>
            <a:srgbClr val="A4A3A4"/>
          </p15:clr>
        </p15:guide>
        <p15:guide id="15" pos="1901">
          <p15:clr>
            <a:srgbClr val="A4A3A4"/>
          </p15:clr>
        </p15:guide>
        <p15:guide id="16" pos="3053">
          <p15:clr>
            <a:srgbClr val="A4A3A4"/>
          </p15:clr>
        </p15:guide>
        <p15:guide id="17" pos="7083">
          <p15:clr>
            <a:srgbClr val="A4A3A4"/>
          </p15:clr>
        </p15:guide>
        <p15:guide id="18" pos="4781">
          <p15:clr>
            <a:srgbClr val="A4A3A4"/>
          </p15:clr>
        </p15:guide>
        <p15:guide id="19" pos="5358">
          <p15:clr>
            <a:srgbClr val="A4A3A4"/>
          </p15:clr>
        </p15:guide>
        <p15:guide id="20" pos="5936">
          <p15:clr>
            <a:srgbClr val="A4A3A4"/>
          </p15:clr>
        </p15:guide>
        <p15:guide id="21" pos="2477">
          <p15:clr>
            <a:srgbClr val="A4A3A4"/>
          </p15:clr>
        </p15:guide>
        <p15:guide id="22" pos="6510">
          <p15:clr>
            <a:srgbClr val="A4A3A4"/>
          </p15:clr>
        </p15:guide>
        <p15:guide id="23" pos="171">
          <p15:clr>
            <a:srgbClr val="A4A3A4"/>
          </p15:clr>
        </p15:guide>
        <p15:guide id="24" pos="7663">
          <p15:clr>
            <a:srgbClr val="A4A3A4"/>
          </p15:clr>
        </p15:guide>
        <p15:guide id="25" pos="288">
          <p15:clr>
            <a:srgbClr val="A4A3A4"/>
          </p15:clr>
        </p15:guide>
        <p15:guide id="26" pos="754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54"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050"/>
    <a:srgbClr val="68217A"/>
    <a:srgbClr val="000000"/>
    <a:srgbClr val="FFFFFF"/>
    <a:srgbClr val="CC00CC"/>
    <a:srgbClr val="00FFFF"/>
    <a:srgbClr val="D2D2D2"/>
    <a:srgbClr val="969696"/>
    <a:srgbClr val="333333"/>
    <a:srgbClr val="4423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672" autoAdjust="0"/>
    <p:restoredTop sz="72958" autoAdjust="0"/>
  </p:normalViewPr>
  <p:slideViewPr>
    <p:cSldViewPr snapToGrid="0">
      <p:cViewPr varScale="1">
        <p:scale>
          <a:sx n="55" d="100"/>
          <a:sy n="55" d="100"/>
        </p:scale>
        <p:origin x="724" y="40"/>
      </p:cViewPr>
      <p:guideLst>
        <p:guide orient="horz" pos="187"/>
        <p:guide orient="horz" pos="763"/>
        <p:guide orient="horz" pos="1338"/>
        <p:guide orient="horz" pos="2484"/>
        <p:guide orient="horz" pos="4219"/>
        <p:guide orient="horz" pos="3067"/>
        <p:guide orient="horz" pos="3644"/>
        <p:guide orient="horz" pos="302"/>
        <p:guide orient="horz" pos="4104"/>
        <p:guide orient="horz" pos="1912"/>
        <p:guide pos="1325"/>
        <p:guide pos="749"/>
        <p:guide pos="4203"/>
        <p:guide pos="3629"/>
        <p:guide pos="1901"/>
        <p:guide pos="3053"/>
        <p:guide pos="7083"/>
        <p:guide pos="4781"/>
        <p:guide pos="5358"/>
        <p:guide pos="5936"/>
        <p:guide pos="2477"/>
        <p:guide pos="6510"/>
        <p:guide pos="171"/>
        <p:guide pos="7663"/>
        <p:guide pos="288"/>
        <p:guide pos="7546"/>
      </p:guideLst>
    </p:cSldViewPr>
  </p:slideViewPr>
  <p:notesTextViewPr>
    <p:cViewPr>
      <p:scale>
        <a:sx n="100" d="100"/>
        <a:sy n="100" d="100"/>
      </p:scale>
      <p:origin x="0" y="0"/>
    </p:cViewPr>
  </p:notesTextViewPr>
  <p:sorterViewPr>
    <p:cViewPr varScale="1">
      <p:scale>
        <a:sx n="1" d="1"/>
        <a:sy n="1" d="1"/>
      </p:scale>
      <p:origin x="0" y="56"/>
    </p:cViewPr>
  </p:sorterViewPr>
  <p:notesViewPr>
    <p:cSldViewPr showGuides="1">
      <p:cViewPr>
        <p:scale>
          <a:sx n="268" d="100"/>
          <a:sy n="268" d="100"/>
        </p:scale>
        <p:origin x="480" y="10614"/>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4C0467-AC24-4779-98F4-3492D19702EF}" type="doc">
      <dgm:prSet loTypeId="urn:microsoft.com/office/officeart/2005/8/layout/default" loCatId="list" qsTypeId="urn:microsoft.com/office/officeart/2005/8/quickstyle/simple1" qsCatId="simple" csTypeId="urn:microsoft.com/office/officeart/2005/8/colors/accent1_5" csCatId="accent1" phldr="1"/>
      <dgm:spPr/>
      <dgm:t>
        <a:bodyPr/>
        <a:lstStyle/>
        <a:p>
          <a:endParaRPr lang="en-US"/>
        </a:p>
      </dgm:t>
    </dgm:pt>
    <dgm:pt modelId="{CB237333-8E4C-4E2C-B3AA-7CC7E2A62CDC}">
      <dgm:prSet phldrT="[Text]"/>
      <dgm:spPr/>
      <dgm:t>
        <a:bodyPr/>
        <a:lstStyle/>
        <a:p>
          <a:r>
            <a:rPr lang="en-US" dirty="0" smtClean="0"/>
            <a:t>Compile Code</a:t>
          </a:r>
          <a:endParaRPr lang="en-US" dirty="0"/>
        </a:p>
      </dgm:t>
    </dgm:pt>
    <dgm:pt modelId="{88CBCDA0-1508-4E91-B53F-A229E77CA82A}" type="parTrans" cxnId="{5A2FAEA2-2A53-4419-933F-AA175BAFE8CC}">
      <dgm:prSet/>
      <dgm:spPr/>
      <dgm:t>
        <a:bodyPr/>
        <a:lstStyle/>
        <a:p>
          <a:endParaRPr lang="en-US"/>
        </a:p>
      </dgm:t>
    </dgm:pt>
    <dgm:pt modelId="{CA8E0DEB-7EC2-41A3-9BAB-6ED52E025229}" type="sibTrans" cxnId="{5A2FAEA2-2A53-4419-933F-AA175BAFE8CC}">
      <dgm:prSet/>
      <dgm:spPr/>
      <dgm:t>
        <a:bodyPr/>
        <a:lstStyle/>
        <a:p>
          <a:endParaRPr lang="en-US"/>
        </a:p>
      </dgm:t>
    </dgm:pt>
    <dgm:pt modelId="{59F86ED1-5E50-4ADB-9793-9F647F857765}">
      <dgm:prSet phldrT="[Text]"/>
      <dgm:spPr/>
      <dgm:t>
        <a:bodyPr/>
        <a:lstStyle/>
        <a:p>
          <a:r>
            <a:rPr lang="en-US" dirty="0" smtClean="0"/>
            <a:t>Run Static Code Analysis</a:t>
          </a:r>
          <a:endParaRPr lang="en-US" dirty="0"/>
        </a:p>
      </dgm:t>
    </dgm:pt>
    <dgm:pt modelId="{D2E745AB-55D5-426D-9D34-94D68CC54B5F}" type="parTrans" cxnId="{F9867C3C-7FFF-431D-B59F-B0A1F6F5B231}">
      <dgm:prSet/>
      <dgm:spPr/>
      <dgm:t>
        <a:bodyPr/>
        <a:lstStyle/>
        <a:p>
          <a:endParaRPr lang="en-US"/>
        </a:p>
      </dgm:t>
    </dgm:pt>
    <dgm:pt modelId="{D623F504-15CE-4871-9A23-F77C3FF44D66}" type="sibTrans" cxnId="{F9867C3C-7FFF-431D-B59F-B0A1F6F5B231}">
      <dgm:prSet/>
      <dgm:spPr/>
      <dgm:t>
        <a:bodyPr/>
        <a:lstStyle/>
        <a:p>
          <a:endParaRPr lang="en-US"/>
        </a:p>
      </dgm:t>
    </dgm:pt>
    <dgm:pt modelId="{752A9D6B-B450-4610-B62B-8D889202402B}">
      <dgm:prSet phldrT="[Text]"/>
      <dgm:spPr/>
      <dgm:t>
        <a:bodyPr/>
        <a:lstStyle/>
        <a:p>
          <a:r>
            <a:rPr lang="en-US" dirty="0" smtClean="0"/>
            <a:t>Generate Release Notes</a:t>
          </a:r>
          <a:endParaRPr lang="en-US" dirty="0"/>
        </a:p>
      </dgm:t>
    </dgm:pt>
    <dgm:pt modelId="{035F5D06-46F9-4B67-AEFF-CA8A5C1D5606}" type="parTrans" cxnId="{D94F3B57-2B52-4FF6-810E-37322E93F544}">
      <dgm:prSet/>
      <dgm:spPr/>
      <dgm:t>
        <a:bodyPr/>
        <a:lstStyle/>
        <a:p>
          <a:endParaRPr lang="en-US"/>
        </a:p>
      </dgm:t>
    </dgm:pt>
    <dgm:pt modelId="{E0257CD4-BBA7-481E-9009-98EB613A395D}" type="sibTrans" cxnId="{D94F3B57-2B52-4FF6-810E-37322E93F544}">
      <dgm:prSet/>
      <dgm:spPr/>
      <dgm:t>
        <a:bodyPr/>
        <a:lstStyle/>
        <a:p>
          <a:endParaRPr lang="en-US"/>
        </a:p>
      </dgm:t>
    </dgm:pt>
    <dgm:pt modelId="{48D950B7-3DA3-4785-970E-DC311A41234B}">
      <dgm:prSet phldrT="[Text]"/>
      <dgm:spPr/>
      <dgm:t>
        <a:bodyPr/>
        <a:lstStyle/>
        <a:p>
          <a:r>
            <a:rPr lang="en-US" dirty="0" smtClean="0"/>
            <a:t>Run Unit Tests</a:t>
          </a:r>
          <a:endParaRPr lang="en-US" dirty="0"/>
        </a:p>
      </dgm:t>
    </dgm:pt>
    <dgm:pt modelId="{A1DD26A7-3979-4B00-A341-F11222F0D665}" type="parTrans" cxnId="{EA0A91D9-97F9-4E90-9F51-9D15F1200B67}">
      <dgm:prSet/>
      <dgm:spPr/>
      <dgm:t>
        <a:bodyPr/>
        <a:lstStyle/>
        <a:p>
          <a:endParaRPr lang="en-US"/>
        </a:p>
      </dgm:t>
    </dgm:pt>
    <dgm:pt modelId="{3309B36F-22C8-4433-BB6E-D666D21FB9DA}" type="sibTrans" cxnId="{EA0A91D9-97F9-4E90-9F51-9D15F1200B67}">
      <dgm:prSet/>
      <dgm:spPr/>
      <dgm:t>
        <a:bodyPr/>
        <a:lstStyle/>
        <a:p>
          <a:endParaRPr lang="en-US"/>
        </a:p>
      </dgm:t>
    </dgm:pt>
    <dgm:pt modelId="{975FB3D8-3456-459D-82C7-A503B9645D88}">
      <dgm:prSet phldrT="[Text]"/>
      <dgm:spPr/>
      <dgm:t>
        <a:bodyPr/>
        <a:lstStyle/>
        <a:p>
          <a:r>
            <a:rPr lang="en-US" dirty="0" smtClean="0"/>
            <a:t>Index Symbols</a:t>
          </a:r>
          <a:endParaRPr lang="en-US" dirty="0"/>
        </a:p>
      </dgm:t>
    </dgm:pt>
    <dgm:pt modelId="{919041D0-9DE2-49FB-BBBB-CB567DC1E472}" type="parTrans" cxnId="{34D80D41-A4BE-497E-8137-354D94F15C6A}">
      <dgm:prSet/>
      <dgm:spPr/>
      <dgm:t>
        <a:bodyPr/>
        <a:lstStyle/>
        <a:p>
          <a:endParaRPr lang="en-US"/>
        </a:p>
      </dgm:t>
    </dgm:pt>
    <dgm:pt modelId="{175AB5FB-A1E3-4AE8-84EF-96903AFD6329}" type="sibTrans" cxnId="{34D80D41-A4BE-497E-8137-354D94F15C6A}">
      <dgm:prSet/>
      <dgm:spPr/>
      <dgm:t>
        <a:bodyPr/>
        <a:lstStyle/>
        <a:p>
          <a:endParaRPr lang="en-US"/>
        </a:p>
      </dgm:t>
    </dgm:pt>
    <dgm:pt modelId="{6B902783-D8EB-4732-84AA-DDCC5F98ECEC}">
      <dgm:prSet phldrT="[Text]"/>
      <dgm:spPr/>
      <dgm:t>
        <a:bodyPr/>
        <a:lstStyle/>
        <a:p>
          <a:r>
            <a:rPr lang="en-US" dirty="0" smtClean="0"/>
            <a:t>…and much more!</a:t>
          </a:r>
          <a:endParaRPr lang="en-US" dirty="0"/>
        </a:p>
      </dgm:t>
    </dgm:pt>
    <dgm:pt modelId="{16BEE2AC-0C94-4220-B44C-391AA28D3771}" type="parTrans" cxnId="{FBB54CC4-B8F0-4C57-991E-12ECF96F8840}">
      <dgm:prSet/>
      <dgm:spPr/>
      <dgm:t>
        <a:bodyPr/>
        <a:lstStyle/>
        <a:p>
          <a:endParaRPr lang="en-US"/>
        </a:p>
      </dgm:t>
    </dgm:pt>
    <dgm:pt modelId="{0089E85D-DB5A-40DB-A685-605A0D272477}" type="sibTrans" cxnId="{FBB54CC4-B8F0-4C57-991E-12ECF96F8840}">
      <dgm:prSet/>
      <dgm:spPr/>
      <dgm:t>
        <a:bodyPr/>
        <a:lstStyle/>
        <a:p>
          <a:endParaRPr lang="en-US"/>
        </a:p>
      </dgm:t>
    </dgm:pt>
    <dgm:pt modelId="{57A5D724-AECB-41ED-84DF-142E675944DC}">
      <dgm:prSet phldrT="[Text]"/>
      <dgm:spPr/>
      <dgm:t>
        <a:bodyPr/>
        <a:lstStyle/>
        <a:p>
          <a:r>
            <a:rPr lang="en-US" dirty="0" smtClean="0"/>
            <a:t>Automate Deployment</a:t>
          </a:r>
          <a:endParaRPr lang="en-US" dirty="0"/>
        </a:p>
      </dgm:t>
    </dgm:pt>
    <dgm:pt modelId="{EE72EB38-DCDC-4737-ABB8-C51D3E1BA26C}" type="parTrans" cxnId="{33FC2176-3DCE-4DFE-8C15-D0733E597942}">
      <dgm:prSet/>
      <dgm:spPr/>
      <dgm:t>
        <a:bodyPr/>
        <a:lstStyle/>
        <a:p>
          <a:endParaRPr lang="en-US"/>
        </a:p>
      </dgm:t>
    </dgm:pt>
    <dgm:pt modelId="{83FA0C45-57AD-4DDE-93D8-D9A629831781}" type="sibTrans" cxnId="{33FC2176-3DCE-4DFE-8C15-D0733E597942}">
      <dgm:prSet/>
      <dgm:spPr/>
      <dgm:t>
        <a:bodyPr/>
        <a:lstStyle/>
        <a:p>
          <a:endParaRPr lang="en-US"/>
        </a:p>
      </dgm:t>
    </dgm:pt>
    <dgm:pt modelId="{420742BD-5A7A-413F-8C7D-C7AA75CFBFB5}">
      <dgm:prSet phldrT="[Text]"/>
      <dgm:spPr/>
      <dgm:t>
        <a:bodyPr/>
        <a:lstStyle/>
        <a:p>
          <a:r>
            <a:rPr lang="en-US" dirty="0" smtClean="0"/>
            <a:t>Execute Functional Tests</a:t>
          </a:r>
          <a:endParaRPr lang="en-US" dirty="0"/>
        </a:p>
      </dgm:t>
    </dgm:pt>
    <dgm:pt modelId="{44E68603-D107-42D1-90B5-BB36A1AA4D2B}" type="parTrans" cxnId="{7390BACC-87FE-49EC-BB2E-0A6BC6B8C513}">
      <dgm:prSet/>
      <dgm:spPr/>
      <dgm:t>
        <a:bodyPr/>
        <a:lstStyle/>
        <a:p>
          <a:endParaRPr lang="en-US"/>
        </a:p>
      </dgm:t>
    </dgm:pt>
    <dgm:pt modelId="{BBD997E4-1D67-4028-9C44-C261B5BFCEC2}" type="sibTrans" cxnId="{7390BACC-87FE-49EC-BB2E-0A6BC6B8C513}">
      <dgm:prSet/>
      <dgm:spPr/>
      <dgm:t>
        <a:bodyPr/>
        <a:lstStyle/>
        <a:p>
          <a:endParaRPr lang="en-US"/>
        </a:p>
      </dgm:t>
    </dgm:pt>
    <dgm:pt modelId="{02666875-F3D3-4320-BCB6-F301522EDA1C}">
      <dgm:prSet phldrT="[Text]"/>
      <dgm:spPr/>
      <dgm:t>
        <a:bodyPr/>
        <a:lstStyle/>
        <a:p>
          <a:r>
            <a:rPr lang="en-US" dirty="0" smtClean="0"/>
            <a:t>Provision Environments</a:t>
          </a:r>
          <a:endParaRPr lang="en-US" dirty="0"/>
        </a:p>
      </dgm:t>
    </dgm:pt>
    <dgm:pt modelId="{6D70E79A-379A-4725-AB14-841B364FE713}" type="parTrans" cxnId="{799C8D46-FFEA-413E-99BE-A01E5FC73C2C}">
      <dgm:prSet/>
      <dgm:spPr/>
      <dgm:t>
        <a:bodyPr/>
        <a:lstStyle/>
        <a:p>
          <a:endParaRPr lang="en-US"/>
        </a:p>
      </dgm:t>
    </dgm:pt>
    <dgm:pt modelId="{7B9C77A8-BEC6-4AA4-939D-16E9E246C1D6}" type="sibTrans" cxnId="{799C8D46-FFEA-413E-99BE-A01E5FC73C2C}">
      <dgm:prSet/>
      <dgm:spPr/>
      <dgm:t>
        <a:bodyPr/>
        <a:lstStyle/>
        <a:p>
          <a:endParaRPr lang="en-US"/>
        </a:p>
      </dgm:t>
    </dgm:pt>
    <dgm:pt modelId="{6B8B9C6C-8023-49D4-BAB2-75D8CE3A09BE}">
      <dgm:prSet phldrT="[Text]"/>
      <dgm:spPr/>
      <dgm:t>
        <a:bodyPr/>
        <a:lstStyle/>
        <a:p>
          <a:r>
            <a:rPr lang="en-US" dirty="0" smtClean="0"/>
            <a:t>Generate Test Data</a:t>
          </a:r>
          <a:endParaRPr lang="en-US" dirty="0"/>
        </a:p>
      </dgm:t>
    </dgm:pt>
    <dgm:pt modelId="{FE07B7A0-4141-4CCE-81F3-78FC0766319F}" type="parTrans" cxnId="{6E4F6676-9FA9-4067-B9A1-126AFFDAABBA}">
      <dgm:prSet/>
      <dgm:spPr/>
      <dgm:t>
        <a:bodyPr/>
        <a:lstStyle/>
        <a:p>
          <a:endParaRPr lang="en-US"/>
        </a:p>
      </dgm:t>
    </dgm:pt>
    <dgm:pt modelId="{78D0C3E6-18E6-4CA0-8B8D-F54F6FD5E5B4}" type="sibTrans" cxnId="{6E4F6676-9FA9-4067-B9A1-126AFFDAABBA}">
      <dgm:prSet/>
      <dgm:spPr/>
      <dgm:t>
        <a:bodyPr/>
        <a:lstStyle/>
        <a:p>
          <a:endParaRPr lang="en-US"/>
        </a:p>
      </dgm:t>
    </dgm:pt>
    <dgm:pt modelId="{A29CC87E-3FE9-4568-9EF2-6C634B9F7600}">
      <dgm:prSet phldrT="[Text]"/>
      <dgm:spPr/>
      <dgm:t>
        <a:bodyPr/>
        <a:lstStyle/>
        <a:p>
          <a:r>
            <a:rPr lang="en-US" dirty="0" smtClean="0"/>
            <a:t>Generate DACPAC’s</a:t>
          </a:r>
          <a:endParaRPr lang="en-US" dirty="0"/>
        </a:p>
      </dgm:t>
    </dgm:pt>
    <dgm:pt modelId="{8C13C42B-249B-42DF-BFAC-4CB4347EFEF4}" type="parTrans" cxnId="{23351E82-7B3F-4C80-8DB5-33914B0CDAD0}">
      <dgm:prSet/>
      <dgm:spPr/>
      <dgm:t>
        <a:bodyPr/>
        <a:lstStyle/>
        <a:p>
          <a:endParaRPr lang="en-US"/>
        </a:p>
      </dgm:t>
    </dgm:pt>
    <dgm:pt modelId="{6F21B1CD-79CD-441F-9729-E232844E87E3}" type="sibTrans" cxnId="{23351E82-7B3F-4C80-8DB5-33914B0CDAD0}">
      <dgm:prSet/>
      <dgm:spPr/>
      <dgm:t>
        <a:bodyPr/>
        <a:lstStyle/>
        <a:p>
          <a:endParaRPr lang="en-US"/>
        </a:p>
      </dgm:t>
    </dgm:pt>
    <dgm:pt modelId="{C2A366AA-FA36-4119-A8FB-2E70CA6A19F3}" type="pres">
      <dgm:prSet presAssocID="{C04C0467-AC24-4779-98F4-3492D19702EF}" presName="diagram" presStyleCnt="0">
        <dgm:presLayoutVars>
          <dgm:dir/>
          <dgm:resizeHandles val="exact"/>
        </dgm:presLayoutVars>
      </dgm:prSet>
      <dgm:spPr/>
      <dgm:t>
        <a:bodyPr/>
        <a:lstStyle/>
        <a:p>
          <a:endParaRPr lang="en-US"/>
        </a:p>
      </dgm:t>
    </dgm:pt>
    <dgm:pt modelId="{628423D8-E5D5-484A-A1C5-B57252B437E2}" type="pres">
      <dgm:prSet presAssocID="{CB237333-8E4C-4E2C-B3AA-7CC7E2A62CDC}" presName="node" presStyleLbl="node1" presStyleIdx="0" presStyleCnt="11">
        <dgm:presLayoutVars>
          <dgm:bulletEnabled val="1"/>
        </dgm:presLayoutVars>
      </dgm:prSet>
      <dgm:spPr/>
      <dgm:t>
        <a:bodyPr/>
        <a:lstStyle/>
        <a:p>
          <a:endParaRPr lang="en-US"/>
        </a:p>
      </dgm:t>
    </dgm:pt>
    <dgm:pt modelId="{0E6CA54D-4093-420B-87A3-FDAE09D661C1}" type="pres">
      <dgm:prSet presAssocID="{CA8E0DEB-7EC2-41A3-9BAB-6ED52E025229}" presName="sibTrans" presStyleCnt="0"/>
      <dgm:spPr/>
    </dgm:pt>
    <dgm:pt modelId="{411B2B5B-F8CD-4426-8CBD-EF6227DDA6F9}" type="pres">
      <dgm:prSet presAssocID="{A29CC87E-3FE9-4568-9EF2-6C634B9F7600}" presName="node" presStyleLbl="node1" presStyleIdx="1" presStyleCnt="11">
        <dgm:presLayoutVars>
          <dgm:bulletEnabled val="1"/>
        </dgm:presLayoutVars>
      </dgm:prSet>
      <dgm:spPr/>
      <dgm:t>
        <a:bodyPr/>
        <a:lstStyle/>
        <a:p>
          <a:endParaRPr lang="en-US"/>
        </a:p>
      </dgm:t>
    </dgm:pt>
    <dgm:pt modelId="{C102A110-36EE-4007-8D0E-836848B5B2B0}" type="pres">
      <dgm:prSet presAssocID="{6F21B1CD-79CD-441F-9729-E232844E87E3}" presName="sibTrans" presStyleCnt="0"/>
      <dgm:spPr/>
    </dgm:pt>
    <dgm:pt modelId="{CE99689D-F2FC-4436-AAD2-F6BB78FC1690}" type="pres">
      <dgm:prSet presAssocID="{59F86ED1-5E50-4ADB-9793-9F647F857765}" presName="node" presStyleLbl="node1" presStyleIdx="2" presStyleCnt="11">
        <dgm:presLayoutVars>
          <dgm:bulletEnabled val="1"/>
        </dgm:presLayoutVars>
      </dgm:prSet>
      <dgm:spPr/>
      <dgm:t>
        <a:bodyPr/>
        <a:lstStyle/>
        <a:p>
          <a:endParaRPr lang="en-US"/>
        </a:p>
      </dgm:t>
    </dgm:pt>
    <dgm:pt modelId="{142FE55B-B293-4885-BAB5-66A3C202426E}" type="pres">
      <dgm:prSet presAssocID="{D623F504-15CE-4871-9A23-F77C3FF44D66}" presName="sibTrans" presStyleCnt="0"/>
      <dgm:spPr/>
    </dgm:pt>
    <dgm:pt modelId="{E45EBFB7-6893-4A8E-90B8-4C08B0DCD792}" type="pres">
      <dgm:prSet presAssocID="{752A9D6B-B450-4610-B62B-8D889202402B}" presName="node" presStyleLbl="node1" presStyleIdx="3" presStyleCnt="11">
        <dgm:presLayoutVars>
          <dgm:bulletEnabled val="1"/>
        </dgm:presLayoutVars>
      </dgm:prSet>
      <dgm:spPr/>
      <dgm:t>
        <a:bodyPr/>
        <a:lstStyle/>
        <a:p>
          <a:endParaRPr lang="en-US"/>
        </a:p>
      </dgm:t>
    </dgm:pt>
    <dgm:pt modelId="{50502B76-A7F8-4035-BE7D-BD1C971026E0}" type="pres">
      <dgm:prSet presAssocID="{E0257CD4-BBA7-481E-9009-98EB613A395D}" presName="sibTrans" presStyleCnt="0"/>
      <dgm:spPr/>
    </dgm:pt>
    <dgm:pt modelId="{07B7B342-070F-4E4C-BAE8-74CB6A3B45B6}" type="pres">
      <dgm:prSet presAssocID="{48D950B7-3DA3-4785-970E-DC311A41234B}" presName="node" presStyleLbl="node1" presStyleIdx="4" presStyleCnt="11">
        <dgm:presLayoutVars>
          <dgm:bulletEnabled val="1"/>
        </dgm:presLayoutVars>
      </dgm:prSet>
      <dgm:spPr/>
      <dgm:t>
        <a:bodyPr/>
        <a:lstStyle/>
        <a:p>
          <a:endParaRPr lang="en-US"/>
        </a:p>
      </dgm:t>
    </dgm:pt>
    <dgm:pt modelId="{1773E535-8F89-4952-B575-396F9BC0203D}" type="pres">
      <dgm:prSet presAssocID="{3309B36F-22C8-4433-BB6E-D666D21FB9DA}" presName="sibTrans" presStyleCnt="0"/>
      <dgm:spPr/>
    </dgm:pt>
    <dgm:pt modelId="{425AE426-4446-4146-B3E2-E77B9DE56CF5}" type="pres">
      <dgm:prSet presAssocID="{975FB3D8-3456-459D-82C7-A503B9645D88}" presName="node" presStyleLbl="node1" presStyleIdx="5" presStyleCnt="11">
        <dgm:presLayoutVars>
          <dgm:bulletEnabled val="1"/>
        </dgm:presLayoutVars>
      </dgm:prSet>
      <dgm:spPr/>
      <dgm:t>
        <a:bodyPr/>
        <a:lstStyle/>
        <a:p>
          <a:endParaRPr lang="en-US"/>
        </a:p>
      </dgm:t>
    </dgm:pt>
    <dgm:pt modelId="{55775800-7D20-4136-9DC2-D00CD3BAAA9E}" type="pres">
      <dgm:prSet presAssocID="{175AB5FB-A1E3-4AE8-84EF-96903AFD6329}" presName="sibTrans" presStyleCnt="0"/>
      <dgm:spPr/>
    </dgm:pt>
    <dgm:pt modelId="{94B3EB93-9420-402E-825F-5775CAADE883}" type="pres">
      <dgm:prSet presAssocID="{57A5D724-AECB-41ED-84DF-142E675944DC}" presName="node" presStyleLbl="node1" presStyleIdx="6" presStyleCnt="11">
        <dgm:presLayoutVars>
          <dgm:bulletEnabled val="1"/>
        </dgm:presLayoutVars>
      </dgm:prSet>
      <dgm:spPr/>
      <dgm:t>
        <a:bodyPr/>
        <a:lstStyle/>
        <a:p>
          <a:endParaRPr lang="en-US"/>
        </a:p>
      </dgm:t>
    </dgm:pt>
    <dgm:pt modelId="{B5829B32-114E-4679-BC03-D597C66388B5}" type="pres">
      <dgm:prSet presAssocID="{83FA0C45-57AD-4DDE-93D8-D9A629831781}" presName="sibTrans" presStyleCnt="0"/>
      <dgm:spPr/>
    </dgm:pt>
    <dgm:pt modelId="{ED688968-B8D9-4080-806A-3F69DA2E4D86}" type="pres">
      <dgm:prSet presAssocID="{6B8B9C6C-8023-49D4-BAB2-75D8CE3A09BE}" presName="node" presStyleLbl="node1" presStyleIdx="7" presStyleCnt="11">
        <dgm:presLayoutVars>
          <dgm:bulletEnabled val="1"/>
        </dgm:presLayoutVars>
      </dgm:prSet>
      <dgm:spPr/>
      <dgm:t>
        <a:bodyPr/>
        <a:lstStyle/>
        <a:p>
          <a:endParaRPr lang="en-US"/>
        </a:p>
      </dgm:t>
    </dgm:pt>
    <dgm:pt modelId="{5D372203-3F03-44D5-B718-A6202EEF1805}" type="pres">
      <dgm:prSet presAssocID="{78D0C3E6-18E6-4CA0-8B8D-F54F6FD5E5B4}" presName="sibTrans" presStyleCnt="0"/>
      <dgm:spPr/>
    </dgm:pt>
    <dgm:pt modelId="{1903B843-64C5-47AB-834A-06851A943BF1}" type="pres">
      <dgm:prSet presAssocID="{420742BD-5A7A-413F-8C7D-C7AA75CFBFB5}" presName="node" presStyleLbl="node1" presStyleIdx="8" presStyleCnt="11">
        <dgm:presLayoutVars>
          <dgm:bulletEnabled val="1"/>
        </dgm:presLayoutVars>
      </dgm:prSet>
      <dgm:spPr/>
      <dgm:t>
        <a:bodyPr/>
        <a:lstStyle/>
        <a:p>
          <a:endParaRPr lang="en-US"/>
        </a:p>
      </dgm:t>
    </dgm:pt>
    <dgm:pt modelId="{AC24AD10-9F60-4991-AE01-E4F9F29B3224}" type="pres">
      <dgm:prSet presAssocID="{BBD997E4-1D67-4028-9C44-C261B5BFCEC2}" presName="sibTrans" presStyleCnt="0"/>
      <dgm:spPr/>
    </dgm:pt>
    <dgm:pt modelId="{E9E99D27-87C6-47D2-92AC-683C4D9ACF9C}" type="pres">
      <dgm:prSet presAssocID="{02666875-F3D3-4320-BCB6-F301522EDA1C}" presName="node" presStyleLbl="node1" presStyleIdx="9" presStyleCnt="11">
        <dgm:presLayoutVars>
          <dgm:bulletEnabled val="1"/>
        </dgm:presLayoutVars>
      </dgm:prSet>
      <dgm:spPr/>
      <dgm:t>
        <a:bodyPr/>
        <a:lstStyle/>
        <a:p>
          <a:endParaRPr lang="en-US"/>
        </a:p>
      </dgm:t>
    </dgm:pt>
    <dgm:pt modelId="{7C5BA4ED-0260-41FC-A0B2-7E6F39A6C627}" type="pres">
      <dgm:prSet presAssocID="{7B9C77A8-BEC6-4AA4-939D-16E9E246C1D6}" presName="sibTrans" presStyleCnt="0"/>
      <dgm:spPr/>
    </dgm:pt>
    <dgm:pt modelId="{12A5CC90-2084-440D-B9DC-F3484C6E5BC4}" type="pres">
      <dgm:prSet presAssocID="{6B902783-D8EB-4732-84AA-DDCC5F98ECEC}" presName="node" presStyleLbl="node1" presStyleIdx="10" presStyleCnt="11">
        <dgm:presLayoutVars>
          <dgm:bulletEnabled val="1"/>
        </dgm:presLayoutVars>
      </dgm:prSet>
      <dgm:spPr/>
      <dgm:t>
        <a:bodyPr/>
        <a:lstStyle/>
        <a:p>
          <a:endParaRPr lang="en-US"/>
        </a:p>
      </dgm:t>
    </dgm:pt>
  </dgm:ptLst>
  <dgm:cxnLst>
    <dgm:cxn modelId="{3191FF1E-3B09-48EB-8727-F31B70309E70}" type="presOf" srcId="{975FB3D8-3456-459D-82C7-A503B9645D88}" destId="{425AE426-4446-4146-B3E2-E77B9DE56CF5}" srcOrd="0" destOrd="0" presId="urn:microsoft.com/office/officeart/2005/8/layout/default"/>
    <dgm:cxn modelId="{F9867C3C-7FFF-431D-B59F-B0A1F6F5B231}" srcId="{C04C0467-AC24-4779-98F4-3492D19702EF}" destId="{59F86ED1-5E50-4ADB-9793-9F647F857765}" srcOrd="2" destOrd="0" parTransId="{D2E745AB-55D5-426D-9D34-94D68CC54B5F}" sibTransId="{D623F504-15CE-4871-9A23-F77C3FF44D66}"/>
    <dgm:cxn modelId="{E6D95D76-52B0-4E73-ACC4-21F45941531B}" type="presOf" srcId="{CB237333-8E4C-4E2C-B3AA-7CC7E2A62CDC}" destId="{628423D8-E5D5-484A-A1C5-B57252B437E2}" srcOrd="0" destOrd="0" presId="urn:microsoft.com/office/officeart/2005/8/layout/default"/>
    <dgm:cxn modelId="{0573C7BC-32CA-4510-BDF2-653D1388CA38}" type="presOf" srcId="{57A5D724-AECB-41ED-84DF-142E675944DC}" destId="{94B3EB93-9420-402E-825F-5775CAADE883}" srcOrd="0" destOrd="0" presId="urn:microsoft.com/office/officeart/2005/8/layout/default"/>
    <dgm:cxn modelId="{588FC2C0-6C3F-41FB-BF75-11A68F6B5A2C}" type="presOf" srcId="{6B8B9C6C-8023-49D4-BAB2-75D8CE3A09BE}" destId="{ED688968-B8D9-4080-806A-3F69DA2E4D86}" srcOrd="0" destOrd="0" presId="urn:microsoft.com/office/officeart/2005/8/layout/default"/>
    <dgm:cxn modelId="{5A2FAEA2-2A53-4419-933F-AA175BAFE8CC}" srcId="{C04C0467-AC24-4779-98F4-3492D19702EF}" destId="{CB237333-8E4C-4E2C-B3AA-7CC7E2A62CDC}" srcOrd="0" destOrd="0" parTransId="{88CBCDA0-1508-4E91-B53F-A229E77CA82A}" sibTransId="{CA8E0DEB-7EC2-41A3-9BAB-6ED52E025229}"/>
    <dgm:cxn modelId="{899E31D0-F51C-4751-BDC1-8807578B559C}" type="presOf" srcId="{59F86ED1-5E50-4ADB-9793-9F647F857765}" destId="{CE99689D-F2FC-4436-AAD2-F6BB78FC1690}" srcOrd="0" destOrd="0" presId="urn:microsoft.com/office/officeart/2005/8/layout/default"/>
    <dgm:cxn modelId="{41D5D744-80EE-48B4-8E3B-30E1EBE0BB30}" type="presOf" srcId="{420742BD-5A7A-413F-8C7D-C7AA75CFBFB5}" destId="{1903B843-64C5-47AB-834A-06851A943BF1}" srcOrd="0" destOrd="0" presId="urn:microsoft.com/office/officeart/2005/8/layout/default"/>
    <dgm:cxn modelId="{70D9A728-DC30-4668-BB6A-F700D1038053}" type="presOf" srcId="{C04C0467-AC24-4779-98F4-3492D19702EF}" destId="{C2A366AA-FA36-4119-A8FB-2E70CA6A19F3}" srcOrd="0" destOrd="0" presId="urn:microsoft.com/office/officeart/2005/8/layout/default"/>
    <dgm:cxn modelId="{34D80D41-A4BE-497E-8137-354D94F15C6A}" srcId="{C04C0467-AC24-4779-98F4-3492D19702EF}" destId="{975FB3D8-3456-459D-82C7-A503B9645D88}" srcOrd="5" destOrd="0" parTransId="{919041D0-9DE2-49FB-BBBB-CB567DC1E472}" sibTransId="{175AB5FB-A1E3-4AE8-84EF-96903AFD6329}"/>
    <dgm:cxn modelId="{EA0A91D9-97F9-4E90-9F51-9D15F1200B67}" srcId="{C04C0467-AC24-4779-98F4-3492D19702EF}" destId="{48D950B7-3DA3-4785-970E-DC311A41234B}" srcOrd="4" destOrd="0" parTransId="{A1DD26A7-3979-4B00-A341-F11222F0D665}" sibTransId="{3309B36F-22C8-4433-BB6E-D666D21FB9DA}"/>
    <dgm:cxn modelId="{FBB54CC4-B8F0-4C57-991E-12ECF96F8840}" srcId="{C04C0467-AC24-4779-98F4-3492D19702EF}" destId="{6B902783-D8EB-4732-84AA-DDCC5F98ECEC}" srcOrd="10" destOrd="0" parTransId="{16BEE2AC-0C94-4220-B44C-391AA28D3771}" sibTransId="{0089E85D-DB5A-40DB-A685-605A0D272477}"/>
    <dgm:cxn modelId="{7390BACC-87FE-49EC-BB2E-0A6BC6B8C513}" srcId="{C04C0467-AC24-4779-98F4-3492D19702EF}" destId="{420742BD-5A7A-413F-8C7D-C7AA75CFBFB5}" srcOrd="8" destOrd="0" parTransId="{44E68603-D107-42D1-90B5-BB36A1AA4D2B}" sibTransId="{BBD997E4-1D67-4028-9C44-C261B5BFCEC2}"/>
    <dgm:cxn modelId="{D94F3B57-2B52-4FF6-810E-37322E93F544}" srcId="{C04C0467-AC24-4779-98F4-3492D19702EF}" destId="{752A9D6B-B450-4610-B62B-8D889202402B}" srcOrd="3" destOrd="0" parTransId="{035F5D06-46F9-4B67-AEFF-CA8A5C1D5606}" sibTransId="{E0257CD4-BBA7-481E-9009-98EB613A395D}"/>
    <dgm:cxn modelId="{B6975479-8A67-452F-AEA4-2401E24888D1}" type="presOf" srcId="{02666875-F3D3-4320-BCB6-F301522EDA1C}" destId="{E9E99D27-87C6-47D2-92AC-683C4D9ACF9C}" srcOrd="0" destOrd="0" presId="urn:microsoft.com/office/officeart/2005/8/layout/default"/>
    <dgm:cxn modelId="{6E4F6676-9FA9-4067-B9A1-126AFFDAABBA}" srcId="{C04C0467-AC24-4779-98F4-3492D19702EF}" destId="{6B8B9C6C-8023-49D4-BAB2-75D8CE3A09BE}" srcOrd="7" destOrd="0" parTransId="{FE07B7A0-4141-4CCE-81F3-78FC0766319F}" sibTransId="{78D0C3E6-18E6-4CA0-8B8D-F54F6FD5E5B4}"/>
    <dgm:cxn modelId="{809C76D6-9626-4728-A2AA-9A7E47F296AA}" type="presOf" srcId="{6B902783-D8EB-4732-84AA-DDCC5F98ECEC}" destId="{12A5CC90-2084-440D-B9DC-F3484C6E5BC4}" srcOrd="0" destOrd="0" presId="urn:microsoft.com/office/officeart/2005/8/layout/default"/>
    <dgm:cxn modelId="{07CDCC7A-9561-4E14-97E7-4455DF75EC54}" type="presOf" srcId="{A29CC87E-3FE9-4568-9EF2-6C634B9F7600}" destId="{411B2B5B-F8CD-4426-8CBD-EF6227DDA6F9}" srcOrd="0" destOrd="0" presId="urn:microsoft.com/office/officeart/2005/8/layout/default"/>
    <dgm:cxn modelId="{B279E0F6-FFFB-49C3-9979-5488DA1C1812}" type="presOf" srcId="{752A9D6B-B450-4610-B62B-8D889202402B}" destId="{E45EBFB7-6893-4A8E-90B8-4C08B0DCD792}" srcOrd="0" destOrd="0" presId="urn:microsoft.com/office/officeart/2005/8/layout/default"/>
    <dgm:cxn modelId="{72B92D6C-CCD7-4064-A3DC-E06FA55CE48A}" type="presOf" srcId="{48D950B7-3DA3-4785-970E-DC311A41234B}" destId="{07B7B342-070F-4E4C-BAE8-74CB6A3B45B6}" srcOrd="0" destOrd="0" presId="urn:microsoft.com/office/officeart/2005/8/layout/default"/>
    <dgm:cxn modelId="{799C8D46-FFEA-413E-99BE-A01E5FC73C2C}" srcId="{C04C0467-AC24-4779-98F4-3492D19702EF}" destId="{02666875-F3D3-4320-BCB6-F301522EDA1C}" srcOrd="9" destOrd="0" parTransId="{6D70E79A-379A-4725-AB14-841B364FE713}" sibTransId="{7B9C77A8-BEC6-4AA4-939D-16E9E246C1D6}"/>
    <dgm:cxn modelId="{23351E82-7B3F-4C80-8DB5-33914B0CDAD0}" srcId="{C04C0467-AC24-4779-98F4-3492D19702EF}" destId="{A29CC87E-3FE9-4568-9EF2-6C634B9F7600}" srcOrd="1" destOrd="0" parTransId="{8C13C42B-249B-42DF-BFAC-4CB4347EFEF4}" sibTransId="{6F21B1CD-79CD-441F-9729-E232844E87E3}"/>
    <dgm:cxn modelId="{33FC2176-3DCE-4DFE-8C15-D0733E597942}" srcId="{C04C0467-AC24-4779-98F4-3492D19702EF}" destId="{57A5D724-AECB-41ED-84DF-142E675944DC}" srcOrd="6" destOrd="0" parTransId="{EE72EB38-DCDC-4737-ABB8-C51D3E1BA26C}" sibTransId="{83FA0C45-57AD-4DDE-93D8-D9A629831781}"/>
    <dgm:cxn modelId="{48476AE7-A860-4421-A194-5FF6CF038D07}" type="presParOf" srcId="{C2A366AA-FA36-4119-A8FB-2E70CA6A19F3}" destId="{628423D8-E5D5-484A-A1C5-B57252B437E2}" srcOrd="0" destOrd="0" presId="urn:microsoft.com/office/officeart/2005/8/layout/default"/>
    <dgm:cxn modelId="{784B323E-75BA-45B5-8524-7729F618F9E3}" type="presParOf" srcId="{C2A366AA-FA36-4119-A8FB-2E70CA6A19F3}" destId="{0E6CA54D-4093-420B-87A3-FDAE09D661C1}" srcOrd="1" destOrd="0" presId="urn:microsoft.com/office/officeart/2005/8/layout/default"/>
    <dgm:cxn modelId="{DCED3187-3912-40B6-8602-283269B6C814}" type="presParOf" srcId="{C2A366AA-FA36-4119-A8FB-2E70CA6A19F3}" destId="{411B2B5B-F8CD-4426-8CBD-EF6227DDA6F9}" srcOrd="2" destOrd="0" presId="urn:microsoft.com/office/officeart/2005/8/layout/default"/>
    <dgm:cxn modelId="{3FC16A98-BA0F-4A7F-8BD9-749CBC598401}" type="presParOf" srcId="{C2A366AA-FA36-4119-A8FB-2E70CA6A19F3}" destId="{C102A110-36EE-4007-8D0E-836848B5B2B0}" srcOrd="3" destOrd="0" presId="urn:microsoft.com/office/officeart/2005/8/layout/default"/>
    <dgm:cxn modelId="{AB7463A4-17AA-44DE-BF86-BD99AAE5CD2E}" type="presParOf" srcId="{C2A366AA-FA36-4119-A8FB-2E70CA6A19F3}" destId="{CE99689D-F2FC-4436-AAD2-F6BB78FC1690}" srcOrd="4" destOrd="0" presId="urn:microsoft.com/office/officeart/2005/8/layout/default"/>
    <dgm:cxn modelId="{AA5F746B-AD2C-4719-A352-FA911ACCDF42}" type="presParOf" srcId="{C2A366AA-FA36-4119-A8FB-2E70CA6A19F3}" destId="{142FE55B-B293-4885-BAB5-66A3C202426E}" srcOrd="5" destOrd="0" presId="urn:microsoft.com/office/officeart/2005/8/layout/default"/>
    <dgm:cxn modelId="{11C86F5B-AAF2-4DDC-A16D-380CF223DA9C}" type="presParOf" srcId="{C2A366AA-FA36-4119-A8FB-2E70CA6A19F3}" destId="{E45EBFB7-6893-4A8E-90B8-4C08B0DCD792}" srcOrd="6" destOrd="0" presId="urn:microsoft.com/office/officeart/2005/8/layout/default"/>
    <dgm:cxn modelId="{B90C2361-E9EA-474E-9B2E-AA62827D1B7D}" type="presParOf" srcId="{C2A366AA-FA36-4119-A8FB-2E70CA6A19F3}" destId="{50502B76-A7F8-4035-BE7D-BD1C971026E0}" srcOrd="7" destOrd="0" presId="urn:microsoft.com/office/officeart/2005/8/layout/default"/>
    <dgm:cxn modelId="{7CFE458C-1051-4BDF-8B95-5D6EC8D90092}" type="presParOf" srcId="{C2A366AA-FA36-4119-A8FB-2E70CA6A19F3}" destId="{07B7B342-070F-4E4C-BAE8-74CB6A3B45B6}" srcOrd="8" destOrd="0" presId="urn:microsoft.com/office/officeart/2005/8/layout/default"/>
    <dgm:cxn modelId="{4F80098F-9F07-4FFE-B813-5F5ABF20F2FD}" type="presParOf" srcId="{C2A366AA-FA36-4119-A8FB-2E70CA6A19F3}" destId="{1773E535-8F89-4952-B575-396F9BC0203D}" srcOrd="9" destOrd="0" presId="urn:microsoft.com/office/officeart/2005/8/layout/default"/>
    <dgm:cxn modelId="{CAA3CD47-A226-4656-8044-B91376A7B396}" type="presParOf" srcId="{C2A366AA-FA36-4119-A8FB-2E70CA6A19F3}" destId="{425AE426-4446-4146-B3E2-E77B9DE56CF5}" srcOrd="10" destOrd="0" presId="urn:microsoft.com/office/officeart/2005/8/layout/default"/>
    <dgm:cxn modelId="{D75C37A5-01DE-4D8A-BFCB-1A069C3ED94F}" type="presParOf" srcId="{C2A366AA-FA36-4119-A8FB-2E70CA6A19F3}" destId="{55775800-7D20-4136-9DC2-D00CD3BAAA9E}" srcOrd="11" destOrd="0" presId="urn:microsoft.com/office/officeart/2005/8/layout/default"/>
    <dgm:cxn modelId="{0531664C-8ABF-46E4-8796-544AA9D06F31}" type="presParOf" srcId="{C2A366AA-FA36-4119-A8FB-2E70CA6A19F3}" destId="{94B3EB93-9420-402E-825F-5775CAADE883}" srcOrd="12" destOrd="0" presId="urn:microsoft.com/office/officeart/2005/8/layout/default"/>
    <dgm:cxn modelId="{005AE9E9-EE8C-42C6-9F2B-AA0CF59F0B67}" type="presParOf" srcId="{C2A366AA-FA36-4119-A8FB-2E70CA6A19F3}" destId="{B5829B32-114E-4679-BC03-D597C66388B5}" srcOrd="13" destOrd="0" presId="urn:microsoft.com/office/officeart/2005/8/layout/default"/>
    <dgm:cxn modelId="{A76E6AC6-0FBE-491D-B429-4A326439469A}" type="presParOf" srcId="{C2A366AA-FA36-4119-A8FB-2E70CA6A19F3}" destId="{ED688968-B8D9-4080-806A-3F69DA2E4D86}" srcOrd="14" destOrd="0" presId="urn:microsoft.com/office/officeart/2005/8/layout/default"/>
    <dgm:cxn modelId="{B4F10268-2C2D-48C1-AC83-E6139BC123F9}" type="presParOf" srcId="{C2A366AA-FA36-4119-A8FB-2E70CA6A19F3}" destId="{5D372203-3F03-44D5-B718-A6202EEF1805}" srcOrd="15" destOrd="0" presId="urn:microsoft.com/office/officeart/2005/8/layout/default"/>
    <dgm:cxn modelId="{07A3CD5F-4801-440C-AF41-3903B357C3A2}" type="presParOf" srcId="{C2A366AA-FA36-4119-A8FB-2E70CA6A19F3}" destId="{1903B843-64C5-47AB-834A-06851A943BF1}" srcOrd="16" destOrd="0" presId="urn:microsoft.com/office/officeart/2005/8/layout/default"/>
    <dgm:cxn modelId="{62AC325B-2BD4-43CF-868D-2DEC26843A84}" type="presParOf" srcId="{C2A366AA-FA36-4119-A8FB-2E70CA6A19F3}" destId="{AC24AD10-9F60-4991-AE01-E4F9F29B3224}" srcOrd="17" destOrd="0" presId="urn:microsoft.com/office/officeart/2005/8/layout/default"/>
    <dgm:cxn modelId="{C0572E76-1EDB-42E9-B262-BD6031483126}" type="presParOf" srcId="{C2A366AA-FA36-4119-A8FB-2E70CA6A19F3}" destId="{E9E99D27-87C6-47D2-92AC-683C4D9ACF9C}" srcOrd="18" destOrd="0" presId="urn:microsoft.com/office/officeart/2005/8/layout/default"/>
    <dgm:cxn modelId="{54DDF54B-73E2-4E1C-A5E3-25D02D13EB71}" type="presParOf" srcId="{C2A366AA-FA36-4119-A8FB-2E70CA6A19F3}" destId="{7C5BA4ED-0260-41FC-A0B2-7E6F39A6C627}" srcOrd="19" destOrd="0" presId="urn:microsoft.com/office/officeart/2005/8/layout/default"/>
    <dgm:cxn modelId="{2F9907EB-26F5-4F14-B57D-6324CEE6E45B}" type="presParOf" srcId="{C2A366AA-FA36-4119-A8FB-2E70CA6A19F3}" destId="{12A5CC90-2084-440D-B9DC-F3484C6E5BC4}" srcOrd="2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12/2/2013</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12/2/2013</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468"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198" indent="-107925" algn="l" defTabSz="932468"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566" indent="-117369" algn="l" defTabSz="932468"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404" indent="-149745" algn="l" defTabSz="932468"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313" indent="-117369" algn="l" defTabSz="932468"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170" algn="l" defTabSz="932468" rtl="0" eaLnBrk="1" latinLnBrk="0" hangingPunct="1">
      <a:defRPr sz="1200" kern="1200">
        <a:solidFill>
          <a:schemeClr val="tx1"/>
        </a:solidFill>
        <a:latin typeface="+mn-lt"/>
        <a:ea typeface="+mn-ea"/>
        <a:cs typeface="+mn-cs"/>
      </a:defRPr>
    </a:lvl6pPr>
    <a:lvl7pPr marL="2797404" algn="l" defTabSz="932468" rtl="0" eaLnBrk="1" latinLnBrk="0" hangingPunct="1">
      <a:defRPr sz="1200" kern="1200">
        <a:solidFill>
          <a:schemeClr val="tx1"/>
        </a:solidFill>
        <a:latin typeface="+mn-lt"/>
        <a:ea typeface="+mn-ea"/>
        <a:cs typeface="+mn-cs"/>
      </a:defRPr>
    </a:lvl7pPr>
    <a:lvl8pPr marL="3263638" algn="l" defTabSz="932468" rtl="0" eaLnBrk="1" latinLnBrk="0" hangingPunct="1">
      <a:defRPr sz="1200" kern="1200">
        <a:solidFill>
          <a:schemeClr val="tx1"/>
        </a:solidFill>
        <a:latin typeface="+mn-lt"/>
        <a:ea typeface="+mn-ea"/>
        <a:cs typeface="+mn-cs"/>
      </a:defRPr>
    </a:lvl8pPr>
    <a:lvl9pPr marL="3729872" algn="l" defTabSz="93246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smtClean="0">
                <a:solidFill>
                  <a:schemeClr val="tx1"/>
                </a:solidFill>
                <a:effectLst/>
                <a:latin typeface="Segoe UI Light" pitchFamily="34" charset="0"/>
                <a:ea typeface="+mn-ea"/>
                <a:cs typeface="+mn-cs"/>
              </a:rPr>
              <a:t>Session 1: Continuous Delivery</a:t>
            </a:r>
            <a:br>
              <a:rPr lang="en-US" sz="900" kern="1200" dirty="0" smtClean="0">
                <a:solidFill>
                  <a:schemeClr val="tx1"/>
                </a:solidFill>
                <a:effectLst/>
                <a:latin typeface="Segoe UI Light" pitchFamily="34" charset="0"/>
                <a:ea typeface="+mn-ea"/>
                <a:cs typeface="+mn-cs"/>
              </a:rPr>
            </a:br>
            <a:r>
              <a:rPr lang="en-US" sz="900" kern="1200" dirty="0" smtClean="0">
                <a:solidFill>
                  <a:schemeClr val="tx1"/>
                </a:solidFill>
                <a:effectLst/>
                <a:latin typeface="Segoe UI Light" pitchFamily="34" charset="0"/>
                <a:ea typeface="+mn-ea"/>
                <a:cs typeface="+mn-cs"/>
              </a:rPr>
              <a:t>Modern apps have tighter project schedules. With these short iterations, you also get more frequent releases that can no longer depend heavily on manual efforts. Automated builds are at the core of this and Team Foundation Server aggregates all of the team’s work into these builds, so you can better understand what’s in a release. In this session, we’ll talk about building for continuous delivery.</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281F50A-E635-49D8-971C-3147C72FDACB}" type="datetime1">
              <a:rPr lang="en-US" smtClean="0"/>
              <a:t>12/2/2013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0510943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While</a:t>
            </a:r>
            <a:r>
              <a:rPr lang="en-US" baseline="0" dirty="0" smtClean="0"/>
              <a:t> at first you may just compile your code on a build server, that is a significant first step. Compiling your application on a developer machine is just asking for trouble. Developers are running a multitude of tools and at elevated permissions and just getting the application and all of its dependencies on to a clean build server will avoid a lot of deployment issues. By integrating with SQL Server Data Tools, you can generate DACPAC’s for SQL incremental deployments. It’s easy to extend Team Foundation Server to incorporate build scripts using tools like Ant for Java as well.</a:t>
            </a:r>
          </a:p>
          <a:p>
            <a:r>
              <a:rPr lang="en-US" baseline="0" dirty="0" smtClean="0"/>
              <a:t>But there are plenty of other things your build script can do! Run static code analysis to ensure best practices are being followed. Auto-gen release notes by just associating your code check-ins with work items. Since each build knows what check-ins are new, it also can report what new features have been added and what bugs have been resolved. A good set of unit tests can be executed with each build for comprehensive regression testing. For troubleshooting issues, debug symbols can be generated, indexed, and stored on a symbol server for future use. </a:t>
            </a:r>
          </a:p>
          <a:p>
            <a:r>
              <a:rPr lang="en-US" baseline="0" dirty="0" smtClean="0"/>
              <a:t>With a little experience under your belt, you can even incorporate automated deployment, generation of test data, functional test case execution, and environment provisioning. With the ability to run anything from the command line or PowerShell, you could really do anything you wanted in your build script.</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F3E545F4-A7E0-47E1-8536-9100E09ADF9A}" type="datetime1">
              <a:rPr lang="en-US" smtClean="0"/>
              <a:t>12/2/2013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7878007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Create a Build</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2DCB60A-B710-4DCC-BA54-8F51E93A3095}" type="datetime1">
              <a:rPr lang="en-US" smtClean="0"/>
              <a:t>12/2/2013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6592069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12/2/2013 7:41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14</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1511089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Software</a:t>
            </a:r>
            <a:r>
              <a:rPr lang="en-US" baseline="0" dirty="0" smtClean="0"/>
              <a:t> development teams historically would work on projects that would last from weeks to months – even years!</a:t>
            </a:r>
          </a:p>
          <a:p>
            <a:r>
              <a:rPr lang="en-US" baseline="0" dirty="0" smtClean="0"/>
              <a:t>One of the developers on the team would compile the application on their machine.</a:t>
            </a:r>
          </a:p>
          <a:p>
            <a:r>
              <a:rPr lang="en-US" baseline="0" dirty="0" smtClean="0"/>
              <a:t>These parts would then be copied out to each server in a web farm.</a:t>
            </a:r>
          </a:p>
          <a:p>
            <a:r>
              <a:rPr lang="en-US" baseline="0" dirty="0" smtClean="0"/>
              <a:t>Finally, one or more people would execute a small number of manual tests against the application to ensure basic functionality was there and that the new feature or bug fix was now working as expected.</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46469CA3-21FA-4E15-BED1-E3FDB32D45D0}" type="datetime1">
              <a:rPr lang="en-US" smtClean="0"/>
              <a:t>12/2/2013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1624270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By working through lengthy software projects, we aren’t able to quickly adapt to the shifting needs of our business or our customers.</a:t>
            </a:r>
          </a:p>
          <a:p>
            <a:r>
              <a:rPr lang="en-US" baseline="0" dirty="0" smtClean="0"/>
              <a:t>Building on one developer’s machine meant we could only rely on that machine to reproduce builds accurately and that’s only if we kept the machine in a given state.</a:t>
            </a:r>
          </a:p>
          <a:p>
            <a:r>
              <a:rPr lang="en-US" baseline="0" dirty="0" smtClean="0"/>
              <a:t>Manually copying files to an ever-increasing number of servers is not only tedious, but it was easy to forget a dependency or configuration change.</a:t>
            </a:r>
          </a:p>
          <a:p>
            <a:r>
              <a:rPr lang="en-US" baseline="0" dirty="0" smtClean="0"/>
              <a:t>And after spending so much time deploying, we’d have to run some number of manual tests to ensure the deployment was successful, but we were never really sure until our first user hit it, right?</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46469CA3-21FA-4E15-BED1-E3FDB32D45D0}" type="datetime1">
              <a:rPr lang="en-US" smtClean="0"/>
              <a:t>12/2/2013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42030274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 November</a:t>
            </a:r>
            <a:r>
              <a:rPr lang="en-US" baseline="0" dirty="0" smtClean="0"/>
              <a:t> 28</a:t>
            </a:r>
            <a:r>
              <a:rPr lang="en-US" baseline="30000" dirty="0" smtClean="0"/>
              <a:t>th</a:t>
            </a:r>
            <a:r>
              <a:rPr lang="en-US" baseline="0" dirty="0" smtClean="0"/>
              <a:t>, 2013, </a:t>
            </a:r>
            <a:r>
              <a:rPr lang="en-US" baseline="0" dirty="0" err="1" smtClean="0"/>
              <a:t>Panopta</a:t>
            </a:r>
            <a:r>
              <a:rPr lang="en-US" baseline="0" dirty="0" smtClean="0"/>
              <a:t> published a report claiming 26% of major retailers’ ecommerce sites met the minimum uptime standard of 99.9% as we entered the holiday season and that this would definitely impact revenue. This underscores the importance of the uptime metric, but this has put IT at odds with the business as well. Organizations will sacrifice uptime for business value and will be understanding of a few production issues as long as they are dealt with quickly. This seeming hypocrisy is only one of the issues in Ops as they are also beset by demands for managing environments used by developers and QA – each of which thinking their respective environment should take priority over others.</a:t>
            </a:r>
          </a:p>
          <a:p>
            <a:r>
              <a:rPr lang="en-US" dirty="0" smtClean="0"/>
              <a:t>The</a:t>
            </a:r>
            <a:r>
              <a:rPr lang="en-US" baseline="0" dirty="0" smtClean="0"/>
              <a:t> hand-off from Dev to Ops has been historically wrought with poor communication of how to install, configure, and troubleshoot an app. Little effort is made to communicate what’s in a release and what release is deployed to a given environment.</a:t>
            </a:r>
          </a:p>
          <a:p>
            <a:r>
              <a:rPr lang="en-US" baseline="0" dirty="0" smtClean="0"/>
              <a:t>When a production issue arises, the hand-off from Ops to Dev hasn’t been much better. “I don’t know, but it’s broke!” and “Should I try an IIS Reset?” are commonly overhead on production calls.</a:t>
            </a:r>
            <a:endParaRPr lang="en-US" dirty="0" smtClean="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36B46A0-B676-4E9A-8B77-9ADD7D180A1A}" type="datetime1">
              <a:rPr lang="en-US" smtClean="0"/>
              <a:t>12/2/2013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6741240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only constant in our industry is change and the most</a:t>
            </a:r>
            <a:r>
              <a:rPr lang="en-US" baseline="0" dirty="0" smtClean="0"/>
              <a:t> successful companies are those that can quickly adapt to the demands of their customers and the threat of competition. Today’s developers play an important role in any organization’s ability to unlock business agility.</a:t>
            </a:r>
          </a:p>
          <a:p>
            <a:r>
              <a:rPr lang="en-US" baseline="0" dirty="0" smtClean="0"/>
              <a:t>The importance of a fantastic user experience cannot be underestimated anymore and with this has come an overall expectation for things to just work.</a:t>
            </a:r>
          </a:p>
          <a:p>
            <a:r>
              <a:rPr lang="en-US" baseline="0" dirty="0" smtClean="0"/>
              <a:t>Developers may create new, exciting features in our software, but Ops is the team that enables the software to successfully reach end-users. Keeping the first two trends in mind, these two teams can only be successful when they are collaborating way more effectively than they have. </a:t>
            </a:r>
            <a:r>
              <a:rPr lang="en-US" baseline="0" dirty="0" err="1" smtClean="0"/>
              <a:t>DevOps</a:t>
            </a:r>
            <a:r>
              <a:rPr lang="en-US" baseline="0" dirty="0" smtClean="0"/>
              <a:t> is the term used to express the end of these two teams working in silo’s.</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BA79959-D027-491C-BF3D-40C41CBCF3A7}" type="datetime1">
              <a:rPr lang="en-US" smtClean="0"/>
              <a:t>12/2/2013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3042247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pressure</a:t>
            </a:r>
            <a:r>
              <a:rPr lang="en-US" baseline="0" dirty="0" smtClean="0"/>
              <a:t> to reduce cycle time isn’t going away. Your competition may already be striving for daily releases – or better!</a:t>
            </a:r>
          </a:p>
          <a:p>
            <a:r>
              <a:rPr lang="en-US" baseline="0" dirty="0" smtClean="0"/>
              <a:t>This can only be accommodated through strategic, yet copious amounts of automation. There’s plenty of low-hanging fruit to automate, so start there and then look for more opportunities to eliminate the most tedious and error-prone activities as those will have the largest positive impact on your cycle times.</a:t>
            </a:r>
          </a:p>
          <a:p>
            <a:r>
              <a:rPr lang="en-US" dirty="0" smtClean="0"/>
              <a:t>Being agile is as much about learning</a:t>
            </a:r>
            <a:r>
              <a:rPr lang="en-US" baseline="0" dirty="0" smtClean="0"/>
              <a:t> as it is about user stories or task boards. Take objective measurements where possible, repeat what is going well, stop doing what isn’t, and think of your process as a journey rather than a destination.</a:t>
            </a:r>
          </a:p>
          <a:p>
            <a:r>
              <a:rPr lang="en-US" baseline="0" dirty="0" smtClean="0"/>
              <a:t>When it comes to complex </a:t>
            </a:r>
            <a:r>
              <a:rPr lang="en-US" baseline="0" dirty="0" err="1" smtClean="0"/>
              <a:t>workstreams</a:t>
            </a:r>
            <a:r>
              <a:rPr lang="en-US" baseline="0" dirty="0" smtClean="0"/>
              <a:t> involving multiple people, one of the easiest things to do is be transparent. No one can help you unless they know what you are doing and where your biggest challenges come from.</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B0A13F6-222D-4516-8B6B-56946525493E}" type="datetime1">
              <a:rPr lang="en-US" smtClean="0"/>
              <a:t>12/2/2013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5628020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Arguably,</a:t>
            </a:r>
            <a:r>
              <a:rPr lang="en-US" baseline="0" dirty="0" smtClean="0"/>
              <a:t> no other company matches the experience that Microsoft brings to delivering software applications. Whether that software comes in the form of thick, smart-client applications, embedded systems, web sites and services, or cloud-based solutions, Microsoft is not only doing it, but providing the tools it uses to do it as well.</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51E47FF-DD2B-4919-BEDF-B24680979686}" type="datetime1">
              <a:rPr lang="en-US" smtClean="0"/>
              <a:t>12/2/2013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5511526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part of this continuous process of delivering value, one component</a:t>
            </a:r>
            <a:r>
              <a:rPr lang="en-US" baseline="0" dirty="0" smtClean="0"/>
              <a:t> that often gets overlooked is the release phase. As a distinct piece, it’s not always that hard to deploy a single instance of an application to a single environment. However, the promise of continuous value relies on the ability to continuously publish updated versions of an application across a variety of environments for various purposes, which can be very difficult to perform and manage. As a result, Microsoft continually invests a lot of effort in simplifying and scaling this process so that it can become more repeatable, predictable, and transparent.</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C44D8B6-A1B5-4C56-8FDB-AA3FE9DD3E33}" type="datetime1">
              <a:rPr lang="en-US" smtClean="0"/>
              <a:t>12/2/2013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4858774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thing you need to consider automating</a:t>
            </a:r>
            <a:r>
              <a:rPr lang="en-US" baseline="0" dirty="0" smtClean="0"/>
              <a:t> is your application build. With Team Foundation Server, this really is the easiest milestone. You already own everything you need and it may already be set up!</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121CA06-6571-4C5E-B5A2-E4733BAE9E8B}" type="datetime1">
              <a:rPr lang="en-US" smtClean="0"/>
              <a:t>12/2/2013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6951720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wmf"/></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accent2"/>
        </a:solidFill>
        <a:effectLst/>
      </p:bgPr>
    </p:bg>
    <p:spTree>
      <p:nvGrpSpPr>
        <p:cNvPr id="1" name=""/>
        <p:cNvGrpSpPr/>
        <p:nvPr/>
      </p:nvGrpSpPr>
      <p:grpSpPr>
        <a:xfrm>
          <a:off x="0" y="0"/>
          <a:ext cx="0" cy="0"/>
          <a:chOff x="0" y="0"/>
          <a:chExt cx="0" cy="0"/>
        </a:xfrm>
      </p:grpSpPr>
      <p:pic>
        <p:nvPicPr>
          <p:cNvPr id="2" name="Picture 1" descr="VS_PowerPoint_16x9-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434712" cy="6994525"/>
          </a:xfrm>
          <a:prstGeom prst="rect">
            <a:avLst/>
          </a:prstGeom>
        </p:spPr>
      </p:pic>
      <p:sp>
        <p:nvSpPr>
          <p:cNvPr id="5" name="Text Placeholder 4"/>
          <p:cNvSpPr>
            <a:spLocks noGrp="1"/>
          </p:cNvSpPr>
          <p:nvPr>
            <p:ph type="body" sz="quarter" idx="12" hasCustomPrompt="1"/>
          </p:nvPr>
        </p:nvSpPr>
        <p:spPr>
          <a:xfrm>
            <a:off x="276542" y="5600698"/>
            <a:ext cx="7315200" cy="1830388"/>
          </a:xfrm>
          <a:noFill/>
        </p:spPr>
        <p:txBody>
          <a:bodyPr lIns="146260" tIns="109696" rIns="146260" bIns="109696">
            <a:noAutofit/>
          </a:bodyPr>
          <a:lstStyle>
            <a:lvl1pPr marL="0" indent="0">
              <a:spcBef>
                <a:spcPts val="0"/>
              </a:spcBef>
              <a:buNone/>
              <a:defRPr sz="30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3763403"/>
            <a:ext cx="7315200" cy="1837298"/>
          </a:xfrm>
          <a:noFill/>
        </p:spPr>
        <p:txBody>
          <a:bodyPr lIns="146260" tIns="91413" rIns="146260" bIns="91413" anchor="t" anchorCtr="0"/>
          <a:lstStyle>
            <a:lvl1pPr>
              <a:defRPr sz="50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10163207" y="6507950"/>
            <a:ext cx="1005841" cy="195077"/>
          </a:xfrm>
          <a:prstGeom prst="rect">
            <a:avLst/>
          </a:prstGeom>
          <a:noFill/>
        </p:spPr>
      </p:pic>
      <p:pic>
        <p:nvPicPr>
          <p:cNvPr id="8" name="Picture 7" descr="VS_Wht_rgb.wmf"/>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57580" y="2125663"/>
            <a:ext cx="2743550" cy="484156"/>
          </a:xfrm>
          <a:prstGeom prst="rect">
            <a:avLst/>
          </a:prstGeom>
        </p:spPr>
      </p:pic>
    </p:spTree>
    <p:extLst>
      <p:ext uri="{BB962C8B-B14F-4D97-AF65-F5344CB8AC3E}">
        <p14:creationId xmlns:p14="http://schemas.microsoft.com/office/powerpoint/2010/main" val="30641423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descr="vide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427659" cy="6994525"/>
          </a:xfrm>
          <a:prstGeom prst="rect">
            <a:avLst/>
          </a:prstGeom>
        </p:spPr>
      </p:pic>
      <p:sp>
        <p:nvSpPr>
          <p:cNvPr id="2" name="Title 1"/>
          <p:cNvSpPr>
            <a:spLocks noGrp="1"/>
          </p:cNvSpPr>
          <p:nvPr>
            <p:ph type="title" hasCustomPrompt="1"/>
          </p:nvPr>
        </p:nvSpPr>
        <p:spPr>
          <a:xfrm>
            <a:off x="274638" y="274320"/>
            <a:ext cx="7315200" cy="1831975"/>
          </a:xfrm>
          <a:noFill/>
        </p:spPr>
        <p:txBody>
          <a:bodyPr tIns="91413" bIns="91413" anchor="t" anchorCtr="0"/>
          <a:lstStyle>
            <a:lvl1pPr>
              <a:defRPr sz="8800" spc="-100" baseline="0">
                <a:gradFill>
                  <a:gsLst>
                    <a:gs pos="100000">
                      <a:schemeClr val="tx1"/>
                    </a:gs>
                    <a:gs pos="0">
                      <a:schemeClr val="tx1"/>
                    </a:gs>
                  </a:gsLst>
                  <a:lin ang="5400000" scaled="0"/>
                </a:gradFill>
              </a:defRPr>
            </a:lvl1pPr>
          </a:lstStyle>
          <a:p>
            <a:r>
              <a:rPr lang="en-US" dirty="0" smtClean="0"/>
              <a:t>Video</a:t>
            </a:r>
            <a:endParaRPr lang="en-US" dirty="0"/>
          </a:p>
        </p:txBody>
      </p:sp>
    </p:spTree>
    <p:extLst>
      <p:ext uri="{BB962C8B-B14F-4D97-AF65-F5344CB8AC3E}">
        <p14:creationId xmlns:p14="http://schemas.microsoft.com/office/powerpoint/2010/main" val="300230775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74638" y="1212851"/>
            <a:ext cx="11887200" cy="2052338"/>
          </a:xfrm>
        </p:spPr>
        <p:txBody>
          <a:bodyPr/>
          <a:lstStyle>
            <a:lvl1pPr marL="0" indent="0">
              <a:buNone/>
              <a:defRPr>
                <a:solidFill>
                  <a:schemeClr val="accent2"/>
                </a:solidFill>
              </a:defRPr>
            </a:lvl1pPr>
            <a:lvl2pPr marL="0" indent="0">
              <a:buFontTx/>
              <a:buNone/>
              <a:defRPr sz="2000"/>
            </a:lvl2pPr>
            <a:lvl3pPr marL="228533" indent="0">
              <a:buNone/>
              <a:defRPr/>
            </a:lvl3pPr>
            <a:lvl4pPr marL="457065" indent="0">
              <a:buNone/>
              <a:defRPr/>
            </a:lvl4pPr>
            <a:lvl5pPr marL="685598"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74638" y="1212851"/>
            <a:ext cx="11887200" cy="2052338"/>
          </a:xfrm>
        </p:spPr>
        <p:txBody>
          <a:bodyPr/>
          <a:lstStyle>
            <a:lvl1pPr marL="0" indent="0">
              <a:buNone/>
              <a:defRPr>
                <a:solidFill>
                  <a:schemeClr val="tx2"/>
                </a:solidFill>
              </a:defRPr>
            </a:lvl1pPr>
            <a:lvl2pPr marL="0" indent="0">
              <a:buFontTx/>
              <a:buNone/>
              <a:defRPr sz="2000"/>
            </a:lvl2pPr>
            <a:lvl3pPr marL="228533" indent="0">
              <a:buNone/>
              <a:defRPr/>
            </a:lvl3pPr>
            <a:lvl4pPr marL="457065" indent="0">
              <a:buNone/>
              <a:defRPr/>
            </a:lvl4pPr>
            <a:lvl5pPr marL="685598"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3"/>
            <a:ext cx="11887200" cy="2121397"/>
          </a:xfrm>
        </p:spPr>
        <p:txBody>
          <a:bodyPr>
            <a:spAutoFit/>
          </a:bodyPr>
          <a:lstStyle>
            <a:lvl1pPr>
              <a:defRPr>
                <a:solidFill>
                  <a:schemeClr val="accent2"/>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3"/>
            <a:ext cx="11887200" cy="2121397"/>
          </a:xfrm>
        </p:spPr>
        <p:txBody>
          <a:bodyPr>
            <a:spAutoFit/>
          </a:bodyPr>
          <a:lstStyle>
            <a:lvl1pPr>
              <a:defRPr>
                <a:gradFill>
                  <a:gsLst>
                    <a:gs pos="1250">
                      <a:schemeClr val="tx2"/>
                    </a:gs>
                    <a:gs pos="99000">
                      <a:schemeClr val="tx2"/>
                    </a:gs>
                  </a:gsLst>
                  <a:lin ang="5400000" scaled="0"/>
                </a:gra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29941979"/>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2" y="1212849"/>
            <a:ext cx="5486399" cy="2468368"/>
          </a:xfrm>
        </p:spPr>
        <p:txBody>
          <a:bodyPr wrap="square">
            <a:spAutoFit/>
          </a:bodyPr>
          <a:lstStyle>
            <a:lvl1pPr marL="0" indent="0">
              <a:spcBef>
                <a:spcPts val="1224"/>
              </a:spcBef>
              <a:buClr>
                <a:schemeClr val="tx1"/>
              </a:buClr>
              <a:buFont typeface="Wingdings" pitchFamily="2" charset="2"/>
              <a:buNone/>
              <a:defRPr sz="3600">
                <a:solidFill>
                  <a:schemeClr val="accent2"/>
                </a:solidFill>
              </a:defRPr>
            </a:lvl1pPr>
            <a:lvl2pPr marL="0" indent="0">
              <a:buNone/>
              <a:defRPr sz="2000"/>
            </a:lvl2pPr>
            <a:lvl3pPr marL="231707" indent="0">
              <a:buNone/>
              <a:tabLst/>
              <a:defRPr sz="2000"/>
            </a:lvl3pPr>
            <a:lvl4pPr marL="460239" indent="0">
              <a:buNone/>
              <a:defRPr/>
            </a:lvl4pPr>
            <a:lvl5pPr marL="685598"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675442" y="1212849"/>
            <a:ext cx="5486399" cy="2468368"/>
          </a:xfrm>
        </p:spPr>
        <p:txBody>
          <a:bodyPr wrap="square">
            <a:spAutoFit/>
          </a:bodyPr>
          <a:lstStyle>
            <a:lvl1pPr marL="0" indent="0">
              <a:spcBef>
                <a:spcPts val="1224"/>
              </a:spcBef>
              <a:buClr>
                <a:schemeClr val="tx1"/>
              </a:buClr>
              <a:buFont typeface="Wingdings" pitchFamily="2" charset="2"/>
              <a:buNone/>
              <a:defRPr sz="3600">
                <a:solidFill>
                  <a:srgbClr val="68217A"/>
                </a:solidFill>
              </a:defRPr>
            </a:lvl1pPr>
            <a:lvl2pPr marL="0" indent="0">
              <a:buNone/>
              <a:defRPr sz="2000"/>
            </a:lvl2pPr>
            <a:lvl3pPr marL="231707" indent="0">
              <a:buNone/>
              <a:tabLst/>
              <a:defRPr sz="2000"/>
            </a:lvl3pPr>
            <a:lvl4pPr marL="460239" indent="0">
              <a:buNone/>
              <a:defRPr/>
            </a:lvl4pPr>
            <a:lvl5pPr marL="685598"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2" y="1212849"/>
            <a:ext cx="5486399" cy="2468368"/>
          </a:xfrm>
        </p:spPr>
        <p:txBody>
          <a:bodyPr wrap="square">
            <a:spAutoFit/>
          </a:bodyPr>
          <a:lstStyle>
            <a:lvl1pPr marL="0" indent="0">
              <a:spcBef>
                <a:spcPts val="1224"/>
              </a:spcBef>
              <a:buClr>
                <a:schemeClr val="tx1"/>
              </a:buClr>
              <a:buFont typeface="Wingdings" pitchFamily="2" charset="2"/>
              <a:buNone/>
              <a:defRPr sz="3600">
                <a:solidFill>
                  <a:schemeClr val="tx2"/>
                </a:solidFill>
              </a:defRPr>
            </a:lvl1pPr>
            <a:lvl2pPr marL="0" indent="0">
              <a:buNone/>
              <a:defRPr sz="2000"/>
            </a:lvl2pPr>
            <a:lvl3pPr marL="231707" indent="0">
              <a:buNone/>
              <a:tabLst/>
              <a:defRPr sz="2000"/>
            </a:lvl3pPr>
            <a:lvl4pPr marL="460239" indent="0">
              <a:buNone/>
              <a:defRPr/>
            </a:lvl4pPr>
            <a:lvl5pPr marL="685598"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675442" y="1212849"/>
            <a:ext cx="5486399" cy="2468368"/>
          </a:xfrm>
        </p:spPr>
        <p:txBody>
          <a:bodyPr wrap="square">
            <a:spAutoFit/>
          </a:bodyPr>
          <a:lstStyle>
            <a:lvl1pPr marL="0" indent="0">
              <a:spcBef>
                <a:spcPts val="1224"/>
              </a:spcBef>
              <a:buClr>
                <a:schemeClr val="tx1"/>
              </a:buClr>
              <a:buFont typeface="Wingdings" pitchFamily="2" charset="2"/>
              <a:buNone/>
              <a:defRPr sz="3600">
                <a:solidFill>
                  <a:schemeClr val="tx2"/>
                </a:solidFill>
              </a:defRPr>
            </a:lvl1pPr>
            <a:lvl2pPr marL="0" indent="0">
              <a:buNone/>
              <a:defRPr sz="2000"/>
            </a:lvl2pPr>
            <a:lvl3pPr marL="231707" indent="0">
              <a:buNone/>
              <a:tabLst/>
              <a:defRPr sz="2000"/>
            </a:lvl3pPr>
            <a:lvl4pPr marL="460239" indent="0">
              <a:buNone/>
              <a:defRPr/>
            </a:lvl4pPr>
            <a:lvl5pPr marL="685598"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2" y="1212852"/>
            <a:ext cx="5486399" cy="2536079"/>
          </a:xfrm>
        </p:spPr>
        <p:txBody>
          <a:bodyPr wrap="square">
            <a:spAutoFit/>
          </a:bodyPr>
          <a:lstStyle>
            <a:lvl1pPr marL="287254" indent="-287254">
              <a:spcBef>
                <a:spcPts val="1224"/>
              </a:spcBef>
              <a:buClr>
                <a:schemeClr val="tx1"/>
              </a:buClr>
              <a:buFont typeface="Arial" pitchFamily="34" charset="0"/>
              <a:buChar char="•"/>
              <a:defRPr sz="3600">
                <a:solidFill>
                  <a:srgbClr val="68217A"/>
                </a:solidFill>
              </a:defRPr>
            </a:lvl1pPr>
            <a:lvl2pPr marL="531010" indent="-233127">
              <a:defRPr sz="2400"/>
            </a:lvl2pPr>
            <a:lvl3pPr marL="699380" indent="-168370">
              <a:tabLst/>
              <a:defRPr sz="2000"/>
            </a:lvl3pPr>
            <a:lvl4pPr marL="880699" indent="-181321">
              <a:defRPr/>
            </a:lvl4pPr>
            <a:lvl5pPr marL="1049068" indent="-168370">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675442" y="1212852"/>
            <a:ext cx="5486399" cy="2536079"/>
          </a:xfrm>
        </p:spPr>
        <p:txBody>
          <a:bodyPr wrap="square">
            <a:spAutoFit/>
          </a:bodyPr>
          <a:lstStyle>
            <a:lvl1pPr marL="287254" indent="-287254">
              <a:spcBef>
                <a:spcPts val="1224"/>
              </a:spcBef>
              <a:buClr>
                <a:schemeClr val="tx1"/>
              </a:buClr>
              <a:buFont typeface="Arial" pitchFamily="34" charset="0"/>
              <a:buChar char="•"/>
              <a:defRPr sz="3600">
                <a:solidFill>
                  <a:srgbClr val="68217A"/>
                </a:solidFill>
              </a:defRPr>
            </a:lvl1pPr>
            <a:lvl2pPr marL="531010" indent="-233127">
              <a:defRPr sz="2400"/>
            </a:lvl2pPr>
            <a:lvl3pPr marL="699380" indent="-168370">
              <a:tabLst/>
              <a:defRPr sz="2000"/>
            </a:lvl3pPr>
            <a:lvl4pPr marL="880699" indent="-181321">
              <a:defRPr/>
            </a:lvl4pPr>
            <a:lvl5pPr marL="1049068" indent="-168370">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2" y="1212852"/>
            <a:ext cx="5486399" cy="2536079"/>
          </a:xfrm>
        </p:spPr>
        <p:txBody>
          <a:bodyPr wrap="square">
            <a:spAutoFit/>
          </a:bodyPr>
          <a:lstStyle>
            <a:lvl1pPr marL="287254" indent="-287254">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010" indent="-233127">
              <a:defRPr sz="2400"/>
            </a:lvl2pPr>
            <a:lvl3pPr marL="699380" indent="-168370">
              <a:tabLst/>
              <a:defRPr sz="2000"/>
            </a:lvl3pPr>
            <a:lvl4pPr marL="880699" indent="-181321">
              <a:defRPr/>
            </a:lvl4pPr>
            <a:lvl5pPr marL="1049068" indent="-168370">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675442" y="1212852"/>
            <a:ext cx="5486399" cy="2536079"/>
          </a:xfrm>
        </p:spPr>
        <p:txBody>
          <a:bodyPr wrap="square">
            <a:spAutoFit/>
          </a:bodyPr>
          <a:lstStyle>
            <a:lvl1pPr marL="287254" indent="-287254">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010" indent="-233127">
              <a:defRPr sz="2400"/>
            </a:lvl2pPr>
            <a:lvl3pPr marL="699380" indent="-168370">
              <a:tabLst/>
              <a:defRPr sz="2000"/>
            </a:lvl3pPr>
            <a:lvl4pPr marL="880699" indent="-181321">
              <a:defRPr/>
            </a:lvl4pPr>
            <a:lvl5pPr marL="1049068" indent="-168370">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8" name="Text Placeholder 3"/>
          <p:cNvSpPr>
            <a:spLocks noGrp="1"/>
          </p:cNvSpPr>
          <p:nvPr>
            <p:ph type="body" sz="quarter" idx="10"/>
          </p:nvPr>
        </p:nvSpPr>
        <p:spPr>
          <a:xfrm>
            <a:off x="274641" y="2124075"/>
            <a:ext cx="5943600" cy="36576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3"/>
          <p:cNvSpPr>
            <a:spLocks noGrp="1"/>
          </p:cNvSpPr>
          <p:nvPr>
            <p:ph type="body" sz="quarter" idx="11"/>
          </p:nvPr>
        </p:nvSpPr>
        <p:spPr>
          <a:xfrm>
            <a:off x="6216791" y="2124075"/>
            <a:ext cx="5943600" cy="3657600"/>
          </a:xfrm>
          <a:solidFill>
            <a:schemeClr val="accent4"/>
          </a:solidFill>
        </p:spPr>
        <p:txBody>
          <a:bodyPr wrap="square" tIns="146304" bIns="146304">
            <a:noAutofit/>
          </a:bodyPr>
          <a:lstStyle>
            <a:lvl1pPr marL="0" indent="0">
              <a:spcBef>
                <a:spcPts val="1224"/>
              </a:spcBef>
              <a:buClr>
                <a:schemeClr val="tx1"/>
              </a:buClr>
              <a:buFont typeface="Wingdings" pitchFamily="2" charset="2"/>
              <a:buNone/>
              <a:defRPr sz="4000">
                <a:solidFill>
                  <a:srgbClr val="FFFFFF"/>
                </a:solidFill>
              </a:defRPr>
            </a:lvl1pPr>
            <a:lvl2pPr marL="0" indent="0">
              <a:spcBef>
                <a:spcPts val="1080"/>
              </a:spcBef>
              <a:buNone/>
              <a:defRPr sz="2000">
                <a:solidFill>
                  <a:srgbClr val="FFFFFF"/>
                </a:solidFill>
              </a:defRPr>
            </a:lvl2pPr>
            <a:lvl3pPr marL="231707" indent="0">
              <a:buNone/>
              <a:tabLst/>
              <a:defRPr sz="2000">
                <a:solidFill>
                  <a:srgbClr val="FFFFFF"/>
                </a:solidFill>
              </a:defRPr>
            </a:lvl3pPr>
            <a:lvl4pPr marL="460239" indent="0">
              <a:buNone/>
              <a:defRPr>
                <a:solidFill>
                  <a:srgbClr val="FFFFFF"/>
                </a:solidFill>
              </a:defRPr>
            </a:lvl4pPr>
            <a:lvl5pPr marL="685598" indent="0">
              <a:buNone/>
              <a:tabLst/>
              <a:defRPr>
                <a:solidFill>
                  <a:srgbClr val="FFFFF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706444305"/>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accent2"/>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434711" cy="6994525"/>
          </a:xfrm>
          <a:prstGeom prst="rect">
            <a:avLst/>
          </a:prstGeom>
        </p:spPr>
      </p:pic>
      <p:sp>
        <p:nvSpPr>
          <p:cNvPr id="5" name="Text Placeholder 4"/>
          <p:cNvSpPr>
            <a:spLocks noGrp="1"/>
          </p:cNvSpPr>
          <p:nvPr>
            <p:ph type="body" sz="quarter" idx="12" hasCustomPrompt="1"/>
          </p:nvPr>
        </p:nvSpPr>
        <p:spPr>
          <a:xfrm>
            <a:off x="276542" y="5600698"/>
            <a:ext cx="7315200" cy="1830388"/>
          </a:xfrm>
          <a:noFill/>
        </p:spPr>
        <p:txBody>
          <a:bodyPr lIns="146260" tIns="109696" rIns="146260" bIns="109696">
            <a:noAutofit/>
          </a:bodyPr>
          <a:lstStyle>
            <a:lvl1pPr marL="0" indent="0">
              <a:spcBef>
                <a:spcPts val="0"/>
              </a:spcBef>
              <a:buNone/>
              <a:defRPr sz="30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3763403"/>
            <a:ext cx="7315200" cy="1837298"/>
          </a:xfrm>
          <a:noFill/>
        </p:spPr>
        <p:txBody>
          <a:bodyPr lIns="146260" tIns="91413" rIns="146260" bIns="91413" anchor="t" anchorCtr="0"/>
          <a:lstStyle>
            <a:lvl1pPr>
              <a:defRPr sz="50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8" name="Picture 7" descr="VS_Wht_rgb.wm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580" y="2125663"/>
            <a:ext cx="2743550" cy="484156"/>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invGray">
          <a:xfrm>
            <a:off x="10163207" y="6507950"/>
            <a:ext cx="1005841" cy="195077"/>
          </a:xfrm>
          <a:prstGeom prst="rect">
            <a:avLst/>
          </a:prstGeom>
          <a:noFill/>
        </p:spPr>
      </p:pic>
    </p:spTree>
    <p:extLst>
      <p:ext uri="{BB962C8B-B14F-4D97-AF65-F5344CB8AC3E}">
        <p14:creationId xmlns:p14="http://schemas.microsoft.com/office/powerpoint/2010/main" val="7282983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ree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8" name="Text Placeholder 3"/>
          <p:cNvSpPr>
            <a:spLocks noGrp="1"/>
          </p:cNvSpPr>
          <p:nvPr>
            <p:ph type="body" sz="quarter" idx="10"/>
          </p:nvPr>
        </p:nvSpPr>
        <p:spPr>
          <a:xfrm>
            <a:off x="274641" y="2124075"/>
            <a:ext cx="3913632" cy="365760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4241641" y="2124075"/>
            <a:ext cx="3913632" cy="3657600"/>
          </a:xfrm>
          <a:solidFill>
            <a:schemeClr val="accent3"/>
          </a:solidFill>
          <a:ln>
            <a:noFill/>
          </a:ln>
        </p:spPr>
        <p:txBody>
          <a:bodyPr wrap="square" tIns="146304" bIns="146304">
            <a:noAutofit/>
          </a:bodyPr>
          <a:lstStyle>
            <a:lvl1pPr marL="0" indent="0">
              <a:spcBef>
                <a:spcPts val="1224"/>
              </a:spcBef>
              <a:buClr>
                <a:schemeClr val="tx1"/>
              </a:buClr>
              <a:buFont typeface="Wingdings" pitchFamily="2" charset="2"/>
              <a:buNone/>
              <a:defRPr sz="4000">
                <a:solidFill>
                  <a:schemeClr val="tx1"/>
                </a:solidFill>
              </a:defRPr>
            </a:lvl1pPr>
            <a:lvl2pPr marL="0" indent="0">
              <a:spcBef>
                <a:spcPts val="1080"/>
              </a:spcBef>
              <a:buNone/>
              <a:defRPr sz="2000">
                <a:solidFill>
                  <a:schemeClr val="tx1"/>
                </a:solidFill>
              </a:defRPr>
            </a:lvl2pPr>
            <a:lvl3pPr marL="231707" indent="0">
              <a:buNone/>
              <a:tabLst/>
              <a:defRPr sz="2000">
                <a:solidFill>
                  <a:schemeClr val="tx1"/>
                </a:solidFill>
              </a:defRPr>
            </a:lvl3pPr>
            <a:lvl4pPr marL="460239" indent="0">
              <a:buNone/>
              <a:defRPr>
                <a:solidFill>
                  <a:schemeClr val="tx1"/>
                </a:solidFill>
              </a:defRPr>
            </a:lvl4pPr>
            <a:lvl5pPr marL="685598" indent="0">
              <a:buNone/>
              <a:tabLst/>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3"/>
          <p:cNvSpPr>
            <a:spLocks noGrp="1"/>
          </p:cNvSpPr>
          <p:nvPr>
            <p:ph type="body" sz="quarter" idx="12"/>
          </p:nvPr>
        </p:nvSpPr>
        <p:spPr>
          <a:xfrm>
            <a:off x="8205661" y="2124075"/>
            <a:ext cx="3959352" cy="36576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579762808"/>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Tile + Image">
    <p:spTree>
      <p:nvGrpSpPr>
        <p:cNvPr id="1" name=""/>
        <p:cNvGrpSpPr/>
        <p:nvPr/>
      </p:nvGrpSpPr>
      <p:grpSpPr>
        <a:xfrm>
          <a:off x="0" y="0"/>
          <a:ext cx="0" cy="0"/>
          <a:chOff x="0" y="0"/>
          <a:chExt cx="0" cy="0"/>
        </a:xfrm>
      </p:grpSpPr>
      <p:sp>
        <p:nvSpPr>
          <p:cNvPr id="7" name="Picture Placeholder 3"/>
          <p:cNvSpPr>
            <a:spLocks noGrp="1"/>
          </p:cNvSpPr>
          <p:nvPr>
            <p:ph type="pic" sz="quarter" idx="14"/>
          </p:nvPr>
        </p:nvSpPr>
        <p:spPr>
          <a:xfrm>
            <a:off x="4169891" y="2122133"/>
            <a:ext cx="7995121" cy="3657600"/>
          </a:xfrm>
        </p:spPr>
        <p:txBody>
          <a:bodyPr/>
          <a:lstStyle/>
          <a:p>
            <a:endParaRPr lang="en-US" dirty="0"/>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8" name="Text Placeholder 3"/>
          <p:cNvSpPr>
            <a:spLocks noGrp="1"/>
          </p:cNvSpPr>
          <p:nvPr>
            <p:ph type="body" sz="quarter" idx="10"/>
          </p:nvPr>
        </p:nvSpPr>
        <p:spPr>
          <a:xfrm>
            <a:off x="274641" y="2124075"/>
            <a:ext cx="3913632" cy="365760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60631725"/>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Emphasis Content">
    <p:bg>
      <p:bgPr>
        <a:solidFill>
          <a:schemeClr val="accent2"/>
        </a:soli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274641" y="2124075"/>
            <a:ext cx="11887200" cy="1353136"/>
          </a:xfrm>
        </p:spPr>
        <p:txBody>
          <a:bodyPr wrap="square">
            <a:spAutoFit/>
          </a:bodyPr>
          <a:lstStyle>
            <a:lvl1pPr marL="0" indent="0">
              <a:spcBef>
                <a:spcPts val="1224"/>
              </a:spcBef>
              <a:buClr>
                <a:schemeClr val="tx1"/>
              </a:buClr>
              <a:buFont typeface="Wingdings" pitchFamily="2" charset="2"/>
              <a:buNone/>
              <a:defRPr sz="5400">
                <a:solidFill>
                  <a:schemeClr val="tx1"/>
                </a:solidFill>
              </a:defRPr>
            </a:lvl1pPr>
            <a:lvl2pPr marL="0" indent="0">
              <a:spcBef>
                <a:spcPts val="1080"/>
              </a:spcBef>
              <a:buNone/>
              <a:defRPr sz="2000">
                <a:solidFill>
                  <a:schemeClr val="tx1"/>
                </a:solidFill>
              </a:defRPr>
            </a:lvl2pPr>
            <a:lvl3pPr marL="231707" indent="0">
              <a:buNone/>
              <a:tabLst/>
              <a:defRPr sz="2000">
                <a:solidFill>
                  <a:schemeClr val="tx1"/>
                </a:solidFill>
              </a:defRPr>
            </a:lvl3pPr>
            <a:lvl4pPr marL="460239" indent="0">
              <a:buNone/>
              <a:defRPr>
                <a:solidFill>
                  <a:schemeClr val="tx1"/>
                </a:solidFill>
              </a:defRPr>
            </a:lvl4pPr>
            <a:lvl5pPr marL="685598" indent="0">
              <a:buNone/>
              <a:tabLst/>
              <a:defRPr>
                <a:solidFill>
                  <a:schemeClr val="tx1"/>
                </a:solidFill>
              </a:defRPr>
            </a:lvl5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Emphasis Content One Tile">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a:xfrm>
            <a:off x="8205661" y="2124075"/>
            <a:ext cx="3959352" cy="3657600"/>
          </a:xfrm>
          <a:solidFill>
            <a:schemeClr val="accent3"/>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3"/>
          <p:cNvSpPr>
            <a:spLocks noGrp="1"/>
          </p:cNvSpPr>
          <p:nvPr>
            <p:ph type="body" sz="quarter" idx="10"/>
          </p:nvPr>
        </p:nvSpPr>
        <p:spPr>
          <a:xfrm>
            <a:off x="274641" y="2124075"/>
            <a:ext cx="7315200" cy="3048472"/>
          </a:xfrm>
        </p:spPr>
        <p:txBody>
          <a:bodyPr wrap="square">
            <a:spAutoFit/>
          </a:bodyPr>
          <a:lstStyle>
            <a:lvl1pPr marL="0" indent="0">
              <a:spcBef>
                <a:spcPts val="1224"/>
              </a:spcBef>
              <a:buClr>
                <a:schemeClr val="tx1"/>
              </a:buClr>
              <a:buFont typeface="Wingdings" pitchFamily="2" charset="2"/>
              <a:buNone/>
              <a:defRPr sz="5400">
                <a:solidFill>
                  <a:schemeClr val="tx1"/>
                </a:solidFill>
              </a:defRPr>
            </a:lvl1pPr>
            <a:lvl2pPr marL="0" indent="0">
              <a:spcBef>
                <a:spcPts val="1080"/>
              </a:spcBef>
              <a:buNone/>
              <a:defRPr sz="2000">
                <a:solidFill>
                  <a:schemeClr val="tx1"/>
                </a:solidFill>
              </a:defRPr>
            </a:lvl2pPr>
            <a:lvl3pPr marL="231707" indent="0">
              <a:buNone/>
              <a:tabLst/>
              <a:defRPr sz="2000">
                <a:solidFill>
                  <a:schemeClr val="tx1"/>
                </a:solidFill>
              </a:defRPr>
            </a:lvl3pPr>
            <a:lvl4pPr marL="460239" indent="0">
              <a:buNone/>
              <a:defRPr>
                <a:solidFill>
                  <a:schemeClr val="tx1"/>
                </a:solidFill>
              </a:defRPr>
            </a:lvl4pPr>
            <a:lvl5pPr marL="685598" indent="0">
              <a:buNone/>
              <a:tabLst/>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4178996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our Content Tile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42" y="1212849"/>
            <a:ext cx="5486399" cy="3048472"/>
          </a:xfrm>
        </p:spPr>
        <p:txBody>
          <a:bodyPr wrap="square">
            <a:spAutoFit/>
          </a:bodyPr>
          <a:lstStyle>
            <a:lvl1pPr marL="0" indent="0">
              <a:spcBef>
                <a:spcPts val="1224"/>
              </a:spcBef>
              <a:buClr>
                <a:schemeClr val="tx1"/>
              </a:buClr>
              <a:buFont typeface="Wingdings" pitchFamily="2" charset="2"/>
              <a:buNone/>
              <a:defRPr sz="5400">
                <a:solidFill>
                  <a:schemeClr val="accent2"/>
                </a:solidFill>
              </a:defRPr>
            </a:lvl1pPr>
            <a:lvl2pPr marL="0" indent="0">
              <a:spcBef>
                <a:spcPts val="1080"/>
              </a:spcBef>
              <a:buNone/>
              <a:defRPr sz="2000"/>
            </a:lvl2pPr>
            <a:lvl3pPr marL="231707" indent="0">
              <a:buNone/>
              <a:tabLst/>
              <a:defRPr sz="2000"/>
            </a:lvl3pPr>
            <a:lvl4pPr marL="460239" indent="0">
              <a:buNone/>
              <a:defRPr/>
            </a:lvl4pPr>
            <a:lvl5pPr marL="685598"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3"/>
          <p:cNvSpPr>
            <a:spLocks noGrp="1"/>
          </p:cNvSpPr>
          <p:nvPr>
            <p:ph type="body" sz="quarter" idx="11"/>
          </p:nvPr>
        </p:nvSpPr>
        <p:spPr>
          <a:xfrm>
            <a:off x="6672263" y="1200150"/>
            <a:ext cx="2697480" cy="2697480"/>
          </a:xfrm>
          <a:solidFill>
            <a:srgbClr val="55C5E9"/>
          </a:solidFill>
        </p:spPr>
        <p:txBody>
          <a:bodyPr wrap="square" tIns="146304" bIns="146304">
            <a:noAutofit/>
          </a:bodyPr>
          <a:lstStyle>
            <a:lvl1pPr marL="0" indent="0">
              <a:spcBef>
                <a:spcPts val="1224"/>
              </a:spcBef>
              <a:buClr>
                <a:schemeClr val="tx1"/>
              </a:buClr>
              <a:buFont typeface="Wingdings" pitchFamily="2" charset="2"/>
              <a:buNone/>
              <a:defRPr sz="4000">
                <a:solidFill>
                  <a:schemeClr val="tx1"/>
                </a:solidFill>
              </a:defRPr>
            </a:lvl1pPr>
            <a:lvl2pPr marL="0" indent="0">
              <a:spcBef>
                <a:spcPts val="1080"/>
              </a:spcBef>
              <a:buNone/>
              <a:defRPr sz="2000">
                <a:solidFill>
                  <a:schemeClr val="tx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dirty="0" smtClean="0"/>
              <a:t>Click to edit Master text styles</a:t>
            </a:r>
          </a:p>
          <a:p>
            <a:pPr lvl="1"/>
            <a:r>
              <a:rPr lang="en-US" dirty="0" smtClean="0"/>
              <a:t>Second level</a:t>
            </a:r>
          </a:p>
        </p:txBody>
      </p:sp>
      <p:sp>
        <p:nvSpPr>
          <p:cNvPr id="7" name="Text Placeholder 3"/>
          <p:cNvSpPr>
            <a:spLocks noGrp="1"/>
          </p:cNvSpPr>
          <p:nvPr>
            <p:ph type="body" sz="quarter" idx="12"/>
          </p:nvPr>
        </p:nvSpPr>
        <p:spPr>
          <a:xfrm>
            <a:off x="9423400" y="1200150"/>
            <a:ext cx="2743200" cy="269748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dirty="0" smtClean="0"/>
              <a:t>Click to edit Master text styles</a:t>
            </a:r>
          </a:p>
          <a:p>
            <a:pPr lvl="1"/>
            <a:r>
              <a:rPr lang="en-US" dirty="0" smtClean="0"/>
              <a:t>Second level</a:t>
            </a:r>
          </a:p>
        </p:txBody>
      </p:sp>
      <p:sp>
        <p:nvSpPr>
          <p:cNvPr id="8" name="Text Placeholder 3"/>
          <p:cNvSpPr>
            <a:spLocks noGrp="1"/>
          </p:cNvSpPr>
          <p:nvPr>
            <p:ph type="body" sz="quarter" idx="13"/>
          </p:nvPr>
        </p:nvSpPr>
        <p:spPr>
          <a:xfrm>
            <a:off x="6672263" y="3944938"/>
            <a:ext cx="2697480" cy="27432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dirty="0" smtClean="0"/>
              <a:t>Click to edit Master text styles</a:t>
            </a:r>
          </a:p>
          <a:p>
            <a:pPr lvl="1"/>
            <a:r>
              <a:rPr lang="en-US" dirty="0" smtClean="0"/>
              <a:t>Second level</a:t>
            </a:r>
          </a:p>
        </p:txBody>
      </p:sp>
      <p:sp>
        <p:nvSpPr>
          <p:cNvPr id="9" name="Text Placeholder 3"/>
          <p:cNvSpPr>
            <a:spLocks noGrp="1"/>
          </p:cNvSpPr>
          <p:nvPr>
            <p:ph type="body" sz="quarter" idx="14"/>
          </p:nvPr>
        </p:nvSpPr>
        <p:spPr>
          <a:xfrm>
            <a:off x="9423400" y="3944938"/>
            <a:ext cx="2743200" cy="2743200"/>
          </a:xfrm>
          <a:solidFill>
            <a:schemeClr val="accent5"/>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3628817977"/>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_Section Title Accent Color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5"/>
            <a:ext cx="11887200" cy="1831975"/>
          </a:xfrm>
          <a:noFill/>
        </p:spPr>
        <p:txBody>
          <a:bodyPr tIns="91413" bIns="91413"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19939768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5"/>
            <a:ext cx="11887200" cy="1831975"/>
          </a:xfrm>
          <a:noFill/>
        </p:spPr>
        <p:txBody>
          <a:bodyPr tIns="91413" bIns="91413"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5"/>
            <a:ext cx="11887200" cy="1831975"/>
          </a:xfrm>
          <a:noFill/>
        </p:spPr>
        <p:txBody>
          <a:bodyPr tIns="91413" bIns="91413" anchor="t" anchorCtr="0"/>
          <a:lstStyle>
            <a:lvl1pPr>
              <a:defRPr sz="8800" spc="-100" baseline="0">
                <a:solidFill>
                  <a:schemeClr val="bg1"/>
                </a:solidFill>
              </a:defRPr>
            </a:lvl1pPr>
          </a:lstStyle>
          <a:p>
            <a:r>
              <a:rPr lang="en-US" dirty="0" smtClean="0"/>
              <a:t>Section title</a:t>
            </a:r>
            <a:endParaRPr lang="en-US" dirty="0"/>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434711" cy="6994524"/>
          </a:xfrm>
          <a:prstGeom prst="rect">
            <a:avLst/>
          </a:prstGeom>
        </p:spPr>
      </p:pic>
      <p:pic>
        <p:nvPicPr>
          <p:cNvPr id="7" name="Picture 6" descr="VS_Purp526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50907" y="1924372"/>
            <a:ext cx="3217432" cy="901047"/>
          </a:xfrm>
          <a:prstGeom prst="rect">
            <a:avLst/>
          </a:prstGeom>
        </p:spPr>
      </p:pic>
      <p:pic>
        <p:nvPicPr>
          <p:cNvPr id="10" name="Picture 9" descr="MSFT_logo_rgb_C-Gray.png"/>
          <p:cNvPicPr>
            <a:picLocks noChangeAspect="1"/>
          </p:cNvPicPr>
          <p:nvPr userDrawn="1"/>
        </p:nvPicPr>
        <p:blipFill rotWithShape="1">
          <a:blip r:embed="rId4">
            <a:extLst>
              <a:ext uri="{28A0092B-C50C-407E-A947-70E740481C1C}">
                <a14:useLocalDpi xmlns:a14="http://schemas.microsoft.com/office/drawing/2010/main" val="0"/>
              </a:ext>
            </a:extLst>
          </a:blip>
          <a:srcRect l="30316" t="23386" b="23386"/>
          <a:stretch/>
        </p:blipFill>
        <p:spPr>
          <a:xfrm>
            <a:off x="10126763" y="6434577"/>
            <a:ext cx="1254513" cy="352486"/>
          </a:xfrm>
          <a:prstGeom prst="rect">
            <a:avLst/>
          </a:prstGeom>
        </p:spPr>
      </p:pic>
      <p:sp>
        <p:nvSpPr>
          <p:cNvPr id="5" name="Text Placeholder 4"/>
          <p:cNvSpPr>
            <a:spLocks noGrp="1"/>
          </p:cNvSpPr>
          <p:nvPr>
            <p:ph type="body" sz="quarter" idx="12" hasCustomPrompt="1"/>
          </p:nvPr>
        </p:nvSpPr>
        <p:spPr>
          <a:xfrm>
            <a:off x="276542" y="5600698"/>
            <a:ext cx="7315200" cy="1393827"/>
          </a:xfrm>
          <a:noFill/>
        </p:spPr>
        <p:txBody>
          <a:bodyPr lIns="146260" tIns="109696" rIns="146260" bIns="109696">
            <a:noAutofit/>
          </a:bodyPr>
          <a:lstStyle>
            <a:lvl1pPr marL="0" indent="0">
              <a:spcBef>
                <a:spcPts val="0"/>
              </a:spcBef>
              <a:buNone/>
              <a:defRPr sz="3000" spc="0" baseline="0">
                <a:solidFill>
                  <a:schemeClr val="tx1">
                    <a:lumMod val="50000"/>
                  </a:schemeClr>
                </a:soli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3763403"/>
            <a:ext cx="7315200" cy="1837298"/>
          </a:xfrm>
          <a:noFill/>
        </p:spPr>
        <p:txBody>
          <a:bodyPr lIns="146260" tIns="91413" rIns="146260" bIns="91413" anchor="t" anchorCtr="0"/>
          <a:lstStyle>
            <a:lvl1pPr>
              <a:defRPr sz="5000" spc="-100" baseline="0">
                <a:solidFill>
                  <a:schemeClr val="accent2"/>
                </a:solidFill>
              </a:defRPr>
            </a:lvl1pPr>
          </a:lstStyle>
          <a:p>
            <a:r>
              <a:rPr lang="en-US" dirty="0" smtClean="0"/>
              <a:t>Presentation title</a:t>
            </a:r>
            <a:endParaRPr lang="en-US" dirty="0"/>
          </a:p>
        </p:txBody>
      </p:sp>
    </p:spTree>
    <p:extLst>
      <p:ext uri="{BB962C8B-B14F-4D97-AF65-F5344CB8AC3E}">
        <p14:creationId xmlns:p14="http://schemas.microsoft.com/office/powerpoint/2010/main" val="16218558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4"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27" tIns="46627" rIns="46627" bIns="46627" numCol="1" spcCol="0" rtlCol="0" fromWordArt="0" anchor="ctr" anchorCtr="0" forceAA="0" compatLnSpc="1">
            <a:prstTxWarp prst="textNoShape">
              <a:avLst/>
            </a:prstTxWarp>
            <a:noAutofit/>
          </a:bodyPr>
          <a:lstStyle/>
          <a:p>
            <a:pPr algn="ctr" defTabSz="932199"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41" y="1221160"/>
            <a:ext cx="11887199" cy="2022517"/>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451" indent="0">
              <a:buNone/>
              <a:defRPr>
                <a:gradFill>
                  <a:gsLst>
                    <a:gs pos="1250">
                      <a:srgbClr val="000000"/>
                    </a:gs>
                    <a:gs pos="100000">
                      <a:srgbClr val="000000"/>
                    </a:gs>
                  </a:gsLst>
                  <a:lin ang="5400000" scaled="0"/>
                </a:gradFill>
                <a:latin typeface="Segoe UI" pitchFamily="34" charset="0"/>
                <a:cs typeface="Segoe UI" pitchFamily="34" charset="0"/>
              </a:defRPr>
            </a:lvl2pPr>
            <a:lvl3pPr marL="584436" indent="0">
              <a:buNone/>
              <a:defRPr>
                <a:gradFill>
                  <a:gsLst>
                    <a:gs pos="1250">
                      <a:srgbClr val="000000"/>
                    </a:gs>
                    <a:gs pos="100000">
                      <a:srgbClr val="000000"/>
                    </a:gs>
                  </a:gsLst>
                  <a:lin ang="5400000" scaled="0"/>
                </a:gradFill>
                <a:latin typeface="Segoe UI" pitchFamily="34" charset="0"/>
                <a:cs typeface="Segoe UI" pitchFamily="34" charset="0"/>
              </a:defRPr>
            </a:lvl3pPr>
            <a:lvl4pPr marL="814324"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688"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2"/>
            <a:ext cx="11887200" cy="2443746"/>
          </a:xfrm>
          <a:prstGeom prst="rect">
            <a:avLst/>
          </a:prstGeom>
        </p:spPr>
        <p:txBody>
          <a:bodyPr/>
          <a:lstStyle>
            <a:lvl1pPr marL="290428" indent="-290428">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333" indent="-280905">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759" indent="-290428">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292" indent="-228533">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826" indent="-228533">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12" tIns="77705" rIns="155412" bIns="77705"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434710" cy="6994524"/>
          </a:xfrm>
          <a:prstGeom prst="rect">
            <a:avLst/>
          </a:prstGeom>
        </p:spPr>
      </p:pic>
      <p:pic>
        <p:nvPicPr>
          <p:cNvPr id="7" name="Picture 6" descr="VS_Purp526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50907" y="1924372"/>
            <a:ext cx="3217432" cy="901047"/>
          </a:xfrm>
          <a:prstGeom prst="rect">
            <a:avLst/>
          </a:prstGeom>
        </p:spPr>
      </p:pic>
      <p:sp>
        <p:nvSpPr>
          <p:cNvPr id="5" name="Text Placeholder 4"/>
          <p:cNvSpPr>
            <a:spLocks noGrp="1"/>
          </p:cNvSpPr>
          <p:nvPr>
            <p:ph type="body" sz="quarter" idx="12" hasCustomPrompt="1"/>
          </p:nvPr>
        </p:nvSpPr>
        <p:spPr>
          <a:xfrm>
            <a:off x="276542" y="5600698"/>
            <a:ext cx="7315200" cy="1393827"/>
          </a:xfrm>
          <a:noFill/>
        </p:spPr>
        <p:txBody>
          <a:bodyPr lIns="146260" tIns="109696" rIns="146260" bIns="109696">
            <a:noAutofit/>
          </a:bodyPr>
          <a:lstStyle>
            <a:lvl1pPr marL="0" indent="0">
              <a:spcBef>
                <a:spcPts val="0"/>
              </a:spcBef>
              <a:buNone/>
              <a:defRPr sz="3000" spc="0" baseline="0">
                <a:solidFill>
                  <a:schemeClr val="tx1">
                    <a:lumMod val="50000"/>
                  </a:schemeClr>
                </a:soli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3763403"/>
            <a:ext cx="7315200" cy="1837298"/>
          </a:xfrm>
          <a:noFill/>
        </p:spPr>
        <p:txBody>
          <a:bodyPr lIns="146260" tIns="91413" rIns="146260" bIns="91413" anchor="t" anchorCtr="0"/>
          <a:lstStyle>
            <a:lvl1pPr>
              <a:defRPr sz="5000" spc="-100" baseline="0">
                <a:solidFill>
                  <a:schemeClr val="accent2"/>
                </a:solidFill>
              </a:defRPr>
            </a:lvl1pPr>
          </a:lstStyle>
          <a:p>
            <a:r>
              <a:rPr lang="en-US" dirty="0" smtClean="0"/>
              <a:t>Presentation title</a:t>
            </a:r>
            <a:endParaRPr lang="en-US" dirty="0"/>
          </a:p>
        </p:txBody>
      </p:sp>
      <p:pic>
        <p:nvPicPr>
          <p:cNvPr id="8" name="Picture 7" descr="MSFT_logo_rgb_C-Gray.png"/>
          <p:cNvPicPr>
            <a:picLocks noChangeAspect="1"/>
          </p:cNvPicPr>
          <p:nvPr userDrawn="1"/>
        </p:nvPicPr>
        <p:blipFill rotWithShape="1">
          <a:blip r:embed="rId4">
            <a:extLst>
              <a:ext uri="{28A0092B-C50C-407E-A947-70E740481C1C}">
                <a14:useLocalDpi xmlns:a14="http://schemas.microsoft.com/office/drawing/2010/main" val="0"/>
              </a:ext>
            </a:extLst>
          </a:blip>
          <a:srcRect l="30316" t="23386" b="23386"/>
          <a:stretch/>
        </p:blipFill>
        <p:spPr>
          <a:xfrm>
            <a:off x="10126763" y="6434577"/>
            <a:ext cx="1254513" cy="352486"/>
          </a:xfrm>
          <a:prstGeom prst="rect">
            <a:avLst/>
          </a:prstGeom>
        </p:spPr>
      </p:pic>
    </p:spTree>
    <p:extLst>
      <p:ext uri="{BB962C8B-B14F-4D97-AF65-F5344CB8AC3E}">
        <p14:creationId xmlns:p14="http://schemas.microsoft.com/office/powerpoint/2010/main" val="30699365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434711" cy="6994525"/>
          </a:xfrm>
          <a:prstGeom prst="rect">
            <a:avLst/>
          </a:prstGeom>
        </p:spPr>
      </p:pic>
      <p:sp>
        <p:nvSpPr>
          <p:cNvPr id="2" name="Title 1"/>
          <p:cNvSpPr>
            <a:spLocks noGrp="1"/>
          </p:cNvSpPr>
          <p:nvPr>
            <p:ph type="title" hasCustomPrompt="1"/>
          </p:nvPr>
        </p:nvSpPr>
        <p:spPr>
          <a:xfrm>
            <a:off x="274638" y="274320"/>
            <a:ext cx="7315200" cy="1831975"/>
          </a:xfrm>
          <a:noFill/>
        </p:spPr>
        <p:txBody>
          <a:bodyPr tIns="91413" bIns="91413"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15101621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434711" cy="6994524"/>
          </a:xfrm>
          <a:prstGeom prst="rect">
            <a:avLst/>
          </a:prstGeom>
        </p:spPr>
      </p:pic>
      <p:sp>
        <p:nvSpPr>
          <p:cNvPr id="2" name="Title 1"/>
          <p:cNvSpPr>
            <a:spLocks noGrp="1"/>
          </p:cNvSpPr>
          <p:nvPr>
            <p:ph type="title" hasCustomPrompt="1"/>
          </p:nvPr>
        </p:nvSpPr>
        <p:spPr>
          <a:xfrm>
            <a:off x="274638" y="274320"/>
            <a:ext cx="7315200" cy="1831975"/>
          </a:xfrm>
          <a:noFill/>
        </p:spPr>
        <p:txBody>
          <a:bodyPr tIns="91413" bIns="91413"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91810873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434711" cy="6994524"/>
          </a:xfrm>
          <a:prstGeom prst="rect">
            <a:avLst/>
          </a:prstGeom>
        </p:spPr>
      </p:pic>
      <p:sp>
        <p:nvSpPr>
          <p:cNvPr id="2" name="Title 1"/>
          <p:cNvSpPr>
            <a:spLocks noGrp="1"/>
          </p:cNvSpPr>
          <p:nvPr>
            <p:ph type="title" hasCustomPrompt="1"/>
          </p:nvPr>
        </p:nvSpPr>
        <p:spPr>
          <a:xfrm>
            <a:off x="274638" y="274320"/>
            <a:ext cx="7315200" cy="1831975"/>
          </a:xfrm>
          <a:noFill/>
        </p:spPr>
        <p:txBody>
          <a:bodyPr tIns="91413" bIns="91413"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07159791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descr="demo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427659" cy="6994525"/>
          </a:xfrm>
          <a:prstGeom prst="rect">
            <a:avLst/>
          </a:prstGeom>
        </p:spPr>
      </p:pic>
      <p:sp>
        <p:nvSpPr>
          <p:cNvPr id="2" name="Title 1"/>
          <p:cNvSpPr>
            <a:spLocks noGrp="1"/>
          </p:cNvSpPr>
          <p:nvPr>
            <p:ph type="title" hasCustomPrompt="1"/>
          </p:nvPr>
        </p:nvSpPr>
        <p:spPr>
          <a:xfrm>
            <a:off x="274638" y="274320"/>
            <a:ext cx="4746400" cy="4488660"/>
          </a:xfrm>
          <a:noFill/>
        </p:spPr>
        <p:txBody>
          <a:bodyPr tIns="91413" bIns="91413" anchor="t" anchorCtr="0"/>
          <a:lstStyle>
            <a:lvl1pPr>
              <a:defRPr sz="8800" spc="-100" baseline="0">
                <a:gradFill>
                  <a:gsLst>
                    <a:gs pos="100000">
                      <a:schemeClr val="tx1"/>
                    </a:gs>
                    <a:gs pos="0">
                      <a:schemeClr val="tx1"/>
                    </a:gs>
                  </a:gsLst>
                  <a:lin ang="5400000" scaled="0"/>
                </a:gradFill>
              </a:defRPr>
            </a:lvl1pPr>
          </a:lstStyle>
          <a:p>
            <a:r>
              <a:rPr lang="en-US" dirty="0" smtClean="0"/>
              <a:t>Demo</a:t>
            </a:r>
            <a:endParaRPr lang="en-US" dirty="0"/>
          </a:p>
        </p:txBody>
      </p:sp>
    </p:spTree>
    <p:extLst>
      <p:ext uri="{BB962C8B-B14F-4D97-AF65-F5344CB8AC3E}">
        <p14:creationId xmlns:p14="http://schemas.microsoft.com/office/powerpoint/2010/main" val="44189794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descr="announcin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436475" cy="6992345"/>
          </a:xfrm>
          <a:prstGeom prst="rect">
            <a:avLst/>
          </a:prstGeom>
        </p:spPr>
      </p:pic>
      <p:sp>
        <p:nvSpPr>
          <p:cNvPr id="2" name="Title 1"/>
          <p:cNvSpPr>
            <a:spLocks noGrp="1"/>
          </p:cNvSpPr>
          <p:nvPr>
            <p:ph type="title" hasCustomPrompt="1"/>
          </p:nvPr>
        </p:nvSpPr>
        <p:spPr>
          <a:xfrm>
            <a:off x="274638" y="274320"/>
            <a:ext cx="7315200" cy="1831975"/>
          </a:xfrm>
          <a:noFill/>
        </p:spPr>
        <p:txBody>
          <a:bodyPr tIns="91413" bIns="91413" anchor="t" anchorCtr="0"/>
          <a:lstStyle>
            <a:lvl1pPr>
              <a:defRPr sz="8800" spc="-100" baseline="0">
                <a:gradFill>
                  <a:gsLst>
                    <a:gs pos="100000">
                      <a:schemeClr val="tx1"/>
                    </a:gs>
                    <a:gs pos="0">
                      <a:schemeClr val="tx1"/>
                    </a:gs>
                  </a:gsLst>
                  <a:lin ang="5400000" scaled="0"/>
                </a:gradFill>
              </a:defRPr>
            </a:lvl1pPr>
          </a:lstStyle>
          <a:p>
            <a:r>
              <a:rPr lang="en-US" dirty="0" smtClean="0"/>
              <a:t>Announcing</a:t>
            </a:r>
            <a:endParaRPr lang="en-US" dirty="0"/>
          </a:p>
        </p:txBody>
      </p:sp>
    </p:spTree>
    <p:extLst>
      <p:ext uri="{BB962C8B-B14F-4D97-AF65-F5344CB8AC3E}">
        <p14:creationId xmlns:p14="http://schemas.microsoft.com/office/powerpoint/2010/main" val="302511104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2" y="295277"/>
            <a:ext cx="11889564" cy="917575"/>
          </a:xfrm>
          <a:prstGeom prst="rect">
            <a:avLst/>
          </a:prstGeom>
        </p:spPr>
        <p:txBody>
          <a:bodyPr vert="horz" wrap="square" lIns="146260" tIns="91413" rIns="146260" bIns="91413"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74640" y="1212854"/>
            <a:ext cx="11887198" cy="2121397"/>
          </a:xfrm>
          <a:prstGeom prst="rect">
            <a:avLst/>
          </a:prstGeom>
        </p:spPr>
        <p:txBody>
          <a:bodyPr vert="horz" wrap="square" lIns="146260" tIns="91413" rIns="146260" bIns="91413"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83" r:id="rId1"/>
    <p:sldLayoutId id="2147484195" r:id="rId2"/>
    <p:sldLayoutId id="2147484196" r:id="rId3"/>
    <p:sldLayoutId id="2147484197" r:id="rId4"/>
    <p:sldLayoutId id="2147484186" r:id="rId5"/>
    <p:sldLayoutId id="2147484187" r:id="rId6"/>
    <p:sldLayoutId id="2147484188" r:id="rId7"/>
    <p:sldLayoutId id="2147484201" r:id="rId8"/>
    <p:sldLayoutId id="2147484199" r:id="rId9"/>
    <p:sldLayoutId id="2147484200" r:id="rId10"/>
    <p:sldLayoutId id="2147484087" r:id="rId11"/>
    <p:sldLayoutId id="2147484098" r:id="rId12"/>
    <p:sldLayoutId id="2147484086" r:id="rId13"/>
    <p:sldLayoutId id="2147484107" r:id="rId14"/>
    <p:sldLayoutId id="2147484099" r:id="rId15"/>
    <p:sldLayoutId id="2147484100" r:id="rId16"/>
    <p:sldLayoutId id="2147484089" r:id="rId17"/>
    <p:sldLayoutId id="2147484106" r:id="rId18"/>
    <p:sldLayoutId id="2147484189" r:id="rId19"/>
    <p:sldLayoutId id="2147484190" r:id="rId20"/>
    <p:sldLayoutId id="2147484191" r:id="rId21"/>
    <p:sldLayoutId id="2147484092" r:id="rId22"/>
    <p:sldLayoutId id="2147484130" r:id="rId23"/>
    <p:sldLayoutId id="2147484192" r:id="rId24"/>
    <p:sldLayoutId id="2147484194" r:id="rId25"/>
    <p:sldLayoutId id="2147484193" r:id="rId26"/>
    <p:sldLayoutId id="2147484101" r:id="rId27"/>
    <p:sldLayoutId id="2147484102" r:id="rId28"/>
    <p:sldLayoutId id="2147484127" r:id="rId29"/>
    <p:sldLayoutId id="2147484128" r:id="rId30"/>
    <p:sldLayoutId id="2147484129" r:id="rId31"/>
    <p:sldLayoutId id="2147484093" r:id="rId32"/>
    <p:sldLayoutId id="2147484094" r:id="rId33"/>
    <p:sldLayoutId id="2147484096" r:id="rId34"/>
  </p:sldLayoutIdLst>
  <p:transition>
    <p:fade/>
  </p:transition>
  <p:timing>
    <p:tnLst>
      <p:par>
        <p:cTn id="1" dur="indefinite" restart="never" nodeType="tmRoot"/>
      </p:par>
    </p:tnLst>
  </p:timing>
  <p:txStyles>
    <p:titleStyle>
      <a:lvl1pPr algn="l" defTabSz="932468"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00" marR="0" indent="-342800" algn="l" defTabSz="932468"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029" marR="0" indent="-241229" algn="l" defTabSz="932468"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866" marR="0" indent="-228533" algn="l" defTabSz="932468"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397" marR="0" indent="-228533" algn="l" defTabSz="932468"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6929" marR="0" indent="-228533" algn="l" defTabSz="932468"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286"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521"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6755"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2990"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468" rtl="0" eaLnBrk="1" latinLnBrk="0" hangingPunct="1">
        <a:defRPr sz="1800" kern="1200">
          <a:solidFill>
            <a:schemeClr val="tx1"/>
          </a:solidFill>
          <a:latin typeface="+mn-lt"/>
          <a:ea typeface="+mn-ea"/>
          <a:cs typeface="+mn-cs"/>
        </a:defRPr>
      </a:lvl1pPr>
      <a:lvl2pPr marL="466235" algn="l" defTabSz="932468" rtl="0" eaLnBrk="1" latinLnBrk="0" hangingPunct="1">
        <a:defRPr sz="1800" kern="1200">
          <a:solidFill>
            <a:schemeClr val="tx1"/>
          </a:solidFill>
          <a:latin typeface="+mn-lt"/>
          <a:ea typeface="+mn-ea"/>
          <a:cs typeface="+mn-cs"/>
        </a:defRPr>
      </a:lvl2pPr>
      <a:lvl3pPr marL="932468" algn="l" defTabSz="932468" rtl="0" eaLnBrk="1" latinLnBrk="0" hangingPunct="1">
        <a:defRPr sz="1800" kern="1200">
          <a:solidFill>
            <a:schemeClr val="tx1"/>
          </a:solidFill>
          <a:latin typeface="+mn-lt"/>
          <a:ea typeface="+mn-ea"/>
          <a:cs typeface="+mn-cs"/>
        </a:defRPr>
      </a:lvl3pPr>
      <a:lvl4pPr marL="1398702" algn="l" defTabSz="932468" rtl="0" eaLnBrk="1" latinLnBrk="0" hangingPunct="1">
        <a:defRPr sz="1800" kern="1200">
          <a:solidFill>
            <a:schemeClr val="tx1"/>
          </a:solidFill>
          <a:latin typeface="+mn-lt"/>
          <a:ea typeface="+mn-ea"/>
          <a:cs typeface="+mn-cs"/>
        </a:defRPr>
      </a:lvl4pPr>
      <a:lvl5pPr marL="1864936" algn="l" defTabSz="932468" rtl="0" eaLnBrk="1" latinLnBrk="0" hangingPunct="1">
        <a:defRPr sz="1800" kern="1200">
          <a:solidFill>
            <a:schemeClr val="tx1"/>
          </a:solidFill>
          <a:latin typeface="+mn-lt"/>
          <a:ea typeface="+mn-ea"/>
          <a:cs typeface="+mn-cs"/>
        </a:defRPr>
      </a:lvl5pPr>
      <a:lvl6pPr marL="2331170" algn="l" defTabSz="932468" rtl="0" eaLnBrk="1" latinLnBrk="0" hangingPunct="1">
        <a:defRPr sz="1800" kern="1200">
          <a:solidFill>
            <a:schemeClr val="tx1"/>
          </a:solidFill>
          <a:latin typeface="+mn-lt"/>
          <a:ea typeface="+mn-ea"/>
          <a:cs typeface="+mn-cs"/>
        </a:defRPr>
      </a:lvl6pPr>
      <a:lvl7pPr marL="2797404" algn="l" defTabSz="932468" rtl="0" eaLnBrk="1" latinLnBrk="0" hangingPunct="1">
        <a:defRPr sz="1800" kern="1200">
          <a:solidFill>
            <a:schemeClr val="tx1"/>
          </a:solidFill>
          <a:latin typeface="+mn-lt"/>
          <a:ea typeface="+mn-ea"/>
          <a:cs typeface="+mn-cs"/>
        </a:defRPr>
      </a:lvl7pPr>
      <a:lvl8pPr marL="3263638" algn="l" defTabSz="932468" rtl="0" eaLnBrk="1" latinLnBrk="0" hangingPunct="1">
        <a:defRPr sz="1800" kern="1200">
          <a:solidFill>
            <a:schemeClr val="tx1"/>
          </a:solidFill>
          <a:latin typeface="+mn-lt"/>
          <a:ea typeface="+mn-ea"/>
          <a:cs typeface="+mn-cs"/>
        </a:defRPr>
      </a:lvl8pPr>
      <a:lvl9pPr marL="3729872" algn="l" defTabSz="93246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1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30.xml"/><Relationship Id="rId4" Type="http://schemas.openxmlformats.org/officeDocument/2006/relationships/image" Target="../media/image3.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276542" y="5600698"/>
            <a:ext cx="7315200" cy="1393827"/>
          </a:xfrm>
        </p:spPr>
        <p:txBody>
          <a:bodyPr/>
          <a:lstStyle/>
          <a:p>
            <a:r>
              <a:rPr lang="en-US" dirty="0" smtClean="0"/>
              <a:t>Jeff Fattic</a:t>
            </a:r>
            <a:endParaRPr lang="en-US" dirty="0"/>
          </a:p>
        </p:txBody>
      </p:sp>
      <p:sp>
        <p:nvSpPr>
          <p:cNvPr id="3" name="Title 2"/>
          <p:cNvSpPr>
            <a:spLocks noGrp="1"/>
          </p:cNvSpPr>
          <p:nvPr>
            <p:ph type="title"/>
          </p:nvPr>
        </p:nvSpPr>
        <p:spPr/>
        <p:txBody>
          <a:bodyPr/>
          <a:lstStyle/>
          <a:p>
            <a:r>
              <a:rPr lang="en-US" dirty="0" smtClean="0"/>
              <a:t>Continuous Delivery</a:t>
            </a:r>
            <a:endParaRPr lang="en-US" dirty="0"/>
          </a:p>
        </p:txBody>
      </p:sp>
    </p:spTree>
    <p:extLst>
      <p:ext uri="{BB962C8B-B14F-4D97-AF65-F5344CB8AC3E}">
        <p14:creationId xmlns:p14="http://schemas.microsoft.com/office/powerpoint/2010/main" val="16694605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Freeform 6"/>
          <p:cNvSpPr>
            <a:spLocks noChangeAspect="1" noEditPoints="1"/>
          </p:cNvSpPr>
          <p:nvPr/>
        </p:nvSpPr>
        <p:spPr bwMode="auto">
          <a:xfrm>
            <a:off x="412822" y="1281693"/>
            <a:ext cx="619826" cy="621792"/>
          </a:xfrm>
          <a:custGeom>
            <a:avLst/>
            <a:gdLst>
              <a:gd name="T0" fmla="*/ 269 w 534"/>
              <a:gd name="T1" fmla="*/ 536 h 536"/>
              <a:gd name="T2" fmla="*/ 534 w 534"/>
              <a:gd name="T3" fmla="*/ 266 h 536"/>
              <a:gd name="T4" fmla="*/ 269 w 534"/>
              <a:gd name="T5" fmla="*/ 0 h 536"/>
              <a:gd name="T6" fmla="*/ 0 w 534"/>
              <a:gd name="T7" fmla="*/ 266 h 536"/>
              <a:gd name="T8" fmla="*/ 269 w 534"/>
              <a:gd name="T9" fmla="*/ 536 h 536"/>
              <a:gd name="T10" fmla="*/ 269 w 534"/>
              <a:gd name="T11" fmla="*/ 32 h 536"/>
              <a:gd name="T12" fmla="*/ 501 w 534"/>
              <a:gd name="T13" fmla="*/ 266 h 536"/>
              <a:gd name="T14" fmla="*/ 269 w 534"/>
              <a:gd name="T15" fmla="*/ 503 h 536"/>
              <a:gd name="T16" fmla="*/ 32 w 534"/>
              <a:gd name="T17" fmla="*/ 266 h 536"/>
              <a:gd name="T18" fmla="*/ 269 w 534"/>
              <a:gd name="T19" fmla="*/ 32 h 536"/>
              <a:gd name="T20" fmla="*/ 394 w 534"/>
              <a:gd name="T21" fmla="*/ 250 h 536"/>
              <a:gd name="T22" fmla="*/ 268 w 534"/>
              <a:gd name="T23" fmla="*/ 124 h 536"/>
              <a:gd name="T24" fmla="*/ 142 w 534"/>
              <a:gd name="T25" fmla="*/ 250 h 536"/>
              <a:gd name="T26" fmla="*/ 268 w 534"/>
              <a:gd name="T27" fmla="*/ 376 h 536"/>
              <a:gd name="T28" fmla="*/ 291 w 534"/>
              <a:gd name="T29" fmla="*/ 374 h 536"/>
              <a:gd name="T30" fmla="*/ 363 w 534"/>
              <a:gd name="T31" fmla="*/ 413 h 536"/>
              <a:gd name="T32" fmla="*/ 345 w 534"/>
              <a:gd name="T33" fmla="*/ 349 h 536"/>
              <a:gd name="T34" fmla="*/ 394 w 534"/>
              <a:gd name="T35" fmla="*/ 250 h 536"/>
              <a:gd name="T36" fmla="*/ 268 w 534"/>
              <a:gd name="T37" fmla="*/ 309 h 536"/>
              <a:gd name="T38" fmla="*/ 206 w 534"/>
              <a:gd name="T39" fmla="*/ 309 h 536"/>
              <a:gd name="T40" fmla="*/ 206 w 534"/>
              <a:gd name="T41" fmla="*/ 285 h 536"/>
              <a:gd name="T42" fmla="*/ 268 w 534"/>
              <a:gd name="T43" fmla="*/ 285 h 536"/>
              <a:gd name="T44" fmla="*/ 268 w 534"/>
              <a:gd name="T45" fmla="*/ 309 h 536"/>
              <a:gd name="T46" fmla="*/ 268 w 534"/>
              <a:gd name="T47" fmla="*/ 309 h 536"/>
              <a:gd name="T48" fmla="*/ 330 w 534"/>
              <a:gd name="T49" fmla="*/ 265 h 536"/>
              <a:gd name="T50" fmla="*/ 206 w 534"/>
              <a:gd name="T51" fmla="*/ 265 h 536"/>
              <a:gd name="T52" fmla="*/ 206 w 534"/>
              <a:gd name="T53" fmla="*/ 241 h 536"/>
              <a:gd name="T54" fmla="*/ 330 w 534"/>
              <a:gd name="T55" fmla="*/ 241 h 536"/>
              <a:gd name="T56" fmla="*/ 330 w 534"/>
              <a:gd name="T57" fmla="*/ 265 h 536"/>
              <a:gd name="T58" fmla="*/ 330 w 534"/>
              <a:gd name="T59" fmla="*/ 265 h 536"/>
              <a:gd name="T60" fmla="*/ 330 w 534"/>
              <a:gd name="T61" fmla="*/ 222 h 536"/>
              <a:gd name="T62" fmla="*/ 206 w 534"/>
              <a:gd name="T63" fmla="*/ 222 h 536"/>
              <a:gd name="T64" fmla="*/ 206 w 534"/>
              <a:gd name="T65" fmla="*/ 197 h 536"/>
              <a:gd name="T66" fmla="*/ 330 w 534"/>
              <a:gd name="T67" fmla="*/ 197 h 536"/>
              <a:gd name="T68" fmla="*/ 330 w 534"/>
              <a:gd name="T69" fmla="*/ 222 h 536"/>
              <a:gd name="T70" fmla="*/ 330 w 534"/>
              <a:gd name="T71" fmla="*/ 222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34" h="536">
                <a:moveTo>
                  <a:pt x="269" y="536"/>
                </a:moveTo>
                <a:cubicBezTo>
                  <a:pt x="415" y="536"/>
                  <a:pt x="534" y="417"/>
                  <a:pt x="534" y="266"/>
                </a:cubicBezTo>
                <a:cubicBezTo>
                  <a:pt x="534" y="118"/>
                  <a:pt x="415" y="0"/>
                  <a:pt x="269" y="0"/>
                </a:cubicBezTo>
                <a:cubicBezTo>
                  <a:pt x="118" y="0"/>
                  <a:pt x="0" y="118"/>
                  <a:pt x="0" y="266"/>
                </a:cubicBezTo>
                <a:cubicBezTo>
                  <a:pt x="0" y="417"/>
                  <a:pt x="118" y="536"/>
                  <a:pt x="269" y="536"/>
                </a:cubicBezTo>
                <a:close/>
                <a:moveTo>
                  <a:pt x="269" y="32"/>
                </a:moveTo>
                <a:cubicBezTo>
                  <a:pt x="398" y="32"/>
                  <a:pt x="501" y="137"/>
                  <a:pt x="501" y="266"/>
                </a:cubicBezTo>
                <a:cubicBezTo>
                  <a:pt x="501" y="396"/>
                  <a:pt x="398" y="503"/>
                  <a:pt x="269" y="503"/>
                </a:cubicBezTo>
                <a:cubicBezTo>
                  <a:pt x="140" y="503"/>
                  <a:pt x="32" y="396"/>
                  <a:pt x="32" y="266"/>
                </a:cubicBezTo>
                <a:cubicBezTo>
                  <a:pt x="32" y="137"/>
                  <a:pt x="140" y="32"/>
                  <a:pt x="269" y="32"/>
                </a:cubicBezTo>
                <a:close/>
                <a:moveTo>
                  <a:pt x="394" y="250"/>
                </a:moveTo>
                <a:cubicBezTo>
                  <a:pt x="394" y="180"/>
                  <a:pt x="337" y="124"/>
                  <a:pt x="268" y="124"/>
                </a:cubicBezTo>
                <a:cubicBezTo>
                  <a:pt x="198" y="124"/>
                  <a:pt x="142" y="180"/>
                  <a:pt x="142" y="250"/>
                </a:cubicBezTo>
                <a:cubicBezTo>
                  <a:pt x="142" y="319"/>
                  <a:pt x="198" y="376"/>
                  <a:pt x="268" y="376"/>
                </a:cubicBezTo>
                <a:cubicBezTo>
                  <a:pt x="276" y="376"/>
                  <a:pt x="284" y="375"/>
                  <a:pt x="291" y="374"/>
                </a:cubicBezTo>
                <a:cubicBezTo>
                  <a:pt x="363" y="413"/>
                  <a:pt x="363" y="413"/>
                  <a:pt x="363" y="413"/>
                </a:cubicBezTo>
                <a:cubicBezTo>
                  <a:pt x="345" y="349"/>
                  <a:pt x="345" y="349"/>
                  <a:pt x="345" y="349"/>
                </a:cubicBezTo>
                <a:cubicBezTo>
                  <a:pt x="374" y="326"/>
                  <a:pt x="394" y="290"/>
                  <a:pt x="394" y="250"/>
                </a:cubicBezTo>
                <a:close/>
                <a:moveTo>
                  <a:pt x="268" y="309"/>
                </a:moveTo>
                <a:cubicBezTo>
                  <a:pt x="206" y="309"/>
                  <a:pt x="206" y="309"/>
                  <a:pt x="206" y="309"/>
                </a:cubicBezTo>
                <a:cubicBezTo>
                  <a:pt x="206" y="285"/>
                  <a:pt x="206" y="285"/>
                  <a:pt x="206" y="285"/>
                </a:cubicBezTo>
                <a:cubicBezTo>
                  <a:pt x="268" y="285"/>
                  <a:pt x="268" y="285"/>
                  <a:pt x="268" y="285"/>
                </a:cubicBezTo>
                <a:cubicBezTo>
                  <a:pt x="268" y="309"/>
                  <a:pt x="268" y="309"/>
                  <a:pt x="268" y="309"/>
                </a:cubicBezTo>
                <a:cubicBezTo>
                  <a:pt x="268" y="309"/>
                  <a:pt x="268" y="309"/>
                  <a:pt x="268" y="309"/>
                </a:cubicBezTo>
                <a:close/>
                <a:moveTo>
                  <a:pt x="330" y="265"/>
                </a:moveTo>
                <a:cubicBezTo>
                  <a:pt x="206" y="265"/>
                  <a:pt x="206" y="265"/>
                  <a:pt x="206" y="265"/>
                </a:cubicBezTo>
                <a:cubicBezTo>
                  <a:pt x="206" y="241"/>
                  <a:pt x="206" y="241"/>
                  <a:pt x="206" y="241"/>
                </a:cubicBezTo>
                <a:cubicBezTo>
                  <a:pt x="330" y="241"/>
                  <a:pt x="330" y="241"/>
                  <a:pt x="330" y="241"/>
                </a:cubicBezTo>
                <a:cubicBezTo>
                  <a:pt x="330" y="265"/>
                  <a:pt x="330" y="265"/>
                  <a:pt x="330" y="265"/>
                </a:cubicBezTo>
                <a:cubicBezTo>
                  <a:pt x="330" y="265"/>
                  <a:pt x="330" y="265"/>
                  <a:pt x="330" y="265"/>
                </a:cubicBezTo>
                <a:close/>
                <a:moveTo>
                  <a:pt x="330" y="222"/>
                </a:moveTo>
                <a:cubicBezTo>
                  <a:pt x="206" y="222"/>
                  <a:pt x="206" y="222"/>
                  <a:pt x="206" y="222"/>
                </a:cubicBezTo>
                <a:cubicBezTo>
                  <a:pt x="206" y="197"/>
                  <a:pt x="206" y="197"/>
                  <a:pt x="206" y="197"/>
                </a:cubicBezTo>
                <a:cubicBezTo>
                  <a:pt x="330" y="197"/>
                  <a:pt x="330" y="197"/>
                  <a:pt x="330" y="197"/>
                </a:cubicBezTo>
                <a:cubicBezTo>
                  <a:pt x="330" y="222"/>
                  <a:pt x="330" y="222"/>
                  <a:pt x="330" y="222"/>
                </a:cubicBezTo>
                <a:cubicBezTo>
                  <a:pt x="330" y="222"/>
                  <a:pt x="330" y="222"/>
                  <a:pt x="330" y="222"/>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solidFill>
                <a:schemeClr val="accent2"/>
              </a:solidFill>
            </a:endParaRPr>
          </a:p>
        </p:txBody>
      </p:sp>
      <p:sp>
        <p:nvSpPr>
          <p:cNvPr id="139" name="Rectangle 138"/>
          <p:cNvSpPr/>
          <p:nvPr/>
        </p:nvSpPr>
        <p:spPr>
          <a:xfrm>
            <a:off x="1103164" y="1308355"/>
            <a:ext cx="979755" cy="590931"/>
          </a:xfrm>
          <a:prstGeom prst="rect">
            <a:avLst/>
          </a:prstGeom>
        </p:spPr>
        <p:txBody>
          <a:bodyPr wrap="none">
            <a:spAutoFit/>
          </a:bodyPr>
          <a:lstStyle/>
          <a:p>
            <a:pPr defTabSz="914099" fontAlgn="base">
              <a:lnSpc>
                <a:spcPct val="90000"/>
              </a:lnSpc>
              <a:spcBef>
                <a:spcPct val="0"/>
              </a:spcBef>
              <a:spcAft>
                <a:spcPct val="0"/>
              </a:spcAft>
            </a:pPr>
            <a:r>
              <a:rPr lang="en-US" sz="3600" kern="0" spc="-50" dirty="0" smtClean="0">
                <a:solidFill>
                  <a:schemeClr val="accent2"/>
                </a:solidFill>
                <a:latin typeface="Segoe UI Light"/>
              </a:rPr>
              <a:t>Plan</a:t>
            </a:r>
            <a:endParaRPr lang="en-US" sz="3600" kern="0" spc="-50" dirty="0">
              <a:solidFill>
                <a:schemeClr val="accent2"/>
              </a:solidFill>
              <a:latin typeface="Segoe UI Light"/>
            </a:endParaRPr>
          </a:p>
        </p:txBody>
      </p:sp>
      <p:grpSp>
        <p:nvGrpSpPr>
          <p:cNvPr id="140" name="Group 139"/>
          <p:cNvGrpSpPr/>
          <p:nvPr/>
        </p:nvGrpSpPr>
        <p:grpSpPr>
          <a:xfrm>
            <a:off x="3532367" y="1550968"/>
            <a:ext cx="5116583" cy="4793962"/>
            <a:chOff x="793273" y="1465110"/>
            <a:chExt cx="5116583" cy="4793962"/>
          </a:xfrm>
          <a:solidFill>
            <a:schemeClr val="accent1"/>
          </a:solidFill>
        </p:grpSpPr>
        <p:sp>
          <p:nvSpPr>
            <p:cNvPr id="141" name="TextBox 140"/>
            <p:cNvSpPr txBox="1"/>
            <p:nvPr/>
          </p:nvSpPr>
          <p:spPr>
            <a:xfrm>
              <a:off x="1738580" y="1465110"/>
              <a:ext cx="1096454" cy="184666"/>
            </a:xfrm>
            <a:prstGeom prst="rect">
              <a:avLst/>
            </a:prstGeom>
            <a:noFill/>
          </p:spPr>
          <p:txBody>
            <a:bodyPr wrap="none" lIns="0" tIns="0" rIns="0" bIns="0" rtlCol="0" anchor="ctr">
              <a:spAutoFit/>
            </a:bodyPr>
            <a:lstStyle/>
            <a:p>
              <a:pPr algn="ctr" defTabSz="914400">
                <a:defRPr/>
              </a:pPr>
              <a:r>
                <a:rPr lang="en-US" sz="1200" kern="0" dirty="0">
                  <a:solidFill>
                    <a:schemeClr val="accent2"/>
                  </a:solidFill>
                </a:rPr>
                <a:t>REQUIREMENTS</a:t>
              </a:r>
            </a:p>
          </p:txBody>
        </p:sp>
        <p:sp>
          <p:nvSpPr>
            <p:cNvPr id="142" name="Freeform 12"/>
            <p:cNvSpPr>
              <a:spLocks/>
            </p:cNvSpPr>
            <p:nvPr/>
          </p:nvSpPr>
          <p:spPr bwMode="auto">
            <a:xfrm>
              <a:off x="1626874" y="1740643"/>
              <a:ext cx="1319867" cy="379672"/>
            </a:xfrm>
            <a:custGeom>
              <a:avLst/>
              <a:gdLst>
                <a:gd name="T0" fmla="*/ 601 w 601"/>
                <a:gd name="T1" fmla="*/ 173 h 173"/>
                <a:gd name="T2" fmla="*/ 601 w 601"/>
                <a:gd name="T3" fmla="*/ 55 h 173"/>
                <a:gd name="T4" fmla="*/ 546 w 601"/>
                <a:gd name="T5" fmla="*/ 0 h 173"/>
                <a:gd name="T6" fmla="*/ 55 w 601"/>
                <a:gd name="T7" fmla="*/ 0 h 173"/>
                <a:gd name="T8" fmla="*/ 0 w 601"/>
                <a:gd name="T9" fmla="*/ 55 h 173"/>
                <a:gd name="T10" fmla="*/ 0 w 601"/>
                <a:gd name="T11" fmla="*/ 173 h 173"/>
                <a:gd name="T12" fmla="*/ 601 w 601"/>
                <a:gd name="T13" fmla="*/ 173 h 173"/>
              </a:gdLst>
              <a:ahLst/>
              <a:cxnLst>
                <a:cxn ang="0">
                  <a:pos x="T0" y="T1"/>
                </a:cxn>
                <a:cxn ang="0">
                  <a:pos x="T2" y="T3"/>
                </a:cxn>
                <a:cxn ang="0">
                  <a:pos x="T4" y="T5"/>
                </a:cxn>
                <a:cxn ang="0">
                  <a:pos x="T6" y="T7"/>
                </a:cxn>
                <a:cxn ang="0">
                  <a:pos x="T8" y="T9"/>
                </a:cxn>
                <a:cxn ang="0">
                  <a:pos x="T10" y="T11"/>
                </a:cxn>
                <a:cxn ang="0">
                  <a:pos x="T12" y="T13"/>
                </a:cxn>
              </a:cxnLst>
              <a:rect l="0" t="0" r="r" b="b"/>
              <a:pathLst>
                <a:path w="601" h="173">
                  <a:moveTo>
                    <a:pt x="601" y="173"/>
                  </a:moveTo>
                  <a:cubicBezTo>
                    <a:pt x="601" y="55"/>
                    <a:pt x="601" y="55"/>
                    <a:pt x="601" y="55"/>
                  </a:cubicBezTo>
                  <a:cubicBezTo>
                    <a:pt x="601" y="25"/>
                    <a:pt x="576" y="0"/>
                    <a:pt x="546" y="0"/>
                  </a:cubicBezTo>
                  <a:cubicBezTo>
                    <a:pt x="55" y="0"/>
                    <a:pt x="55" y="0"/>
                    <a:pt x="55" y="0"/>
                  </a:cubicBezTo>
                  <a:cubicBezTo>
                    <a:pt x="25" y="0"/>
                    <a:pt x="0" y="25"/>
                    <a:pt x="0" y="55"/>
                  </a:cubicBezTo>
                  <a:cubicBezTo>
                    <a:pt x="0" y="173"/>
                    <a:pt x="0" y="173"/>
                    <a:pt x="0" y="173"/>
                  </a:cubicBezTo>
                  <a:lnTo>
                    <a:pt x="601" y="173"/>
                  </a:lnTo>
                  <a:close/>
                </a:path>
              </a:pathLst>
            </a:custGeom>
            <a:grpFill/>
            <a:ln>
              <a:noFill/>
            </a:ln>
            <a:extLst/>
          </p:spPr>
          <p:txBody>
            <a:bodyPr vert="horz" wrap="square" lIns="91440" tIns="0" rIns="91440" bIns="0" numCol="1" anchor="ctr" anchorCtr="0" compatLnSpc="1">
              <a:prstTxWarp prst="textNoShape">
                <a:avLst/>
              </a:prstTxWarp>
            </a:bodyPr>
            <a:lstStyle/>
            <a:p>
              <a:pPr algn="ctr" defTabSz="914400">
                <a:lnSpc>
                  <a:spcPct val="90000"/>
                </a:lnSpc>
                <a:defRPr/>
              </a:pPr>
              <a:r>
                <a:rPr lang="en-US" sz="1100" b="1" kern="0" dirty="0" smtClean="0">
                  <a:solidFill>
                    <a:schemeClr val="bg1"/>
                  </a:solidFill>
                </a:rPr>
                <a:t>BACKLOG</a:t>
              </a:r>
              <a:endParaRPr lang="en-US" sz="1100" b="1" kern="0" dirty="0">
                <a:solidFill>
                  <a:schemeClr val="bg1"/>
                </a:solidFill>
              </a:endParaRPr>
            </a:p>
          </p:txBody>
        </p:sp>
        <p:sp>
          <p:nvSpPr>
            <p:cNvPr id="143" name="Rectangle 13"/>
            <p:cNvSpPr>
              <a:spLocks noChangeArrowheads="1"/>
            </p:cNvSpPr>
            <p:nvPr/>
          </p:nvSpPr>
          <p:spPr bwMode="auto">
            <a:xfrm>
              <a:off x="1626874" y="2164630"/>
              <a:ext cx="1319867" cy="168876"/>
            </a:xfrm>
            <a:prstGeom prst="rect">
              <a:avLst/>
            </a:prstGeom>
            <a:grpFill/>
            <a:ln>
              <a:noFill/>
            </a:ln>
            <a:extLst/>
          </p:spPr>
          <p:txBody>
            <a:bodyPr vert="horz" wrap="square" lIns="91440" tIns="0" rIns="91440" bIns="0" numCol="1" anchor="ctr" anchorCtr="0" compatLnSpc="1">
              <a:prstTxWarp prst="textNoShape">
                <a:avLst/>
              </a:prstTxWarp>
            </a:bodyPr>
            <a:lstStyle/>
            <a:p>
              <a:pPr algn="ctr" defTabSz="914400">
                <a:defRPr/>
              </a:pPr>
              <a:endParaRPr lang="en-US" sz="1600" kern="0" dirty="0">
                <a:solidFill>
                  <a:schemeClr val="accent2"/>
                </a:solidFill>
              </a:endParaRPr>
            </a:p>
          </p:txBody>
        </p:sp>
        <p:sp>
          <p:nvSpPr>
            <p:cNvPr id="144" name="Rectangle 14"/>
            <p:cNvSpPr>
              <a:spLocks noChangeArrowheads="1"/>
            </p:cNvSpPr>
            <p:nvPr/>
          </p:nvSpPr>
          <p:spPr bwMode="auto">
            <a:xfrm>
              <a:off x="1626874" y="2377821"/>
              <a:ext cx="1319867" cy="168876"/>
            </a:xfrm>
            <a:prstGeom prst="rect">
              <a:avLst/>
            </a:prstGeom>
            <a:grpFill/>
            <a:ln>
              <a:noFill/>
            </a:ln>
            <a:extLst/>
          </p:spPr>
          <p:txBody>
            <a:bodyPr vert="horz" wrap="square" lIns="91440" tIns="0" rIns="91440" bIns="0" numCol="1" anchor="ctr" anchorCtr="0" compatLnSpc="1">
              <a:prstTxWarp prst="textNoShape">
                <a:avLst/>
              </a:prstTxWarp>
            </a:bodyPr>
            <a:lstStyle/>
            <a:p>
              <a:pPr algn="ctr" defTabSz="914400">
                <a:defRPr/>
              </a:pPr>
              <a:endParaRPr lang="en-US" sz="1600" kern="0" dirty="0">
                <a:solidFill>
                  <a:schemeClr val="accent2"/>
                </a:solidFill>
              </a:endParaRPr>
            </a:p>
          </p:txBody>
        </p:sp>
        <p:sp>
          <p:nvSpPr>
            <p:cNvPr id="145" name="Freeform 15"/>
            <p:cNvSpPr>
              <a:spLocks/>
            </p:cNvSpPr>
            <p:nvPr/>
          </p:nvSpPr>
          <p:spPr bwMode="auto">
            <a:xfrm>
              <a:off x="1626874" y="2591011"/>
              <a:ext cx="1319867" cy="167678"/>
            </a:xfrm>
            <a:custGeom>
              <a:avLst/>
              <a:gdLst>
                <a:gd name="T0" fmla="*/ 0 w 601"/>
                <a:gd name="T1" fmla="*/ 0 h 76"/>
                <a:gd name="T2" fmla="*/ 0 w 601"/>
                <a:gd name="T3" fmla="*/ 21 h 76"/>
                <a:gd name="T4" fmla="*/ 55 w 601"/>
                <a:gd name="T5" fmla="*/ 76 h 76"/>
                <a:gd name="T6" fmla="*/ 546 w 601"/>
                <a:gd name="T7" fmla="*/ 76 h 76"/>
                <a:gd name="T8" fmla="*/ 601 w 601"/>
                <a:gd name="T9" fmla="*/ 21 h 76"/>
                <a:gd name="T10" fmla="*/ 601 w 601"/>
                <a:gd name="T11" fmla="*/ 0 h 76"/>
                <a:gd name="T12" fmla="*/ 0 w 601"/>
                <a:gd name="T13" fmla="*/ 0 h 76"/>
              </a:gdLst>
              <a:ahLst/>
              <a:cxnLst>
                <a:cxn ang="0">
                  <a:pos x="T0" y="T1"/>
                </a:cxn>
                <a:cxn ang="0">
                  <a:pos x="T2" y="T3"/>
                </a:cxn>
                <a:cxn ang="0">
                  <a:pos x="T4" y="T5"/>
                </a:cxn>
                <a:cxn ang="0">
                  <a:pos x="T6" y="T7"/>
                </a:cxn>
                <a:cxn ang="0">
                  <a:pos x="T8" y="T9"/>
                </a:cxn>
                <a:cxn ang="0">
                  <a:pos x="T10" y="T11"/>
                </a:cxn>
                <a:cxn ang="0">
                  <a:pos x="T12" y="T13"/>
                </a:cxn>
              </a:cxnLst>
              <a:rect l="0" t="0" r="r" b="b"/>
              <a:pathLst>
                <a:path w="601" h="76">
                  <a:moveTo>
                    <a:pt x="0" y="0"/>
                  </a:moveTo>
                  <a:cubicBezTo>
                    <a:pt x="0" y="21"/>
                    <a:pt x="0" y="21"/>
                    <a:pt x="0" y="21"/>
                  </a:cubicBezTo>
                  <a:cubicBezTo>
                    <a:pt x="0" y="52"/>
                    <a:pt x="25" y="76"/>
                    <a:pt x="55" y="76"/>
                  </a:cubicBezTo>
                  <a:cubicBezTo>
                    <a:pt x="546" y="76"/>
                    <a:pt x="546" y="76"/>
                    <a:pt x="546" y="76"/>
                  </a:cubicBezTo>
                  <a:cubicBezTo>
                    <a:pt x="576" y="76"/>
                    <a:pt x="601" y="52"/>
                    <a:pt x="601" y="21"/>
                  </a:cubicBezTo>
                  <a:cubicBezTo>
                    <a:pt x="601" y="0"/>
                    <a:pt x="601" y="0"/>
                    <a:pt x="601" y="0"/>
                  </a:cubicBezTo>
                  <a:lnTo>
                    <a:pt x="0" y="0"/>
                  </a:lnTo>
                  <a:close/>
                </a:path>
              </a:pathLst>
            </a:custGeom>
            <a:grpFill/>
            <a:ln>
              <a:noFill/>
            </a:ln>
            <a:extLst/>
          </p:spPr>
          <p:txBody>
            <a:bodyPr vert="horz" wrap="square" lIns="91440" tIns="0" rIns="91440" bIns="0" numCol="1" anchor="ctr" anchorCtr="0" compatLnSpc="1">
              <a:prstTxWarp prst="textNoShape">
                <a:avLst/>
              </a:prstTxWarp>
            </a:bodyPr>
            <a:lstStyle/>
            <a:p>
              <a:pPr algn="ctr" defTabSz="914400">
                <a:defRPr/>
              </a:pPr>
              <a:endParaRPr lang="en-US" sz="1600" kern="0" dirty="0">
                <a:solidFill>
                  <a:schemeClr val="accent2"/>
                </a:solidFill>
              </a:endParaRPr>
            </a:p>
          </p:txBody>
        </p:sp>
        <p:sp>
          <p:nvSpPr>
            <p:cNvPr id="146" name="Freeform 16"/>
            <p:cNvSpPr>
              <a:spLocks/>
            </p:cNvSpPr>
            <p:nvPr/>
          </p:nvSpPr>
          <p:spPr bwMode="auto">
            <a:xfrm>
              <a:off x="3751596" y="4946888"/>
              <a:ext cx="1318670" cy="380869"/>
            </a:xfrm>
            <a:custGeom>
              <a:avLst/>
              <a:gdLst>
                <a:gd name="T0" fmla="*/ 600 w 600"/>
                <a:gd name="T1" fmla="*/ 173 h 173"/>
                <a:gd name="T2" fmla="*/ 600 w 600"/>
                <a:gd name="T3" fmla="*/ 55 h 173"/>
                <a:gd name="T4" fmla="*/ 545 w 600"/>
                <a:gd name="T5" fmla="*/ 0 h 173"/>
                <a:gd name="T6" fmla="*/ 55 w 600"/>
                <a:gd name="T7" fmla="*/ 0 h 173"/>
                <a:gd name="T8" fmla="*/ 0 w 600"/>
                <a:gd name="T9" fmla="*/ 55 h 173"/>
                <a:gd name="T10" fmla="*/ 0 w 600"/>
                <a:gd name="T11" fmla="*/ 173 h 173"/>
                <a:gd name="T12" fmla="*/ 600 w 600"/>
                <a:gd name="T13" fmla="*/ 173 h 173"/>
              </a:gdLst>
              <a:ahLst/>
              <a:cxnLst>
                <a:cxn ang="0">
                  <a:pos x="T0" y="T1"/>
                </a:cxn>
                <a:cxn ang="0">
                  <a:pos x="T2" y="T3"/>
                </a:cxn>
                <a:cxn ang="0">
                  <a:pos x="T4" y="T5"/>
                </a:cxn>
                <a:cxn ang="0">
                  <a:pos x="T6" y="T7"/>
                </a:cxn>
                <a:cxn ang="0">
                  <a:pos x="T8" y="T9"/>
                </a:cxn>
                <a:cxn ang="0">
                  <a:pos x="T10" y="T11"/>
                </a:cxn>
                <a:cxn ang="0">
                  <a:pos x="T12" y="T13"/>
                </a:cxn>
              </a:cxnLst>
              <a:rect l="0" t="0" r="r" b="b"/>
              <a:pathLst>
                <a:path w="600" h="173">
                  <a:moveTo>
                    <a:pt x="600" y="173"/>
                  </a:moveTo>
                  <a:cubicBezTo>
                    <a:pt x="600" y="55"/>
                    <a:pt x="600" y="55"/>
                    <a:pt x="600" y="55"/>
                  </a:cubicBezTo>
                  <a:cubicBezTo>
                    <a:pt x="600" y="24"/>
                    <a:pt x="576" y="0"/>
                    <a:pt x="545" y="0"/>
                  </a:cubicBezTo>
                  <a:cubicBezTo>
                    <a:pt x="55" y="0"/>
                    <a:pt x="55" y="0"/>
                    <a:pt x="55" y="0"/>
                  </a:cubicBezTo>
                  <a:cubicBezTo>
                    <a:pt x="25" y="0"/>
                    <a:pt x="0" y="24"/>
                    <a:pt x="0" y="55"/>
                  </a:cubicBezTo>
                  <a:cubicBezTo>
                    <a:pt x="0" y="173"/>
                    <a:pt x="0" y="173"/>
                    <a:pt x="0" y="173"/>
                  </a:cubicBezTo>
                  <a:lnTo>
                    <a:pt x="600" y="173"/>
                  </a:lnTo>
                  <a:close/>
                </a:path>
              </a:pathLst>
            </a:custGeom>
            <a:grpFill/>
            <a:ln w="25400" cap="flat" cmpd="sng" algn="ctr">
              <a:noFill/>
              <a:prstDash val="solid"/>
              <a:headEnd type="none" w="med" len="med"/>
              <a:tailEnd type="none" w="med" len="med"/>
            </a:ln>
            <a:effectLst/>
            <a:extLst/>
          </p:spPr>
          <p:txBody>
            <a:bodyPr vert="horz" wrap="square" lIns="91440" tIns="45720" rIns="91436" bIns="45718" numCol="1" rtlCol="0" anchor="ctr" anchorCtr="0" compatLnSpc="1">
              <a:prstTxWarp prst="textNoShape">
                <a:avLst/>
              </a:prstTxWarp>
            </a:bodyPr>
            <a:lstStyle/>
            <a:p>
              <a:pPr algn="ctr" defTabSz="914400">
                <a:lnSpc>
                  <a:spcPct val="90000"/>
                </a:lnSpc>
                <a:defRPr/>
              </a:pPr>
              <a:r>
                <a:rPr lang="en-US" sz="1100" b="1" kern="0" dirty="0" smtClean="0">
                  <a:solidFill>
                    <a:schemeClr val="bg1"/>
                  </a:solidFill>
                </a:rPr>
                <a:t>RELEASE</a:t>
              </a:r>
              <a:endParaRPr lang="en-US" sz="1100" b="1" kern="0" dirty="0">
                <a:solidFill>
                  <a:schemeClr val="bg1"/>
                </a:solidFill>
              </a:endParaRPr>
            </a:p>
          </p:txBody>
        </p:sp>
        <p:sp>
          <p:nvSpPr>
            <p:cNvPr id="147" name="Rectangle 17"/>
            <p:cNvSpPr>
              <a:spLocks noChangeArrowheads="1"/>
            </p:cNvSpPr>
            <p:nvPr/>
          </p:nvSpPr>
          <p:spPr bwMode="auto">
            <a:xfrm>
              <a:off x="3751596" y="5372072"/>
              <a:ext cx="1318670" cy="168876"/>
            </a:xfrm>
            <a:prstGeom prst="rect">
              <a:avLst/>
            </a:prstGeom>
            <a:grpFill/>
            <a:ln w="25400" cap="flat" cmpd="sng" algn="ctr">
              <a:noFill/>
              <a:prstDash val="solid"/>
              <a:headEnd type="none" w="med" len="med"/>
              <a:tailEnd type="none" w="med" len="med"/>
            </a:ln>
            <a:effectLst/>
            <a:extLst/>
          </p:spPr>
          <p:txBody>
            <a:bodyPr vert="horz" wrap="square" lIns="274320" tIns="274320" rIns="91436" bIns="45718" numCol="1" rtlCol="0" anchor="t" anchorCtr="0" compatLnSpc="1">
              <a:prstTxWarp prst="textNoShape">
                <a:avLst/>
              </a:prstTxWarp>
            </a:bodyPr>
            <a:lstStyle/>
            <a:p>
              <a:pPr defTabSz="914099" fontAlgn="base">
                <a:spcBef>
                  <a:spcPct val="0"/>
                </a:spcBef>
                <a:spcAft>
                  <a:spcPct val="0"/>
                </a:spcAft>
                <a:defRPr/>
              </a:pPr>
              <a:endParaRPr lang="en-US" sz="3200" kern="0" dirty="0">
                <a:solidFill>
                  <a:schemeClr val="accent2"/>
                </a:solidFill>
                <a:latin typeface="Segoe UI Light"/>
              </a:endParaRPr>
            </a:p>
          </p:txBody>
        </p:sp>
        <p:sp>
          <p:nvSpPr>
            <p:cNvPr id="148" name="Rectangle 18"/>
            <p:cNvSpPr>
              <a:spLocks noChangeArrowheads="1"/>
            </p:cNvSpPr>
            <p:nvPr/>
          </p:nvSpPr>
          <p:spPr bwMode="auto">
            <a:xfrm>
              <a:off x="3751596" y="5585263"/>
              <a:ext cx="1318670" cy="166481"/>
            </a:xfrm>
            <a:prstGeom prst="rect">
              <a:avLst/>
            </a:prstGeom>
            <a:grpFill/>
            <a:ln w="25400" cap="flat" cmpd="sng" algn="ctr">
              <a:noFill/>
              <a:prstDash val="solid"/>
              <a:headEnd type="none" w="med" len="med"/>
              <a:tailEnd type="none" w="med" len="med"/>
            </a:ln>
            <a:effectLst/>
            <a:extLst/>
          </p:spPr>
          <p:txBody>
            <a:bodyPr vert="horz" wrap="square" lIns="274320" tIns="274320" rIns="91436" bIns="45718" numCol="1" rtlCol="0" anchor="t" anchorCtr="0" compatLnSpc="1">
              <a:prstTxWarp prst="textNoShape">
                <a:avLst/>
              </a:prstTxWarp>
            </a:bodyPr>
            <a:lstStyle/>
            <a:p>
              <a:pPr defTabSz="914099" fontAlgn="base">
                <a:spcBef>
                  <a:spcPct val="0"/>
                </a:spcBef>
                <a:spcAft>
                  <a:spcPct val="0"/>
                </a:spcAft>
                <a:defRPr/>
              </a:pPr>
              <a:endParaRPr lang="en-US" sz="3200" kern="0" dirty="0">
                <a:solidFill>
                  <a:schemeClr val="accent2"/>
                </a:solidFill>
                <a:latin typeface="Segoe UI Light"/>
              </a:endParaRPr>
            </a:p>
          </p:txBody>
        </p:sp>
        <p:sp>
          <p:nvSpPr>
            <p:cNvPr id="149" name="Freeform 19"/>
            <p:cNvSpPr>
              <a:spLocks/>
            </p:cNvSpPr>
            <p:nvPr/>
          </p:nvSpPr>
          <p:spPr bwMode="auto">
            <a:xfrm>
              <a:off x="3751596" y="5796059"/>
              <a:ext cx="1318670" cy="168876"/>
            </a:xfrm>
            <a:custGeom>
              <a:avLst/>
              <a:gdLst>
                <a:gd name="T0" fmla="*/ 0 w 600"/>
                <a:gd name="T1" fmla="*/ 0 h 77"/>
                <a:gd name="T2" fmla="*/ 0 w 600"/>
                <a:gd name="T3" fmla="*/ 22 h 77"/>
                <a:gd name="T4" fmla="*/ 55 w 600"/>
                <a:gd name="T5" fmla="*/ 77 h 77"/>
                <a:gd name="T6" fmla="*/ 545 w 600"/>
                <a:gd name="T7" fmla="*/ 77 h 77"/>
                <a:gd name="T8" fmla="*/ 600 w 600"/>
                <a:gd name="T9" fmla="*/ 22 h 77"/>
                <a:gd name="T10" fmla="*/ 600 w 600"/>
                <a:gd name="T11" fmla="*/ 0 h 77"/>
                <a:gd name="T12" fmla="*/ 0 w 600"/>
                <a:gd name="T13" fmla="*/ 0 h 77"/>
              </a:gdLst>
              <a:ahLst/>
              <a:cxnLst>
                <a:cxn ang="0">
                  <a:pos x="T0" y="T1"/>
                </a:cxn>
                <a:cxn ang="0">
                  <a:pos x="T2" y="T3"/>
                </a:cxn>
                <a:cxn ang="0">
                  <a:pos x="T4" y="T5"/>
                </a:cxn>
                <a:cxn ang="0">
                  <a:pos x="T6" y="T7"/>
                </a:cxn>
                <a:cxn ang="0">
                  <a:pos x="T8" y="T9"/>
                </a:cxn>
                <a:cxn ang="0">
                  <a:pos x="T10" y="T11"/>
                </a:cxn>
                <a:cxn ang="0">
                  <a:pos x="T12" y="T13"/>
                </a:cxn>
              </a:cxnLst>
              <a:rect l="0" t="0" r="r" b="b"/>
              <a:pathLst>
                <a:path w="600" h="77">
                  <a:moveTo>
                    <a:pt x="0" y="0"/>
                  </a:moveTo>
                  <a:cubicBezTo>
                    <a:pt x="0" y="22"/>
                    <a:pt x="0" y="22"/>
                    <a:pt x="0" y="22"/>
                  </a:cubicBezTo>
                  <a:cubicBezTo>
                    <a:pt x="0" y="53"/>
                    <a:pt x="25" y="77"/>
                    <a:pt x="55" y="77"/>
                  </a:cubicBezTo>
                  <a:cubicBezTo>
                    <a:pt x="545" y="77"/>
                    <a:pt x="545" y="77"/>
                    <a:pt x="545" y="77"/>
                  </a:cubicBezTo>
                  <a:cubicBezTo>
                    <a:pt x="576" y="77"/>
                    <a:pt x="600" y="53"/>
                    <a:pt x="600" y="22"/>
                  </a:cubicBezTo>
                  <a:cubicBezTo>
                    <a:pt x="600" y="0"/>
                    <a:pt x="600" y="0"/>
                    <a:pt x="600" y="0"/>
                  </a:cubicBezTo>
                  <a:lnTo>
                    <a:pt x="0" y="0"/>
                  </a:lnTo>
                  <a:close/>
                </a:path>
              </a:pathLst>
            </a:custGeom>
            <a:grpFill/>
            <a:ln w="25400" cap="flat" cmpd="sng" algn="ctr">
              <a:noFill/>
              <a:prstDash val="solid"/>
              <a:headEnd type="none" w="med" len="med"/>
              <a:tailEnd type="none" w="med" len="med"/>
            </a:ln>
            <a:effectLst/>
            <a:extLst/>
          </p:spPr>
          <p:txBody>
            <a:bodyPr vert="horz" wrap="square" lIns="274320" tIns="274320" rIns="91436" bIns="45718" numCol="1" rtlCol="0" anchor="t" anchorCtr="0" compatLnSpc="1">
              <a:prstTxWarp prst="textNoShape">
                <a:avLst/>
              </a:prstTxWarp>
            </a:bodyPr>
            <a:lstStyle/>
            <a:p>
              <a:pPr defTabSz="914099" fontAlgn="base">
                <a:spcBef>
                  <a:spcPct val="0"/>
                </a:spcBef>
                <a:spcAft>
                  <a:spcPct val="0"/>
                </a:spcAft>
                <a:defRPr/>
              </a:pPr>
              <a:endParaRPr lang="en-US" sz="3200" kern="0" dirty="0">
                <a:solidFill>
                  <a:schemeClr val="accent2"/>
                </a:solidFill>
                <a:latin typeface="Segoe UI Light"/>
              </a:endParaRPr>
            </a:p>
          </p:txBody>
        </p:sp>
        <p:sp>
          <p:nvSpPr>
            <p:cNvPr id="150" name="Freeform 11"/>
            <p:cNvSpPr>
              <a:spLocks/>
            </p:cNvSpPr>
            <p:nvPr/>
          </p:nvSpPr>
          <p:spPr bwMode="auto">
            <a:xfrm>
              <a:off x="3514452" y="2067615"/>
              <a:ext cx="153306" cy="332961"/>
            </a:xfrm>
            <a:custGeom>
              <a:avLst/>
              <a:gdLst>
                <a:gd name="T0" fmla="*/ 115 w 128"/>
                <a:gd name="T1" fmla="*/ 278 h 278"/>
                <a:gd name="T2" fmla="*/ 0 w 128"/>
                <a:gd name="T3" fmla="*/ 133 h 278"/>
                <a:gd name="T4" fmla="*/ 128 w 128"/>
                <a:gd name="T5" fmla="*/ 0 h 278"/>
                <a:gd name="T6" fmla="*/ 115 w 128"/>
                <a:gd name="T7" fmla="*/ 278 h 278"/>
              </a:gdLst>
              <a:ahLst/>
              <a:cxnLst>
                <a:cxn ang="0">
                  <a:pos x="T0" y="T1"/>
                </a:cxn>
                <a:cxn ang="0">
                  <a:pos x="T2" y="T3"/>
                </a:cxn>
                <a:cxn ang="0">
                  <a:pos x="T4" y="T5"/>
                </a:cxn>
                <a:cxn ang="0">
                  <a:pos x="T6" y="T7"/>
                </a:cxn>
              </a:cxnLst>
              <a:rect l="0" t="0" r="r" b="b"/>
              <a:pathLst>
                <a:path w="128" h="278">
                  <a:moveTo>
                    <a:pt x="115" y="278"/>
                  </a:moveTo>
                  <a:lnTo>
                    <a:pt x="0" y="133"/>
                  </a:lnTo>
                  <a:lnTo>
                    <a:pt x="128" y="0"/>
                  </a:lnTo>
                  <a:lnTo>
                    <a:pt x="115" y="278"/>
                  </a:lnTo>
                  <a:close/>
                </a:path>
              </a:pathLst>
            </a:custGeom>
            <a:grpFill/>
            <a:ln w="25400" cap="flat" cmpd="sng" algn="ctr">
              <a:noFill/>
              <a:prstDash val="solid"/>
              <a:headEnd type="none" w="med" len="med"/>
              <a:tailEnd type="none" w="med" len="med"/>
            </a:ln>
            <a:effectLst/>
            <a:extLst/>
          </p:spPr>
          <p:txBody>
            <a:bodyPr vert="horz" wrap="square" lIns="274320" tIns="274320" rIns="91436" bIns="45718" numCol="1" rtlCol="0" anchor="t" anchorCtr="0" compatLnSpc="1">
              <a:prstTxWarp prst="textNoShape">
                <a:avLst/>
              </a:prstTxWarp>
            </a:bodyPr>
            <a:lstStyle/>
            <a:p>
              <a:pPr defTabSz="914099" fontAlgn="base">
                <a:spcBef>
                  <a:spcPct val="0"/>
                </a:spcBef>
                <a:spcAft>
                  <a:spcPct val="0"/>
                </a:spcAft>
                <a:defRPr/>
              </a:pPr>
              <a:endParaRPr lang="en-US" sz="3200" kern="0" dirty="0">
                <a:solidFill>
                  <a:schemeClr val="accent2"/>
                </a:solidFill>
                <a:latin typeface="Segoe UI Light"/>
              </a:endParaRPr>
            </a:p>
          </p:txBody>
        </p:sp>
        <p:sp>
          <p:nvSpPr>
            <p:cNvPr id="151" name="Freeform 150"/>
            <p:cNvSpPr>
              <a:spLocks/>
            </p:cNvSpPr>
            <p:nvPr/>
          </p:nvSpPr>
          <p:spPr bwMode="auto">
            <a:xfrm>
              <a:off x="2980277" y="2059231"/>
              <a:ext cx="516210" cy="331764"/>
            </a:xfrm>
            <a:custGeom>
              <a:avLst/>
              <a:gdLst>
                <a:gd name="T0" fmla="*/ 232 w 235"/>
                <a:gd name="T1" fmla="*/ 95 h 151"/>
                <a:gd name="T2" fmla="*/ 227 w 235"/>
                <a:gd name="T3" fmla="*/ 89 h 151"/>
                <a:gd name="T4" fmla="*/ 216 w 235"/>
                <a:gd name="T5" fmla="*/ 75 h 151"/>
                <a:gd name="T6" fmla="*/ 228 w 235"/>
                <a:gd name="T7" fmla="*/ 62 h 151"/>
                <a:gd name="T8" fmla="*/ 235 w 235"/>
                <a:gd name="T9" fmla="*/ 55 h 151"/>
                <a:gd name="T10" fmla="*/ 167 w 235"/>
                <a:gd name="T11" fmla="*/ 54 h 151"/>
                <a:gd name="T12" fmla="*/ 65 w 235"/>
                <a:gd name="T13" fmla="*/ 57 h 151"/>
                <a:gd name="T14" fmla="*/ 59 w 235"/>
                <a:gd name="T15" fmla="*/ 0 h 151"/>
                <a:gd name="T16" fmla="*/ 0 w 235"/>
                <a:gd name="T17" fmla="*/ 82 h 151"/>
                <a:gd name="T18" fmla="*/ 75 w 235"/>
                <a:gd name="T19" fmla="*/ 151 h 151"/>
                <a:gd name="T20" fmla="*/ 69 w 235"/>
                <a:gd name="T21" fmla="*/ 97 h 151"/>
                <a:gd name="T22" fmla="*/ 167 w 235"/>
                <a:gd name="T23" fmla="*/ 94 h 151"/>
                <a:gd name="T24" fmla="*/ 232 w 235"/>
                <a:gd name="T25" fmla="*/ 9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5" h="151">
                  <a:moveTo>
                    <a:pt x="232" y="95"/>
                  </a:moveTo>
                  <a:cubicBezTo>
                    <a:pt x="227" y="89"/>
                    <a:pt x="227" y="89"/>
                    <a:pt x="227" y="89"/>
                  </a:cubicBezTo>
                  <a:cubicBezTo>
                    <a:pt x="216" y="75"/>
                    <a:pt x="216" y="75"/>
                    <a:pt x="216" y="75"/>
                  </a:cubicBezTo>
                  <a:cubicBezTo>
                    <a:pt x="228" y="62"/>
                    <a:pt x="228" y="62"/>
                    <a:pt x="228" y="62"/>
                  </a:cubicBezTo>
                  <a:cubicBezTo>
                    <a:pt x="235" y="55"/>
                    <a:pt x="235" y="55"/>
                    <a:pt x="235" y="55"/>
                  </a:cubicBezTo>
                  <a:cubicBezTo>
                    <a:pt x="213" y="54"/>
                    <a:pt x="190" y="54"/>
                    <a:pt x="167" y="54"/>
                  </a:cubicBezTo>
                  <a:cubicBezTo>
                    <a:pt x="133" y="54"/>
                    <a:pt x="98" y="55"/>
                    <a:pt x="65" y="57"/>
                  </a:cubicBezTo>
                  <a:cubicBezTo>
                    <a:pt x="59" y="0"/>
                    <a:pt x="59" y="0"/>
                    <a:pt x="59" y="0"/>
                  </a:cubicBezTo>
                  <a:cubicBezTo>
                    <a:pt x="0" y="82"/>
                    <a:pt x="0" y="82"/>
                    <a:pt x="0" y="82"/>
                  </a:cubicBezTo>
                  <a:cubicBezTo>
                    <a:pt x="75" y="151"/>
                    <a:pt x="75" y="151"/>
                    <a:pt x="75" y="151"/>
                  </a:cubicBezTo>
                  <a:cubicBezTo>
                    <a:pt x="69" y="97"/>
                    <a:pt x="69" y="97"/>
                    <a:pt x="69" y="97"/>
                  </a:cubicBezTo>
                  <a:cubicBezTo>
                    <a:pt x="101" y="95"/>
                    <a:pt x="134" y="94"/>
                    <a:pt x="167" y="94"/>
                  </a:cubicBezTo>
                  <a:cubicBezTo>
                    <a:pt x="189" y="94"/>
                    <a:pt x="211" y="94"/>
                    <a:pt x="232" y="95"/>
                  </a:cubicBezTo>
                  <a:close/>
                </a:path>
              </a:pathLst>
            </a:custGeom>
            <a:grpFill/>
            <a:ln w="25400" cap="flat" cmpd="sng" algn="ctr">
              <a:noFill/>
              <a:prstDash val="solid"/>
              <a:headEnd type="none" w="med" len="med"/>
              <a:tailEnd type="none" w="med" len="med"/>
            </a:ln>
            <a:effectLst/>
            <a:extLst/>
          </p:spPr>
          <p:txBody>
            <a:bodyPr vert="horz" wrap="square" lIns="274320" tIns="274320" rIns="91436" bIns="45718" numCol="1" rtlCol="0" anchor="t" anchorCtr="0" compatLnSpc="1">
              <a:prstTxWarp prst="textNoShape">
                <a:avLst/>
              </a:prstTxWarp>
            </a:bodyPr>
            <a:lstStyle/>
            <a:p>
              <a:pPr defTabSz="914099" fontAlgn="base">
                <a:spcBef>
                  <a:spcPct val="0"/>
                </a:spcBef>
                <a:spcAft>
                  <a:spcPct val="0"/>
                </a:spcAft>
                <a:defRPr/>
              </a:pPr>
              <a:endParaRPr lang="en-US" sz="3200" kern="0" dirty="0">
                <a:solidFill>
                  <a:schemeClr val="accent2"/>
                </a:solidFill>
                <a:latin typeface="Segoe UI Light"/>
              </a:endParaRPr>
            </a:p>
          </p:txBody>
        </p:sp>
        <p:sp>
          <p:nvSpPr>
            <p:cNvPr id="152" name="TextBox 151"/>
            <p:cNvSpPr txBox="1"/>
            <p:nvPr/>
          </p:nvSpPr>
          <p:spPr>
            <a:xfrm>
              <a:off x="4517275" y="3697701"/>
              <a:ext cx="888064" cy="307777"/>
            </a:xfrm>
            <a:prstGeom prst="rect">
              <a:avLst/>
            </a:prstGeom>
            <a:noFill/>
          </p:spPr>
          <p:txBody>
            <a:bodyPr wrap="none" lIns="0" tIns="0" rIns="0" bIns="0" rtlCol="0" anchor="ctr">
              <a:spAutoFit/>
            </a:bodyPr>
            <a:lstStyle>
              <a:defPPr>
                <a:defRPr lang="en-US"/>
              </a:defPPr>
              <a:lvl1pPr algn="ctr" defTabSz="914400">
                <a:defRPr sz="2000" spc="-60">
                  <a:gradFill>
                    <a:gsLst>
                      <a:gs pos="0">
                        <a:schemeClr val="accent2"/>
                      </a:gs>
                      <a:gs pos="100000">
                        <a:schemeClr val="accent2"/>
                      </a:gs>
                    </a:gsLst>
                    <a:lin ang="5400000" scaled="0"/>
                  </a:gradFill>
                </a:defRPr>
              </a:lvl1pPr>
            </a:lstStyle>
            <a:p>
              <a:pPr>
                <a:defRPr/>
              </a:pPr>
              <a:r>
                <a:rPr lang="en-US" kern="0" spc="0" dirty="0" smtClean="0">
                  <a:solidFill>
                    <a:schemeClr val="accent2"/>
                  </a:solidFill>
                  <a:latin typeface="Segoe UI Light"/>
                </a:rPr>
                <a:t>Operate</a:t>
              </a:r>
              <a:endParaRPr lang="en-US" kern="0" spc="0" dirty="0">
                <a:solidFill>
                  <a:schemeClr val="accent2"/>
                </a:solidFill>
                <a:latin typeface="Segoe UI Light"/>
              </a:endParaRPr>
            </a:p>
          </p:txBody>
        </p:sp>
        <p:sp>
          <p:nvSpPr>
            <p:cNvPr id="153" name="Freeform 9"/>
            <p:cNvSpPr>
              <a:spLocks/>
            </p:cNvSpPr>
            <p:nvPr/>
          </p:nvSpPr>
          <p:spPr bwMode="auto">
            <a:xfrm>
              <a:off x="5578092" y="3831907"/>
              <a:ext cx="331764" cy="147318"/>
            </a:xfrm>
            <a:custGeom>
              <a:avLst/>
              <a:gdLst>
                <a:gd name="T0" fmla="*/ 0 w 277"/>
                <a:gd name="T1" fmla="*/ 123 h 123"/>
                <a:gd name="T2" fmla="*/ 139 w 277"/>
                <a:gd name="T3" fmla="*/ 0 h 123"/>
                <a:gd name="T4" fmla="*/ 277 w 277"/>
                <a:gd name="T5" fmla="*/ 123 h 123"/>
                <a:gd name="T6" fmla="*/ 0 w 277"/>
                <a:gd name="T7" fmla="*/ 123 h 123"/>
              </a:gdLst>
              <a:ahLst/>
              <a:cxnLst>
                <a:cxn ang="0">
                  <a:pos x="T0" y="T1"/>
                </a:cxn>
                <a:cxn ang="0">
                  <a:pos x="T2" y="T3"/>
                </a:cxn>
                <a:cxn ang="0">
                  <a:pos x="T4" y="T5"/>
                </a:cxn>
                <a:cxn ang="0">
                  <a:pos x="T6" y="T7"/>
                </a:cxn>
              </a:cxnLst>
              <a:rect l="0" t="0" r="r" b="b"/>
              <a:pathLst>
                <a:path w="277" h="123">
                  <a:moveTo>
                    <a:pt x="0" y="123"/>
                  </a:moveTo>
                  <a:lnTo>
                    <a:pt x="139" y="0"/>
                  </a:lnTo>
                  <a:lnTo>
                    <a:pt x="277" y="123"/>
                  </a:lnTo>
                  <a:lnTo>
                    <a:pt x="0" y="123"/>
                  </a:lnTo>
                  <a:close/>
                </a:path>
              </a:pathLst>
            </a:custGeom>
            <a:grpFill/>
            <a:ln w="25400" cap="flat" cmpd="sng" algn="ctr">
              <a:noFill/>
              <a:prstDash val="solid"/>
              <a:headEnd type="none" w="med" len="med"/>
              <a:tailEnd type="none" w="med" len="med"/>
            </a:ln>
            <a:effectLst/>
            <a:extLst/>
          </p:spPr>
          <p:txBody>
            <a:bodyPr vert="horz" wrap="square" lIns="274320" tIns="274320" rIns="91436" bIns="45718" numCol="1" rtlCol="0" anchor="t" anchorCtr="0" compatLnSpc="1">
              <a:prstTxWarp prst="textNoShape">
                <a:avLst/>
              </a:prstTxWarp>
            </a:bodyPr>
            <a:lstStyle/>
            <a:p>
              <a:pPr defTabSz="914099" fontAlgn="base">
                <a:spcBef>
                  <a:spcPct val="0"/>
                </a:spcBef>
                <a:spcAft>
                  <a:spcPct val="0"/>
                </a:spcAft>
                <a:defRPr/>
              </a:pPr>
              <a:endParaRPr lang="en-US" sz="3200" kern="0" dirty="0">
                <a:solidFill>
                  <a:schemeClr val="accent2"/>
                </a:solidFill>
                <a:latin typeface="Segoe UI Light"/>
              </a:endParaRPr>
            </a:p>
          </p:txBody>
        </p:sp>
        <p:sp>
          <p:nvSpPr>
            <p:cNvPr id="154" name="Freeform 10"/>
            <p:cNvSpPr>
              <a:spLocks/>
            </p:cNvSpPr>
            <p:nvPr/>
          </p:nvSpPr>
          <p:spPr bwMode="auto">
            <a:xfrm>
              <a:off x="4928820" y="2933553"/>
              <a:ext cx="147318" cy="332961"/>
            </a:xfrm>
            <a:custGeom>
              <a:avLst/>
              <a:gdLst>
                <a:gd name="T0" fmla="*/ 123 w 123"/>
                <a:gd name="T1" fmla="*/ 278 h 278"/>
                <a:gd name="T2" fmla="*/ 0 w 123"/>
                <a:gd name="T3" fmla="*/ 138 h 278"/>
                <a:gd name="T4" fmla="*/ 123 w 123"/>
                <a:gd name="T5" fmla="*/ 0 h 278"/>
                <a:gd name="T6" fmla="*/ 123 w 123"/>
                <a:gd name="T7" fmla="*/ 278 h 278"/>
              </a:gdLst>
              <a:ahLst/>
              <a:cxnLst>
                <a:cxn ang="0">
                  <a:pos x="T0" y="T1"/>
                </a:cxn>
                <a:cxn ang="0">
                  <a:pos x="T2" y="T3"/>
                </a:cxn>
                <a:cxn ang="0">
                  <a:pos x="T4" y="T5"/>
                </a:cxn>
                <a:cxn ang="0">
                  <a:pos x="T6" y="T7"/>
                </a:cxn>
              </a:cxnLst>
              <a:rect l="0" t="0" r="r" b="b"/>
              <a:pathLst>
                <a:path w="123" h="278">
                  <a:moveTo>
                    <a:pt x="123" y="278"/>
                  </a:moveTo>
                  <a:lnTo>
                    <a:pt x="0" y="138"/>
                  </a:lnTo>
                  <a:lnTo>
                    <a:pt x="123" y="0"/>
                  </a:lnTo>
                  <a:lnTo>
                    <a:pt x="123" y="278"/>
                  </a:lnTo>
                  <a:close/>
                </a:path>
              </a:pathLst>
            </a:custGeom>
            <a:grpFill/>
            <a:ln w="25400" cap="flat" cmpd="sng" algn="ctr">
              <a:noFill/>
              <a:prstDash val="solid"/>
              <a:headEnd type="none" w="med" len="med"/>
              <a:tailEnd type="none" w="med" len="med"/>
            </a:ln>
            <a:effectLst/>
            <a:extLst/>
          </p:spPr>
          <p:txBody>
            <a:bodyPr vert="horz" wrap="square" lIns="274320" tIns="274320" rIns="91436" bIns="45718" numCol="1" rtlCol="0" anchor="t" anchorCtr="0" compatLnSpc="1">
              <a:prstTxWarp prst="textNoShape">
                <a:avLst/>
              </a:prstTxWarp>
            </a:bodyPr>
            <a:lstStyle/>
            <a:p>
              <a:pPr defTabSz="914099" fontAlgn="base">
                <a:spcBef>
                  <a:spcPct val="0"/>
                </a:spcBef>
                <a:spcAft>
                  <a:spcPct val="0"/>
                </a:spcAft>
                <a:defRPr/>
              </a:pPr>
              <a:endParaRPr lang="en-US" sz="3200" kern="0" dirty="0">
                <a:solidFill>
                  <a:schemeClr val="accent2"/>
                </a:solidFill>
                <a:latin typeface="Segoe UI Light"/>
              </a:endParaRPr>
            </a:p>
          </p:txBody>
        </p:sp>
        <p:sp>
          <p:nvSpPr>
            <p:cNvPr id="155" name="Freeform 23"/>
            <p:cNvSpPr>
              <a:spLocks/>
            </p:cNvSpPr>
            <p:nvPr/>
          </p:nvSpPr>
          <p:spPr bwMode="auto">
            <a:xfrm>
              <a:off x="3591105" y="2195769"/>
              <a:ext cx="2191794" cy="1568989"/>
            </a:xfrm>
            <a:custGeom>
              <a:avLst/>
              <a:gdLst/>
              <a:ahLst/>
              <a:cxnLst/>
              <a:rect l="l" t="t" r="r" b="b"/>
              <a:pathLst>
                <a:path w="2759075" h="2079625">
                  <a:moveTo>
                    <a:pt x="5827" y="0"/>
                  </a:moveTo>
                  <a:cubicBezTo>
                    <a:pt x="687583" y="66982"/>
                    <a:pt x="1313984" y="282490"/>
                    <a:pt x="1809277" y="620314"/>
                  </a:cubicBezTo>
                  <a:cubicBezTo>
                    <a:pt x="2380321" y="1007646"/>
                    <a:pt x="2712459" y="1517294"/>
                    <a:pt x="2759075" y="2064801"/>
                  </a:cubicBezTo>
                  <a:lnTo>
                    <a:pt x="2759075" y="2065073"/>
                  </a:lnTo>
                  <a:cubicBezTo>
                    <a:pt x="2759075" y="2065073"/>
                    <a:pt x="2759075" y="2065073"/>
                    <a:pt x="2757617" y="2063618"/>
                  </a:cubicBezTo>
                  <a:lnTo>
                    <a:pt x="2747409" y="2053431"/>
                  </a:lnTo>
                  <a:cubicBezTo>
                    <a:pt x="2747409" y="2053431"/>
                    <a:pt x="2747409" y="2053431"/>
                    <a:pt x="2709495" y="2018506"/>
                  </a:cubicBezTo>
                  <a:cubicBezTo>
                    <a:pt x="2709495" y="2018506"/>
                    <a:pt x="2709495" y="2018506"/>
                    <a:pt x="2668665" y="2053431"/>
                  </a:cubicBezTo>
                  <a:cubicBezTo>
                    <a:pt x="2668665" y="2053431"/>
                    <a:pt x="2668665" y="2053431"/>
                    <a:pt x="2642417" y="2079625"/>
                  </a:cubicBezTo>
                  <a:cubicBezTo>
                    <a:pt x="2589921" y="1666346"/>
                    <a:pt x="2272028" y="1337468"/>
                    <a:pt x="1863725" y="1270529"/>
                  </a:cubicBezTo>
                  <a:lnTo>
                    <a:pt x="1863725" y="1154112"/>
                  </a:lnTo>
                  <a:cubicBezTo>
                    <a:pt x="2082773" y="1185535"/>
                    <a:pt x="2279970" y="1284939"/>
                    <a:pt x="2432197" y="1431851"/>
                  </a:cubicBezTo>
                  <a:cubicBezTo>
                    <a:pt x="2035330" y="744032"/>
                    <a:pt x="1114176" y="231237"/>
                    <a:pt x="0" y="116491"/>
                  </a:cubicBezTo>
                  <a:cubicBezTo>
                    <a:pt x="0" y="116491"/>
                    <a:pt x="0" y="116491"/>
                    <a:pt x="5827" y="0"/>
                  </a:cubicBezTo>
                  <a:close/>
                </a:path>
              </a:pathLst>
            </a:custGeom>
            <a:grpFill/>
            <a:ln w="25400" cap="flat" cmpd="sng" algn="ctr">
              <a:noFill/>
              <a:prstDash val="solid"/>
              <a:headEnd type="none" w="med" len="med"/>
              <a:tailEnd type="none" w="med" len="med"/>
            </a:ln>
            <a:effectLst/>
            <a:extLst/>
          </p:spPr>
          <p:txBody>
            <a:bodyPr vert="horz" wrap="square" lIns="274320" tIns="274320" rIns="91436" bIns="45718" numCol="1" rtlCol="0" anchor="t" anchorCtr="0" compatLnSpc="1">
              <a:prstTxWarp prst="textNoShape">
                <a:avLst/>
              </a:prstTxWarp>
            </a:bodyPr>
            <a:lstStyle/>
            <a:p>
              <a:pPr defTabSz="914099" fontAlgn="base">
                <a:spcBef>
                  <a:spcPct val="0"/>
                </a:spcBef>
                <a:spcAft>
                  <a:spcPct val="0"/>
                </a:spcAft>
                <a:defRPr/>
              </a:pPr>
              <a:endParaRPr lang="en-US" sz="3200" kern="0" dirty="0">
                <a:solidFill>
                  <a:schemeClr val="accent2"/>
                </a:solidFill>
                <a:latin typeface="Segoe UI Light"/>
              </a:endParaRPr>
            </a:p>
          </p:txBody>
        </p:sp>
        <p:sp>
          <p:nvSpPr>
            <p:cNvPr id="156" name="Freeform 24"/>
            <p:cNvSpPr>
              <a:spLocks/>
            </p:cNvSpPr>
            <p:nvPr/>
          </p:nvSpPr>
          <p:spPr bwMode="auto">
            <a:xfrm>
              <a:off x="4193548" y="3061707"/>
              <a:ext cx="1586956" cy="1953451"/>
            </a:xfrm>
            <a:custGeom>
              <a:avLst/>
              <a:gdLst/>
              <a:ahLst/>
              <a:cxnLst/>
              <a:rect l="l" t="t" r="r" b="b"/>
              <a:pathLst>
                <a:path w="2103438" h="2589213">
                  <a:moveTo>
                    <a:pt x="926445" y="0"/>
                  </a:moveTo>
                  <a:cubicBezTo>
                    <a:pt x="926445" y="0"/>
                    <a:pt x="926445" y="0"/>
                    <a:pt x="924989" y="1457"/>
                  </a:cubicBezTo>
                  <a:lnTo>
                    <a:pt x="914792" y="11656"/>
                  </a:lnTo>
                  <a:cubicBezTo>
                    <a:pt x="914792" y="11656"/>
                    <a:pt x="914792" y="11656"/>
                    <a:pt x="879832" y="49539"/>
                  </a:cubicBezTo>
                  <a:cubicBezTo>
                    <a:pt x="879832" y="49539"/>
                    <a:pt x="879832" y="49539"/>
                    <a:pt x="914792" y="90336"/>
                  </a:cubicBezTo>
                  <a:cubicBezTo>
                    <a:pt x="914792" y="90336"/>
                    <a:pt x="914792" y="90336"/>
                    <a:pt x="941012" y="116563"/>
                  </a:cubicBezTo>
                  <a:cubicBezTo>
                    <a:pt x="474876" y="174844"/>
                    <a:pt x="116534" y="571158"/>
                    <a:pt x="116534" y="1051980"/>
                  </a:cubicBezTo>
                  <a:cubicBezTo>
                    <a:pt x="116534" y="1570685"/>
                    <a:pt x="536056" y="1993225"/>
                    <a:pt x="1057546" y="1993225"/>
                  </a:cubicBezTo>
                  <a:cubicBezTo>
                    <a:pt x="1523682" y="1993225"/>
                    <a:pt x="1911157" y="1649365"/>
                    <a:pt x="1983991" y="1203512"/>
                  </a:cubicBezTo>
                  <a:cubicBezTo>
                    <a:pt x="1983991" y="1203512"/>
                    <a:pt x="1983991" y="1203512"/>
                    <a:pt x="1986827" y="1203512"/>
                  </a:cubicBezTo>
                  <a:lnTo>
                    <a:pt x="1986859" y="1203325"/>
                  </a:lnTo>
                  <a:lnTo>
                    <a:pt x="2103437" y="1203325"/>
                  </a:lnTo>
                  <a:cubicBezTo>
                    <a:pt x="2103431" y="1203388"/>
                    <a:pt x="2103425" y="1203450"/>
                    <a:pt x="2103407" y="1203512"/>
                  </a:cubicBezTo>
                  <a:lnTo>
                    <a:pt x="2103438" y="1203512"/>
                  </a:lnTo>
                  <a:cubicBezTo>
                    <a:pt x="2103389" y="1203860"/>
                    <a:pt x="2103339" y="1204209"/>
                    <a:pt x="2103241" y="1204550"/>
                  </a:cubicBezTo>
                  <a:cubicBezTo>
                    <a:pt x="2053396" y="1725255"/>
                    <a:pt x="1738714" y="2211013"/>
                    <a:pt x="1208705" y="2589213"/>
                  </a:cubicBezTo>
                  <a:cubicBezTo>
                    <a:pt x="1197047" y="2551363"/>
                    <a:pt x="1173732" y="2516425"/>
                    <a:pt x="1144587" y="2493133"/>
                  </a:cubicBezTo>
                  <a:cubicBezTo>
                    <a:pt x="1410546" y="2301963"/>
                    <a:pt x="1625069" y="2078341"/>
                    <a:pt x="1769840" y="1830454"/>
                  </a:cubicBezTo>
                  <a:cubicBezTo>
                    <a:pt x="1582746" y="2004509"/>
                    <a:pt x="1331841" y="2109788"/>
                    <a:pt x="1057546" y="2109788"/>
                  </a:cubicBezTo>
                  <a:cubicBezTo>
                    <a:pt x="471963" y="2109788"/>
                    <a:pt x="0" y="1634794"/>
                    <a:pt x="0" y="1051980"/>
                  </a:cubicBezTo>
                  <a:cubicBezTo>
                    <a:pt x="0" y="512877"/>
                    <a:pt x="402042" y="67024"/>
                    <a:pt x="926445" y="0"/>
                  </a:cubicBezTo>
                  <a:close/>
                </a:path>
              </a:pathLst>
            </a:custGeom>
            <a:grpFill/>
            <a:ln w="25400" cap="flat" cmpd="sng" algn="ctr">
              <a:noFill/>
              <a:prstDash val="solid"/>
              <a:headEnd type="none" w="med" len="med"/>
              <a:tailEnd type="none" w="med" len="med"/>
            </a:ln>
            <a:effectLst/>
            <a:extLst/>
          </p:spPr>
          <p:txBody>
            <a:bodyPr vert="horz" wrap="square" lIns="274320" tIns="274320" rIns="91436" bIns="45718" numCol="1" rtlCol="0" anchor="t" anchorCtr="0" compatLnSpc="1">
              <a:prstTxWarp prst="textNoShape">
                <a:avLst/>
              </a:prstTxWarp>
            </a:bodyPr>
            <a:lstStyle/>
            <a:p>
              <a:pPr defTabSz="914099" fontAlgn="base">
                <a:spcBef>
                  <a:spcPct val="0"/>
                </a:spcBef>
                <a:spcAft>
                  <a:spcPct val="0"/>
                </a:spcAft>
                <a:defRPr/>
              </a:pPr>
              <a:endParaRPr lang="en-US" sz="3200" kern="0" dirty="0">
                <a:solidFill>
                  <a:schemeClr val="accent2"/>
                </a:solidFill>
                <a:latin typeface="Segoe UI Light"/>
              </a:endParaRPr>
            </a:p>
          </p:txBody>
        </p:sp>
        <p:sp>
          <p:nvSpPr>
            <p:cNvPr id="157" name="TextBox 156"/>
            <p:cNvSpPr txBox="1"/>
            <p:nvPr/>
          </p:nvSpPr>
          <p:spPr>
            <a:xfrm>
              <a:off x="1247146" y="3680934"/>
              <a:ext cx="1030731" cy="307777"/>
            </a:xfrm>
            <a:prstGeom prst="rect">
              <a:avLst/>
            </a:prstGeom>
            <a:noFill/>
          </p:spPr>
          <p:txBody>
            <a:bodyPr wrap="none" lIns="0" tIns="0" rIns="0" bIns="0" rtlCol="0" anchor="ctr">
              <a:spAutoFit/>
            </a:bodyPr>
            <a:lstStyle/>
            <a:p>
              <a:pPr algn="ctr" defTabSz="914400">
                <a:defRPr/>
              </a:pPr>
              <a:r>
                <a:rPr lang="en-US" sz="2000" kern="0" dirty="0" smtClean="0">
                  <a:solidFill>
                    <a:schemeClr val="accent2"/>
                  </a:solidFill>
                  <a:latin typeface="Segoe UI Light"/>
                </a:rPr>
                <a:t>Construct</a:t>
              </a:r>
              <a:endParaRPr lang="en-US" sz="2000" kern="0" dirty="0">
                <a:solidFill>
                  <a:schemeClr val="accent2"/>
                </a:solidFill>
                <a:latin typeface="Segoe UI Light"/>
              </a:endParaRPr>
            </a:p>
          </p:txBody>
        </p:sp>
        <p:sp>
          <p:nvSpPr>
            <p:cNvPr id="158" name="Freeform 157"/>
            <p:cNvSpPr>
              <a:spLocks/>
            </p:cNvSpPr>
            <p:nvPr/>
          </p:nvSpPr>
          <p:spPr bwMode="auto">
            <a:xfrm>
              <a:off x="909449" y="3940819"/>
              <a:ext cx="2818194" cy="1694748"/>
            </a:xfrm>
            <a:custGeom>
              <a:avLst/>
              <a:gdLst/>
              <a:ahLst/>
              <a:cxnLst/>
              <a:rect l="l" t="t" r="r" b="b"/>
              <a:pathLst>
                <a:path w="3359400" h="2020208">
                  <a:moveTo>
                    <a:pt x="0" y="0"/>
                  </a:moveTo>
                  <a:cubicBezTo>
                    <a:pt x="0" y="0"/>
                    <a:pt x="0" y="0"/>
                    <a:pt x="6238" y="5544"/>
                  </a:cubicBezTo>
                  <a:lnTo>
                    <a:pt x="5711" y="2855"/>
                  </a:lnTo>
                  <a:cubicBezTo>
                    <a:pt x="5711" y="2855"/>
                    <a:pt x="5711" y="2855"/>
                    <a:pt x="8002" y="5146"/>
                  </a:cubicBezTo>
                  <a:lnTo>
                    <a:pt x="24039" y="21183"/>
                  </a:lnTo>
                  <a:cubicBezTo>
                    <a:pt x="24039" y="21183"/>
                    <a:pt x="24039" y="21183"/>
                    <a:pt x="60364" y="52318"/>
                  </a:cubicBezTo>
                  <a:cubicBezTo>
                    <a:pt x="60941" y="51786"/>
                    <a:pt x="65051" y="47993"/>
                    <a:pt x="94336" y="20962"/>
                  </a:cubicBezTo>
                  <a:cubicBezTo>
                    <a:pt x="94336" y="20962"/>
                    <a:pt x="94336" y="20962"/>
                    <a:pt x="95974" y="19652"/>
                  </a:cubicBezTo>
                  <a:lnTo>
                    <a:pt x="107438" y="10481"/>
                  </a:lnTo>
                  <a:cubicBezTo>
                    <a:pt x="107441" y="10514"/>
                    <a:pt x="107444" y="10548"/>
                    <a:pt x="107454" y="10581"/>
                  </a:cubicBezTo>
                  <a:lnTo>
                    <a:pt x="110441" y="8092"/>
                  </a:lnTo>
                  <a:cubicBezTo>
                    <a:pt x="157569" y="374641"/>
                    <a:pt x="445576" y="670500"/>
                    <a:pt x="809512" y="730718"/>
                  </a:cubicBezTo>
                  <a:cubicBezTo>
                    <a:pt x="809512" y="730718"/>
                    <a:pt x="809512" y="730718"/>
                    <a:pt x="809512" y="838065"/>
                  </a:cubicBezTo>
                  <a:cubicBezTo>
                    <a:pt x="611488" y="808729"/>
                    <a:pt x="433438" y="718330"/>
                    <a:pt x="296736" y="584843"/>
                  </a:cubicBezTo>
                  <a:cubicBezTo>
                    <a:pt x="704003" y="1288835"/>
                    <a:pt x="1721169" y="1787007"/>
                    <a:pt x="2906065" y="1787007"/>
                  </a:cubicBezTo>
                  <a:cubicBezTo>
                    <a:pt x="2997780" y="1787007"/>
                    <a:pt x="3089495" y="1784386"/>
                    <a:pt x="3181210" y="1779146"/>
                  </a:cubicBezTo>
                  <a:cubicBezTo>
                    <a:pt x="3181210" y="1779146"/>
                    <a:pt x="3181210" y="1779146"/>
                    <a:pt x="3170729" y="1624551"/>
                  </a:cubicBezTo>
                  <a:lnTo>
                    <a:pt x="3359400" y="1810589"/>
                  </a:lnTo>
                  <a:cubicBezTo>
                    <a:pt x="3359400" y="1810589"/>
                    <a:pt x="3359400" y="1810589"/>
                    <a:pt x="3199553" y="2020208"/>
                  </a:cubicBezTo>
                  <a:cubicBezTo>
                    <a:pt x="3199553" y="2020208"/>
                    <a:pt x="3199553" y="2020208"/>
                    <a:pt x="3189072" y="1883956"/>
                  </a:cubicBezTo>
                  <a:cubicBezTo>
                    <a:pt x="3094736" y="1889196"/>
                    <a:pt x="3000400" y="1891816"/>
                    <a:pt x="2906065" y="1891816"/>
                  </a:cubicBezTo>
                  <a:cubicBezTo>
                    <a:pt x="2133036" y="1891816"/>
                    <a:pt x="1404554" y="1687437"/>
                    <a:pt x="856883" y="1312742"/>
                  </a:cubicBezTo>
                  <a:cubicBezTo>
                    <a:pt x="338036" y="961630"/>
                    <a:pt x="36686" y="497847"/>
                    <a:pt x="0" y="0"/>
                  </a:cubicBezTo>
                  <a:close/>
                </a:path>
              </a:pathLst>
            </a:custGeom>
            <a:grpFill/>
            <a:ln>
              <a:noFill/>
            </a:ln>
            <a:extLst/>
          </p:spPr>
          <p:txBody>
            <a:bodyPr vert="horz" wrap="square" lIns="91440" tIns="0" rIns="91440" bIns="0" numCol="1" anchor="ctr" anchorCtr="0" compatLnSpc="1">
              <a:prstTxWarp prst="textNoShape">
                <a:avLst/>
              </a:prstTxWarp>
            </a:bodyPr>
            <a:lstStyle/>
            <a:p>
              <a:pPr algn="ctr" defTabSz="914400">
                <a:defRPr/>
              </a:pPr>
              <a:endParaRPr lang="en-US" sz="1200" kern="0" dirty="0">
                <a:solidFill>
                  <a:schemeClr val="accent2"/>
                </a:solidFill>
              </a:endParaRPr>
            </a:p>
          </p:txBody>
        </p:sp>
        <p:sp>
          <p:nvSpPr>
            <p:cNvPr id="159" name="Freeform 7"/>
            <p:cNvSpPr>
              <a:spLocks/>
            </p:cNvSpPr>
            <p:nvPr/>
          </p:nvSpPr>
          <p:spPr bwMode="auto">
            <a:xfrm>
              <a:off x="1582416" y="4441458"/>
              <a:ext cx="147318" cy="331764"/>
            </a:xfrm>
            <a:custGeom>
              <a:avLst/>
              <a:gdLst>
                <a:gd name="T0" fmla="*/ 0 w 123"/>
                <a:gd name="T1" fmla="*/ 0 h 277"/>
                <a:gd name="T2" fmla="*/ 123 w 123"/>
                <a:gd name="T3" fmla="*/ 140 h 277"/>
                <a:gd name="T4" fmla="*/ 0 w 123"/>
                <a:gd name="T5" fmla="*/ 277 h 277"/>
                <a:gd name="T6" fmla="*/ 0 w 123"/>
                <a:gd name="T7" fmla="*/ 0 h 277"/>
              </a:gdLst>
              <a:ahLst/>
              <a:cxnLst>
                <a:cxn ang="0">
                  <a:pos x="T0" y="T1"/>
                </a:cxn>
                <a:cxn ang="0">
                  <a:pos x="T2" y="T3"/>
                </a:cxn>
                <a:cxn ang="0">
                  <a:pos x="T4" y="T5"/>
                </a:cxn>
                <a:cxn ang="0">
                  <a:pos x="T6" y="T7"/>
                </a:cxn>
              </a:cxnLst>
              <a:rect l="0" t="0" r="r" b="b"/>
              <a:pathLst>
                <a:path w="123" h="277">
                  <a:moveTo>
                    <a:pt x="0" y="0"/>
                  </a:moveTo>
                  <a:lnTo>
                    <a:pt x="123" y="140"/>
                  </a:lnTo>
                  <a:lnTo>
                    <a:pt x="0" y="277"/>
                  </a:lnTo>
                  <a:lnTo>
                    <a:pt x="0" y="0"/>
                  </a:lnTo>
                  <a:close/>
                </a:path>
              </a:pathLst>
            </a:custGeom>
            <a:grpFill/>
            <a:ln>
              <a:noFill/>
            </a:ln>
            <a:extLst/>
          </p:spPr>
          <p:txBody>
            <a:bodyPr vert="horz" wrap="square" lIns="91440" tIns="0" rIns="91440" bIns="0" numCol="1" anchor="ctr" anchorCtr="0" compatLnSpc="1">
              <a:prstTxWarp prst="textNoShape">
                <a:avLst/>
              </a:prstTxWarp>
            </a:bodyPr>
            <a:lstStyle/>
            <a:p>
              <a:pPr algn="ctr" defTabSz="914400">
                <a:defRPr/>
              </a:pPr>
              <a:endParaRPr lang="en-US" sz="1200" kern="0" dirty="0">
                <a:solidFill>
                  <a:schemeClr val="accent2"/>
                </a:solidFill>
              </a:endParaRPr>
            </a:p>
          </p:txBody>
        </p:sp>
        <p:sp>
          <p:nvSpPr>
            <p:cNvPr id="160" name="Freeform 8"/>
            <p:cNvSpPr>
              <a:spLocks/>
            </p:cNvSpPr>
            <p:nvPr/>
          </p:nvSpPr>
          <p:spPr bwMode="auto">
            <a:xfrm>
              <a:off x="793273" y="3730307"/>
              <a:ext cx="331764" cy="147318"/>
            </a:xfrm>
            <a:custGeom>
              <a:avLst/>
              <a:gdLst>
                <a:gd name="T0" fmla="*/ 277 w 277"/>
                <a:gd name="T1" fmla="*/ 0 h 123"/>
                <a:gd name="T2" fmla="*/ 139 w 277"/>
                <a:gd name="T3" fmla="*/ 123 h 123"/>
                <a:gd name="T4" fmla="*/ 0 w 277"/>
                <a:gd name="T5" fmla="*/ 0 h 123"/>
                <a:gd name="T6" fmla="*/ 277 w 277"/>
                <a:gd name="T7" fmla="*/ 0 h 123"/>
              </a:gdLst>
              <a:ahLst/>
              <a:cxnLst>
                <a:cxn ang="0">
                  <a:pos x="T0" y="T1"/>
                </a:cxn>
                <a:cxn ang="0">
                  <a:pos x="T2" y="T3"/>
                </a:cxn>
                <a:cxn ang="0">
                  <a:pos x="T4" y="T5"/>
                </a:cxn>
                <a:cxn ang="0">
                  <a:pos x="T6" y="T7"/>
                </a:cxn>
              </a:cxnLst>
              <a:rect l="0" t="0" r="r" b="b"/>
              <a:pathLst>
                <a:path w="277" h="123">
                  <a:moveTo>
                    <a:pt x="277" y="0"/>
                  </a:moveTo>
                  <a:lnTo>
                    <a:pt x="139" y="123"/>
                  </a:lnTo>
                  <a:lnTo>
                    <a:pt x="0" y="0"/>
                  </a:lnTo>
                  <a:lnTo>
                    <a:pt x="277" y="0"/>
                  </a:lnTo>
                  <a:close/>
                </a:path>
              </a:pathLst>
            </a:custGeom>
            <a:grpFill/>
            <a:ln>
              <a:noFill/>
            </a:ln>
            <a:extLst/>
          </p:spPr>
          <p:txBody>
            <a:bodyPr vert="horz" wrap="square" lIns="91440" tIns="0" rIns="91440" bIns="0" numCol="1" anchor="ctr" anchorCtr="0" compatLnSpc="1">
              <a:prstTxWarp prst="textNoShape">
                <a:avLst/>
              </a:prstTxWarp>
            </a:bodyPr>
            <a:lstStyle/>
            <a:p>
              <a:pPr algn="ctr" defTabSz="914400">
                <a:defRPr/>
              </a:pPr>
              <a:endParaRPr lang="en-US" sz="1200" kern="0" dirty="0">
                <a:solidFill>
                  <a:schemeClr val="accent2"/>
                </a:solidFill>
              </a:endParaRPr>
            </a:p>
          </p:txBody>
        </p:sp>
        <p:sp>
          <p:nvSpPr>
            <p:cNvPr id="161" name="Freeform 26"/>
            <p:cNvSpPr>
              <a:spLocks/>
            </p:cNvSpPr>
            <p:nvPr/>
          </p:nvSpPr>
          <p:spPr bwMode="auto">
            <a:xfrm>
              <a:off x="911845" y="2692814"/>
              <a:ext cx="1599835" cy="1953452"/>
            </a:xfrm>
            <a:custGeom>
              <a:avLst/>
              <a:gdLst/>
              <a:ahLst/>
              <a:cxnLst/>
              <a:rect l="l" t="t" r="r" b="b"/>
              <a:pathLst>
                <a:path w="1900281" h="2328594">
                  <a:moveTo>
                    <a:pt x="805107" y="0"/>
                  </a:moveTo>
                  <a:cubicBezTo>
                    <a:pt x="805107" y="0"/>
                    <a:pt x="805107" y="0"/>
                    <a:pt x="810352" y="0"/>
                  </a:cubicBezTo>
                  <a:cubicBezTo>
                    <a:pt x="823465" y="31409"/>
                    <a:pt x="841822" y="60202"/>
                    <a:pt x="868047" y="83759"/>
                  </a:cubicBezTo>
                  <a:cubicBezTo>
                    <a:pt x="618596" y="261380"/>
                    <a:pt x="418547" y="471580"/>
                    <a:pt x="287213" y="705241"/>
                  </a:cubicBezTo>
                  <a:cubicBezTo>
                    <a:pt x="456580" y="536656"/>
                    <a:pt x="690024" y="434024"/>
                    <a:pt x="946445" y="434024"/>
                  </a:cubicBezTo>
                  <a:cubicBezTo>
                    <a:pt x="1473151" y="434024"/>
                    <a:pt x="1900281" y="861154"/>
                    <a:pt x="1900281" y="1385240"/>
                  </a:cubicBezTo>
                  <a:cubicBezTo>
                    <a:pt x="1900281" y="1870019"/>
                    <a:pt x="1533421" y="2270945"/>
                    <a:pt x="1064364" y="2328594"/>
                  </a:cubicBezTo>
                  <a:cubicBezTo>
                    <a:pt x="1064364" y="2328594"/>
                    <a:pt x="1064364" y="2328594"/>
                    <a:pt x="1065674" y="2327284"/>
                  </a:cubicBezTo>
                  <a:lnTo>
                    <a:pt x="1074846" y="2318112"/>
                  </a:lnTo>
                  <a:cubicBezTo>
                    <a:pt x="1074846" y="2318112"/>
                    <a:pt x="1074846" y="2318112"/>
                    <a:pt x="1106291" y="2284047"/>
                  </a:cubicBezTo>
                  <a:cubicBezTo>
                    <a:pt x="1106291" y="2284047"/>
                    <a:pt x="1106291" y="2284047"/>
                    <a:pt x="1074846" y="2249981"/>
                  </a:cubicBezTo>
                  <a:cubicBezTo>
                    <a:pt x="1074846" y="2249981"/>
                    <a:pt x="1074846" y="2249981"/>
                    <a:pt x="1053882" y="2223777"/>
                  </a:cubicBezTo>
                  <a:cubicBezTo>
                    <a:pt x="1470531" y="2171368"/>
                    <a:pt x="1795464" y="1814990"/>
                    <a:pt x="1795464" y="1385240"/>
                  </a:cubicBezTo>
                  <a:cubicBezTo>
                    <a:pt x="1795464" y="918803"/>
                    <a:pt x="1415502" y="538841"/>
                    <a:pt x="946445" y="538841"/>
                  </a:cubicBezTo>
                  <a:cubicBezTo>
                    <a:pt x="529796" y="538841"/>
                    <a:pt x="181279" y="842811"/>
                    <a:pt x="113148" y="1241116"/>
                  </a:cubicBezTo>
                  <a:cubicBezTo>
                    <a:pt x="113148" y="1241116"/>
                    <a:pt x="113148" y="1241116"/>
                    <a:pt x="5710" y="1241116"/>
                  </a:cubicBezTo>
                  <a:cubicBezTo>
                    <a:pt x="5733" y="1240969"/>
                    <a:pt x="5756" y="1240823"/>
                    <a:pt x="5798" y="1240679"/>
                  </a:cubicBezTo>
                  <a:lnTo>
                    <a:pt x="0" y="1240679"/>
                  </a:lnTo>
                  <a:cubicBezTo>
                    <a:pt x="47205" y="774770"/>
                    <a:pt x="327812" y="337653"/>
                    <a:pt x="805107" y="0"/>
                  </a:cubicBezTo>
                  <a:close/>
                </a:path>
              </a:pathLst>
            </a:custGeom>
            <a:grpFill/>
            <a:ln>
              <a:noFill/>
            </a:ln>
            <a:extLst/>
          </p:spPr>
          <p:txBody>
            <a:bodyPr vert="horz" wrap="square" lIns="91440" tIns="0" rIns="91440" bIns="0" numCol="1" anchor="ctr" anchorCtr="0" compatLnSpc="1">
              <a:prstTxWarp prst="textNoShape">
                <a:avLst/>
              </a:prstTxWarp>
            </a:bodyPr>
            <a:lstStyle/>
            <a:p>
              <a:pPr algn="ctr" defTabSz="914400">
                <a:defRPr/>
              </a:pPr>
              <a:endParaRPr lang="en-US" sz="1200" kern="0" dirty="0">
                <a:solidFill>
                  <a:schemeClr val="accent2"/>
                </a:solidFill>
              </a:endParaRPr>
            </a:p>
          </p:txBody>
        </p:sp>
        <p:sp>
          <p:nvSpPr>
            <p:cNvPr id="162" name="TextBox 161"/>
            <p:cNvSpPr txBox="1"/>
            <p:nvPr/>
          </p:nvSpPr>
          <p:spPr>
            <a:xfrm>
              <a:off x="3338856" y="5982073"/>
              <a:ext cx="2242098" cy="276999"/>
            </a:xfrm>
            <a:prstGeom prst="rect">
              <a:avLst/>
            </a:prstGeom>
            <a:noFill/>
            <a:ln>
              <a:noFill/>
            </a:ln>
          </p:spPr>
          <p:txBody>
            <a:bodyPr wrap="square">
              <a:spAutoFit/>
            </a:bodyPr>
            <a:lstStyle>
              <a:defPPr>
                <a:defRPr lang="en-US"/>
              </a:defPPr>
              <a:lvl1pPr marR="0" lvl="0" indent="0" fontAlgn="auto">
                <a:lnSpc>
                  <a:spcPct val="85000"/>
                </a:lnSpc>
                <a:spcBef>
                  <a:spcPts val="0"/>
                </a:spcBef>
                <a:spcAft>
                  <a:spcPts val="0"/>
                </a:spcAft>
                <a:buClrTx/>
                <a:buSzTx/>
                <a:buFontTx/>
                <a:buNone/>
                <a:tabLst/>
                <a:defRPr kumimoji="0" sz="1200" b="0" i="0" u="none" strike="noStrike" kern="0" cap="none" spc="-50" normalizeH="0" baseline="0">
                  <a:ln>
                    <a:noFill/>
                  </a:ln>
                  <a:solidFill>
                    <a:schemeClr val="tx1">
                      <a:lumMod val="85000"/>
                    </a:schemeClr>
                  </a:solidFill>
                  <a:effectLst/>
                  <a:uLnTx/>
                  <a:uFillTx/>
                </a:defRPr>
              </a:lvl1pPr>
            </a:lstStyle>
            <a:p>
              <a:pPr algn="ctr" defTabSz="914400">
                <a:lnSpc>
                  <a:spcPct val="100000"/>
                </a:lnSpc>
                <a:defRPr/>
              </a:pPr>
              <a:r>
                <a:rPr lang="en-US" spc="0" dirty="0">
                  <a:solidFill>
                    <a:schemeClr val="accent2"/>
                  </a:solidFill>
                </a:rPr>
                <a:t>WORKING </a:t>
              </a:r>
              <a:r>
                <a:rPr lang="en-US" spc="0" dirty="0" smtClean="0">
                  <a:solidFill>
                    <a:schemeClr val="accent2"/>
                  </a:solidFill>
                </a:rPr>
                <a:t>SOFTWARE</a:t>
              </a:r>
              <a:endParaRPr lang="en-US" spc="0" dirty="0">
                <a:solidFill>
                  <a:schemeClr val="accent2"/>
                </a:solidFill>
              </a:endParaRPr>
            </a:p>
          </p:txBody>
        </p:sp>
      </p:grpSp>
      <p:sp>
        <p:nvSpPr>
          <p:cNvPr id="164" name="Freeform 11"/>
          <p:cNvSpPr>
            <a:spLocks noChangeAspect="1" noEditPoints="1"/>
          </p:cNvSpPr>
          <p:nvPr/>
        </p:nvSpPr>
        <p:spPr bwMode="auto">
          <a:xfrm>
            <a:off x="502641" y="4304234"/>
            <a:ext cx="618848" cy="621792"/>
          </a:xfrm>
          <a:custGeom>
            <a:avLst/>
            <a:gdLst>
              <a:gd name="T0" fmla="*/ 269 w 534"/>
              <a:gd name="T1" fmla="*/ 536 h 536"/>
              <a:gd name="T2" fmla="*/ 534 w 534"/>
              <a:gd name="T3" fmla="*/ 266 h 536"/>
              <a:gd name="T4" fmla="*/ 269 w 534"/>
              <a:gd name="T5" fmla="*/ 0 h 536"/>
              <a:gd name="T6" fmla="*/ 0 w 534"/>
              <a:gd name="T7" fmla="*/ 266 h 536"/>
              <a:gd name="T8" fmla="*/ 269 w 534"/>
              <a:gd name="T9" fmla="*/ 536 h 536"/>
              <a:gd name="T10" fmla="*/ 269 w 534"/>
              <a:gd name="T11" fmla="*/ 32 h 536"/>
              <a:gd name="T12" fmla="*/ 501 w 534"/>
              <a:gd name="T13" fmla="*/ 266 h 536"/>
              <a:gd name="T14" fmla="*/ 269 w 534"/>
              <a:gd name="T15" fmla="*/ 503 h 536"/>
              <a:gd name="T16" fmla="*/ 32 w 534"/>
              <a:gd name="T17" fmla="*/ 266 h 536"/>
              <a:gd name="T18" fmla="*/ 269 w 534"/>
              <a:gd name="T19" fmla="*/ 32 h 536"/>
              <a:gd name="T20" fmla="*/ 307 w 534"/>
              <a:gd name="T21" fmla="*/ 251 h 536"/>
              <a:gd name="T22" fmla="*/ 327 w 534"/>
              <a:gd name="T23" fmla="*/ 282 h 536"/>
              <a:gd name="T24" fmla="*/ 406 w 534"/>
              <a:gd name="T25" fmla="*/ 172 h 536"/>
              <a:gd name="T26" fmla="*/ 449 w 534"/>
              <a:gd name="T27" fmla="*/ 172 h 536"/>
              <a:gd name="T28" fmla="*/ 350 w 534"/>
              <a:gd name="T29" fmla="*/ 314 h 536"/>
              <a:gd name="T30" fmla="*/ 307 w 534"/>
              <a:gd name="T31" fmla="*/ 314 h 536"/>
              <a:gd name="T32" fmla="*/ 267 w 534"/>
              <a:gd name="T33" fmla="*/ 251 h 536"/>
              <a:gd name="T34" fmla="*/ 307 w 534"/>
              <a:gd name="T35" fmla="*/ 251 h 536"/>
              <a:gd name="T36" fmla="*/ 240 w 534"/>
              <a:gd name="T37" fmla="*/ 235 h 536"/>
              <a:gd name="T38" fmla="*/ 311 w 534"/>
              <a:gd name="T39" fmla="*/ 357 h 536"/>
              <a:gd name="T40" fmla="*/ 295 w 534"/>
              <a:gd name="T41" fmla="*/ 373 h 536"/>
              <a:gd name="T42" fmla="*/ 263 w 534"/>
              <a:gd name="T43" fmla="*/ 361 h 536"/>
              <a:gd name="T44" fmla="*/ 240 w 534"/>
              <a:gd name="T45" fmla="*/ 373 h 536"/>
              <a:gd name="T46" fmla="*/ 232 w 534"/>
              <a:gd name="T47" fmla="*/ 404 h 536"/>
              <a:gd name="T48" fmla="*/ 208 w 534"/>
              <a:gd name="T49" fmla="*/ 408 h 536"/>
              <a:gd name="T50" fmla="*/ 196 w 534"/>
              <a:gd name="T51" fmla="*/ 377 h 536"/>
              <a:gd name="T52" fmla="*/ 168 w 534"/>
              <a:gd name="T53" fmla="*/ 369 h 536"/>
              <a:gd name="T54" fmla="*/ 141 w 534"/>
              <a:gd name="T55" fmla="*/ 389 h 536"/>
              <a:gd name="T56" fmla="*/ 121 w 534"/>
              <a:gd name="T57" fmla="*/ 373 h 536"/>
              <a:gd name="T58" fmla="*/ 137 w 534"/>
              <a:gd name="T59" fmla="*/ 341 h 536"/>
              <a:gd name="T60" fmla="*/ 121 w 534"/>
              <a:gd name="T61" fmla="*/ 318 h 536"/>
              <a:gd name="T62" fmla="*/ 89 w 534"/>
              <a:gd name="T63" fmla="*/ 310 h 536"/>
              <a:gd name="T64" fmla="*/ 85 w 534"/>
              <a:gd name="T65" fmla="*/ 290 h 536"/>
              <a:gd name="T66" fmla="*/ 117 w 534"/>
              <a:gd name="T67" fmla="*/ 274 h 536"/>
              <a:gd name="T68" fmla="*/ 125 w 534"/>
              <a:gd name="T69" fmla="*/ 247 h 536"/>
              <a:gd name="T70" fmla="*/ 105 w 534"/>
              <a:gd name="T71" fmla="*/ 219 h 536"/>
              <a:gd name="T72" fmla="*/ 121 w 534"/>
              <a:gd name="T73" fmla="*/ 203 h 536"/>
              <a:gd name="T74" fmla="*/ 153 w 534"/>
              <a:gd name="T75" fmla="*/ 215 h 536"/>
              <a:gd name="T76" fmla="*/ 176 w 534"/>
              <a:gd name="T77" fmla="*/ 199 h 536"/>
              <a:gd name="T78" fmla="*/ 184 w 534"/>
              <a:gd name="T79" fmla="*/ 168 h 536"/>
              <a:gd name="T80" fmla="*/ 208 w 534"/>
              <a:gd name="T81" fmla="*/ 168 h 536"/>
              <a:gd name="T82" fmla="*/ 220 w 534"/>
              <a:gd name="T83" fmla="*/ 196 h 536"/>
              <a:gd name="T84" fmla="*/ 247 w 534"/>
              <a:gd name="T85" fmla="*/ 203 h 536"/>
              <a:gd name="T86" fmla="*/ 275 w 534"/>
              <a:gd name="T87" fmla="*/ 188 h 536"/>
              <a:gd name="T88" fmla="*/ 295 w 534"/>
              <a:gd name="T89" fmla="*/ 199 h 536"/>
              <a:gd name="T90" fmla="*/ 279 w 534"/>
              <a:gd name="T91" fmla="*/ 231 h 536"/>
              <a:gd name="T92" fmla="*/ 240 w 534"/>
              <a:gd name="T93" fmla="*/ 235 h 536"/>
              <a:gd name="T94" fmla="*/ 228 w 534"/>
              <a:gd name="T95" fmla="*/ 302 h 536"/>
              <a:gd name="T96" fmla="*/ 224 w 534"/>
              <a:gd name="T97" fmla="*/ 267 h 536"/>
              <a:gd name="T98" fmla="*/ 188 w 534"/>
              <a:gd name="T99" fmla="*/ 270 h 536"/>
              <a:gd name="T100" fmla="*/ 192 w 534"/>
              <a:gd name="T101" fmla="*/ 306 h 536"/>
              <a:gd name="T102" fmla="*/ 228 w 534"/>
              <a:gd name="T103" fmla="*/ 302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34" h="536">
                <a:moveTo>
                  <a:pt x="269" y="536"/>
                </a:moveTo>
                <a:cubicBezTo>
                  <a:pt x="415" y="536"/>
                  <a:pt x="534" y="417"/>
                  <a:pt x="534" y="266"/>
                </a:cubicBezTo>
                <a:cubicBezTo>
                  <a:pt x="534" y="118"/>
                  <a:pt x="415" y="0"/>
                  <a:pt x="269" y="0"/>
                </a:cubicBezTo>
                <a:cubicBezTo>
                  <a:pt x="118" y="0"/>
                  <a:pt x="0" y="118"/>
                  <a:pt x="0" y="266"/>
                </a:cubicBezTo>
                <a:cubicBezTo>
                  <a:pt x="0" y="417"/>
                  <a:pt x="118" y="536"/>
                  <a:pt x="269" y="536"/>
                </a:cubicBezTo>
                <a:close/>
                <a:moveTo>
                  <a:pt x="269" y="32"/>
                </a:moveTo>
                <a:cubicBezTo>
                  <a:pt x="398" y="32"/>
                  <a:pt x="501" y="137"/>
                  <a:pt x="501" y="266"/>
                </a:cubicBezTo>
                <a:cubicBezTo>
                  <a:pt x="501" y="396"/>
                  <a:pt x="398" y="503"/>
                  <a:pt x="269" y="503"/>
                </a:cubicBezTo>
                <a:cubicBezTo>
                  <a:pt x="140" y="503"/>
                  <a:pt x="32" y="396"/>
                  <a:pt x="32" y="266"/>
                </a:cubicBezTo>
                <a:cubicBezTo>
                  <a:pt x="32" y="137"/>
                  <a:pt x="140" y="32"/>
                  <a:pt x="269" y="32"/>
                </a:cubicBezTo>
                <a:close/>
                <a:moveTo>
                  <a:pt x="307" y="251"/>
                </a:moveTo>
                <a:cubicBezTo>
                  <a:pt x="327" y="282"/>
                  <a:pt x="327" y="282"/>
                  <a:pt x="327" y="282"/>
                </a:cubicBezTo>
                <a:cubicBezTo>
                  <a:pt x="406" y="172"/>
                  <a:pt x="406" y="172"/>
                  <a:pt x="406" y="172"/>
                </a:cubicBezTo>
                <a:cubicBezTo>
                  <a:pt x="406" y="172"/>
                  <a:pt x="406" y="172"/>
                  <a:pt x="449" y="172"/>
                </a:cubicBezTo>
                <a:cubicBezTo>
                  <a:pt x="350" y="314"/>
                  <a:pt x="350" y="314"/>
                  <a:pt x="350" y="314"/>
                </a:cubicBezTo>
                <a:cubicBezTo>
                  <a:pt x="307" y="314"/>
                  <a:pt x="307" y="314"/>
                  <a:pt x="307" y="314"/>
                </a:cubicBezTo>
                <a:cubicBezTo>
                  <a:pt x="267" y="251"/>
                  <a:pt x="267" y="251"/>
                  <a:pt x="267" y="251"/>
                </a:cubicBezTo>
                <a:cubicBezTo>
                  <a:pt x="307" y="251"/>
                  <a:pt x="307" y="251"/>
                  <a:pt x="307" y="251"/>
                </a:cubicBezTo>
                <a:close/>
                <a:moveTo>
                  <a:pt x="240" y="235"/>
                </a:moveTo>
                <a:cubicBezTo>
                  <a:pt x="240" y="235"/>
                  <a:pt x="291" y="326"/>
                  <a:pt x="311" y="357"/>
                </a:cubicBezTo>
                <a:cubicBezTo>
                  <a:pt x="307" y="361"/>
                  <a:pt x="299" y="365"/>
                  <a:pt x="295" y="373"/>
                </a:cubicBezTo>
                <a:cubicBezTo>
                  <a:pt x="295" y="373"/>
                  <a:pt x="295" y="373"/>
                  <a:pt x="263" y="361"/>
                </a:cubicBezTo>
                <a:cubicBezTo>
                  <a:pt x="255" y="365"/>
                  <a:pt x="247" y="369"/>
                  <a:pt x="240" y="373"/>
                </a:cubicBezTo>
                <a:cubicBezTo>
                  <a:pt x="240" y="373"/>
                  <a:pt x="240" y="373"/>
                  <a:pt x="232" y="404"/>
                </a:cubicBezTo>
                <a:cubicBezTo>
                  <a:pt x="224" y="408"/>
                  <a:pt x="216" y="408"/>
                  <a:pt x="208" y="408"/>
                </a:cubicBezTo>
                <a:cubicBezTo>
                  <a:pt x="208" y="408"/>
                  <a:pt x="208" y="408"/>
                  <a:pt x="196" y="377"/>
                </a:cubicBezTo>
                <a:cubicBezTo>
                  <a:pt x="184" y="377"/>
                  <a:pt x="176" y="373"/>
                  <a:pt x="168" y="369"/>
                </a:cubicBezTo>
                <a:cubicBezTo>
                  <a:pt x="168" y="369"/>
                  <a:pt x="168" y="369"/>
                  <a:pt x="141" y="389"/>
                </a:cubicBezTo>
                <a:cubicBezTo>
                  <a:pt x="133" y="385"/>
                  <a:pt x="129" y="377"/>
                  <a:pt x="121" y="373"/>
                </a:cubicBezTo>
                <a:cubicBezTo>
                  <a:pt x="121" y="373"/>
                  <a:pt x="121" y="373"/>
                  <a:pt x="137" y="341"/>
                </a:cubicBezTo>
                <a:cubicBezTo>
                  <a:pt x="129" y="334"/>
                  <a:pt x="125" y="326"/>
                  <a:pt x="121" y="318"/>
                </a:cubicBezTo>
                <a:cubicBezTo>
                  <a:pt x="121" y="318"/>
                  <a:pt x="121" y="318"/>
                  <a:pt x="89" y="310"/>
                </a:cubicBezTo>
                <a:cubicBezTo>
                  <a:pt x="85" y="302"/>
                  <a:pt x="85" y="298"/>
                  <a:pt x="85" y="290"/>
                </a:cubicBezTo>
                <a:cubicBezTo>
                  <a:pt x="85" y="290"/>
                  <a:pt x="85" y="290"/>
                  <a:pt x="117" y="274"/>
                </a:cubicBezTo>
                <a:cubicBezTo>
                  <a:pt x="117" y="267"/>
                  <a:pt x="121" y="255"/>
                  <a:pt x="125" y="247"/>
                </a:cubicBezTo>
                <a:cubicBezTo>
                  <a:pt x="125" y="247"/>
                  <a:pt x="125" y="247"/>
                  <a:pt x="105" y="219"/>
                </a:cubicBezTo>
                <a:cubicBezTo>
                  <a:pt x="113" y="215"/>
                  <a:pt x="117" y="207"/>
                  <a:pt x="121" y="203"/>
                </a:cubicBezTo>
                <a:cubicBezTo>
                  <a:pt x="121" y="203"/>
                  <a:pt x="121" y="203"/>
                  <a:pt x="153" y="215"/>
                </a:cubicBezTo>
                <a:cubicBezTo>
                  <a:pt x="160" y="207"/>
                  <a:pt x="168" y="203"/>
                  <a:pt x="176" y="199"/>
                </a:cubicBezTo>
                <a:cubicBezTo>
                  <a:pt x="176" y="199"/>
                  <a:pt x="176" y="199"/>
                  <a:pt x="184" y="168"/>
                </a:cubicBezTo>
                <a:cubicBezTo>
                  <a:pt x="192" y="168"/>
                  <a:pt x="200" y="168"/>
                  <a:pt x="208" y="168"/>
                </a:cubicBezTo>
                <a:cubicBezTo>
                  <a:pt x="208" y="168"/>
                  <a:pt x="208" y="168"/>
                  <a:pt x="220" y="196"/>
                </a:cubicBezTo>
                <a:cubicBezTo>
                  <a:pt x="232" y="199"/>
                  <a:pt x="240" y="199"/>
                  <a:pt x="247" y="203"/>
                </a:cubicBezTo>
                <a:cubicBezTo>
                  <a:pt x="247" y="203"/>
                  <a:pt x="247" y="203"/>
                  <a:pt x="275" y="188"/>
                </a:cubicBezTo>
                <a:cubicBezTo>
                  <a:pt x="283" y="192"/>
                  <a:pt x="287" y="196"/>
                  <a:pt x="295" y="199"/>
                </a:cubicBezTo>
                <a:cubicBezTo>
                  <a:pt x="295" y="199"/>
                  <a:pt x="295" y="199"/>
                  <a:pt x="279" y="231"/>
                </a:cubicBezTo>
                <a:cubicBezTo>
                  <a:pt x="283" y="235"/>
                  <a:pt x="240" y="235"/>
                  <a:pt x="240" y="235"/>
                </a:cubicBezTo>
                <a:close/>
                <a:moveTo>
                  <a:pt x="228" y="302"/>
                </a:moveTo>
                <a:cubicBezTo>
                  <a:pt x="240" y="290"/>
                  <a:pt x="236" y="274"/>
                  <a:pt x="224" y="267"/>
                </a:cubicBezTo>
                <a:cubicBezTo>
                  <a:pt x="212" y="259"/>
                  <a:pt x="196" y="259"/>
                  <a:pt x="188" y="270"/>
                </a:cubicBezTo>
                <a:cubicBezTo>
                  <a:pt x="176" y="282"/>
                  <a:pt x="180" y="298"/>
                  <a:pt x="192" y="306"/>
                </a:cubicBezTo>
                <a:cubicBezTo>
                  <a:pt x="204" y="318"/>
                  <a:pt x="220" y="314"/>
                  <a:pt x="228" y="302"/>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solidFill>
                <a:schemeClr val="accent2"/>
              </a:solidFill>
            </a:endParaRPr>
          </a:p>
        </p:txBody>
      </p:sp>
      <p:sp>
        <p:nvSpPr>
          <p:cNvPr id="165" name="Rectangle 164"/>
          <p:cNvSpPr/>
          <p:nvPr/>
        </p:nvSpPr>
        <p:spPr>
          <a:xfrm>
            <a:off x="1192983" y="4330896"/>
            <a:ext cx="1737976" cy="590931"/>
          </a:xfrm>
          <a:prstGeom prst="rect">
            <a:avLst/>
          </a:prstGeom>
        </p:spPr>
        <p:txBody>
          <a:bodyPr wrap="none">
            <a:spAutoFit/>
          </a:bodyPr>
          <a:lstStyle/>
          <a:p>
            <a:pPr defTabSz="914099" fontAlgn="base">
              <a:lnSpc>
                <a:spcPct val="90000"/>
              </a:lnSpc>
              <a:spcBef>
                <a:spcPct val="0"/>
              </a:spcBef>
              <a:spcAft>
                <a:spcPct val="0"/>
              </a:spcAft>
            </a:pPr>
            <a:r>
              <a:rPr lang="en-US" sz="3600" kern="0" spc="-50" dirty="0">
                <a:solidFill>
                  <a:schemeClr val="accent2"/>
                </a:solidFill>
                <a:latin typeface="Segoe UI Light"/>
              </a:rPr>
              <a:t>Develop</a:t>
            </a:r>
          </a:p>
        </p:txBody>
      </p:sp>
      <p:sp>
        <p:nvSpPr>
          <p:cNvPr id="166" name="Freeform 16"/>
          <p:cNvSpPr>
            <a:spLocks noChangeAspect="1" noEditPoints="1"/>
          </p:cNvSpPr>
          <p:nvPr/>
        </p:nvSpPr>
        <p:spPr bwMode="auto">
          <a:xfrm>
            <a:off x="9136019" y="1373924"/>
            <a:ext cx="619339" cy="621792"/>
          </a:xfrm>
          <a:custGeom>
            <a:avLst/>
            <a:gdLst>
              <a:gd name="T0" fmla="*/ 534 w 534"/>
              <a:gd name="T1" fmla="*/ 266 h 536"/>
              <a:gd name="T2" fmla="*/ 0 w 534"/>
              <a:gd name="T3" fmla="*/ 266 h 536"/>
              <a:gd name="T4" fmla="*/ 269 w 534"/>
              <a:gd name="T5" fmla="*/ 32 h 536"/>
              <a:gd name="T6" fmla="*/ 269 w 534"/>
              <a:gd name="T7" fmla="*/ 503 h 536"/>
              <a:gd name="T8" fmla="*/ 269 w 534"/>
              <a:gd name="T9" fmla="*/ 32 h 536"/>
              <a:gd name="T10" fmla="*/ 261 w 534"/>
              <a:gd name="T11" fmla="*/ 158 h 536"/>
              <a:gd name="T12" fmla="*/ 149 w 534"/>
              <a:gd name="T13" fmla="*/ 191 h 536"/>
              <a:gd name="T14" fmla="*/ 127 w 534"/>
              <a:gd name="T15" fmla="*/ 156 h 536"/>
              <a:gd name="T16" fmla="*/ 237 w 534"/>
              <a:gd name="T17" fmla="*/ 132 h 536"/>
              <a:gd name="T18" fmla="*/ 261 w 534"/>
              <a:gd name="T19" fmla="*/ 150 h 536"/>
              <a:gd name="T20" fmla="*/ 391 w 534"/>
              <a:gd name="T21" fmla="*/ 191 h 536"/>
              <a:gd name="T22" fmla="*/ 411 w 534"/>
              <a:gd name="T23" fmla="*/ 150 h 536"/>
              <a:gd name="T24" fmla="*/ 296 w 534"/>
              <a:gd name="T25" fmla="*/ 128 h 536"/>
              <a:gd name="T26" fmla="*/ 283 w 534"/>
              <a:gd name="T27" fmla="*/ 158 h 536"/>
              <a:gd name="T28" fmla="*/ 391 w 534"/>
              <a:gd name="T29" fmla="*/ 191 h 536"/>
              <a:gd name="T30" fmla="*/ 338 w 534"/>
              <a:gd name="T31" fmla="*/ 291 h 536"/>
              <a:gd name="T32" fmla="*/ 422 w 534"/>
              <a:gd name="T33" fmla="*/ 238 h 536"/>
              <a:gd name="T34" fmla="*/ 377 w 534"/>
              <a:gd name="T35" fmla="*/ 203 h 536"/>
              <a:gd name="T36" fmla="*/ 281 w 534"/>
              <a:gd name="T37" fmla="*/ 258 h 536"/>
              <a:gd name="T38" fmla="*/ 322 w 534"/>
              <a:gd name="T39" fmla="*/ 288 h 536"/>
              <a:gd name="T40" fmla="*/ 218 w 534"/>
              <a:gd name="T41" fmla="*/ 297 h 536"/>
              <a:gd name="T42" fmla="*/ 261 w 534"/>
              <a:gd name="T43" fmla="*/ 248 h 536"/>
              <a:gd name="T44" fmla="*/ 149 w 534"/>
              <a:gd name="T45" fmla="*/ 205 h 536"/>
              <a:gd name="T46" fmla="*/ 115 w 534"/>
              <a:gd name="T47" fmla="*/ 248 h 536"/>
              <a:gd name="T48" fmla="*/ 218 w 534"/>
              <a:gd name="T49" fmla="*/ 297 h 536"/>
              <a:gd name="T50" fmla="*/ 257 w 534"/>
              <a:gd name="T51" fmla="*/ 278 h 536"/>
              <a:gd name="T52" fmla="*/ 206 w 534"/>
              <a:gd name="T53" fmla="*/ 313 h 536"/>
              <a:gd name="T54" fmla="*/ 155 w 534"/>
              <a:gd name="T55" fmla="*/ 293 h 536"/>
              <a:gd name="T56" fmla="*/ 164 w 534"/>
              <a:gd name="T57" fmla="*/ 370 h 536"/>
              <a:gd name="T58" fmla="*/ 263 w 534"/>
              <a:gd name="T59" fmla="*/ 408 h 536"/>
              <a:gd name="T60" fmla="*/ 263 w 534"/>
              <a:gd name="T61" fmla="*/ 280 h 536"/>
              <a:gd name="T62" fmla="*/ 322 w 534"/>
              <a:gd name="T63" fmla="*/ 303 h 536"/>
              <a:gd name="T64" fmla="*/ 277 w 534"/>
              <a:gd name="T65" fmla="*/ 278 h 536"/>
              <a:gd name="T66" fmla="*/ 287 w 534"/>
              <a:gd name="T67" fmla="*/ 413 h 536"/>
              <a:gd name="T68" fmla="*/ 385 w 534"/>
              <a:gd name="T69" fmla="*/ 356 h 536"/>
              <a:gd name="T70" fmla="*/ 377 w 534"/>
              <a:gd name="T71" fmla="*/ 284 h 536"/>
              <a:gd name="T72" fmla="*/ 336 w 534"/>
              <a:gd name="T73" fmla="*/ 305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34" h="536">
                <a:moveTo>
                  <a:pt x="269" y="536"/>
                </a:moveTo>
                <a:cubicBezTo>
                  <a:pt x="415" y="536"/>
                  <a:pt x="534" y="417"/>
                  <a:pt x="534" y="266"/>
                </a:cubicBezTo>
                <a:cubicBezTo>
                  <a:pt x="534" y="118"/>
                  <a:pt x="415" y="0"/>
                  <a:pt x="269" y="0"/>
                </a:cubicBezTo>
                <a:cubicBezTo>
                  <a:pt x="118" y="0"/>
                  <a:pt x="0" y="118"/>
                  <a:pt x="0" y="266"/>
                </a:cubicBezTo>
                <a:cubicBezTo>
                  <a:pt x="0" y="417"/>
                  <a:pt x="118" y="536"/>
                  <a:pt x="269" y="536"/>
                </a:cubicBezTo>
                <a:close/>
                <a:moveTo>
                  <a:pt x="269" y="32"/>
                </a:moveTo>
                <a:cubicBezTo>
                  <a:pt x="398" y="32"/>
                  <a:pt x="501" y="137"/>
                  <a:pt x="501" y="266"/>
                </a:cubicBezTo>
                <a:cubicBezTo>
                  <a:pt x="501" y="396"/>
                  <a:pt x="398" y="503"/>
                  <a:pt x="269" y="503"/>
                </a:cubicBezTo>
                <a:cubicBezTo>
                  <a:pt x="140" y="503"/>
                  <a:pt x="32" y="396"/>
                  <a:pt x="32" y="266"/>
                </a:cubicBezTo>
                <a:cubicBezTo>
                  <a:pt x="32" y="137"/>
                  <a:pt x="140" y="32"/>
                  <a:pt x="269" y="32"/>
                </a:cubicBezTo>
                <a:close/>
                <a:moveTo>
                  <a:pt x="261" y="150"/>
                </a:moveTo>
                <a:cubicBezTo>
                  <a:pt x="265" y="152"/>
                  <a:pt x="265" y="156"/>
                  <a:pt x="261" y="158"/>
                </a:cubicBezTo>
                <a:cubicBezTo>
                  <a:pt x="166" y="195"/>
                  <a:pt x="166" y="195"/>
                  <a:pt x="166" y="195"/>
                </a:cubicBezTo>
                <a:cubicBezTo>
                  <a:pt x="160" y="195"/>
                  <a:pt x="153" y="195"/>
                  <a:pt x="149" y="191"/>
                </a:cubicBezTo>
                <a:cubicBezTo>
                  <a:pt x="123" y="166"/>
                  <a:pt x="123" y="166"/>
                  <a:pt x="123" y="166"/>
                </a:cubicBezTo>
                <a:cubicBezTo>
                  <a:pt x="121" y="162"/>
                  <a:pt x="121" y="158"/>
                  <a:pt x="127" y="156"/>
                </a:cubicBezTo>
                <a:cubicBezTo>
                  <a:pt x="220" y="130"/>
                  <a:pt x="220" y="130"/>
                  <a:pt x="220" y="130"/>
                </a:cubicBezTo>
                <a:cubicBezTo>
                  <a:pt x="225" y="128"/>
                  <a:pt x="233" y="130"/>
                  <a:pt x="237" y="132"/>
                </a:cubicBezTo>
                <a:cubicBezTo>
                  <a:pt x="261" y="150"/>
                  <a:pt x="261" y="150"/>
                  <a:pt x="261" y="150"/>
                </a:cubicBezTo>
                <a:cubicBezTo>
                  <a:pt x="261" y="150"/>
                  <a:pt x="261" y="150"/>
                  <a:pt x="261" y="150"/>
                </a:cubicBezTo>
                <a:close/>
                <a:moveTo>
                  <a:pt x="391" y="191"/>
                </a:moveTo>
                <a:cubicBezTo>
                  <a:pt x="391" y="191"/>
                  <a:pt x="391" y="191"/>
                  <a:pt x="391" y="191"/>
                </a:cubicBezTo>
                <a:cubicBezTo>
                  <a:pt x="415" y="160"/>
                  <a:pt x="415" y="160"/>
                  <a:pt x="415" y="160"/>
                </a:cubicBezTo>
                <a:cubicBezTo>
                  <a:pt x="419" y="156"/>
                  <a:pt x="417" y="152"/>
                  <a:pt x="411" y="150"/>
                </a:cubicBezTo>
                <a:cubicBezTo>
                  <a:pt x="411" y="150"/>
                  <a:pt x="411" y="150"/>
                  <a:pt x="312" y="124"/>
                </a:cubicBezTo>
                <a:cubicBezTo>
                  <a:pt x="306" y="122"/>
                  <a:pt x="300" y="124"/>
                  <a:pt x="296" y="128"/>
                </a:cubicBezTo>
                <a:cubicBezTo>
                  <a:pt x="296" y="128"/>
                  <a:pt x="296" y="128"/>
                  <a:pt x="279" y="148"/>
                </a:cubicBezTo>
                <a:cubicBezTo>
                  <a:pt x="277" y="152"/>
                  <a:pt x="277" y="156"/>
                  <a:pt x="283" y="158"/>
                </a:cubicBezTo>
                <a:cubicBezTo>
                  <a:pt x="283" y="158"/>
                  <a:pt x="283" y="158"/>
                  <a:pt x="377" y="195"/>
                </a:cubicBezTo>
                <a:cubicBezTo>
                  <a:pt x="381" y="195"/>
                  <a:pt x="389" y="195"/>
                  <a:pt x="391" y="191"/>
                </a:cubicBezTo>
                <a:close/>
                <a:moveTo>
                  <a:pt x="322" y="288"/>
                </a:moveTo>
                <a:cubicBezTo>
                  <a:pt x="326" y="293"/>
                  <a:pt x="334" y="293"/>
                  <a:pt x="338" y="291"/>
                </a:cubicBezTo>
                <a:cubicBezTo>
                  <a:pt x="419" y="250"/>
                  <a:pt x="419" y="250"/>
                  <a:pt x="419" y="250"/>
                </a:cubicBezTo>
                <a:cubicBezTo>
                  <a:pt x="426" y="246"/>
                  <a:pt x="426" y="242"/>
                  <a:pt x="422" y="238"/>
                </a:cubicBezTo>
                <a:cubicBezTo>
                  <a:pt x="393" y="207"/>
                  <a:pt x="393" y="207"/>
                  <a:pt x="393" y="207"/>
                </a:cubicBezTo>
                <a:cubicBezTo>
                  <a:pt x="389" y="203"/>
                  <a:pt x="383" y="201"/>
                  <a:pt x="377" y="203"/>
                </a:cubicBezTo>
                <a:cubicBezTo>
                  <a:pt x="283" y="248"/>
                  <a:pt x="283" y="248"/>
                  <a:pt x="283" y="248"/>
                </a:cubicBezTo>
                <a:cubicBezTo>
                  <a:pt x="277" y="250"/>
                  <a:pt x="277" y="254"/>
                  <a:pt x="281" y="258"/>
                </a:cubicBezTo>
                <a:cubicBezTo>
                  <a:pt x="322" y="288"/>
                  <a:pt x="322" y="288"/>
                  <a:pt x="322" y="288"/>
                </a:cubicBezTo>
                <a:cubicBezTo>
                  <a:pt x="322" y="288"/>
                  <a:pt x="322" y="288"/>
                  <a:pt x="322" y="288"/>
                </a:cubicBezTo>
                <a:close/>
                <a:moveTo>
                  <a:pt x="218" y="297"/>
                </a:moveTo>
                <a:cubicBezTo>
                  <a:pt x="218" y="297"/>
                  <a:pt x="218" y="297"/>
                  <a:pt x="218" y="297"/>
                </a:cubicBezTo>
                <a:cubicBezTo>
                  <a:pt x="261" y="258"/>
                  <a:pt x="261" y="258"/>
                  <a:pt x="261" y="258"/>
                </a:cubicBezTo>
                <a:cubicBezTo>
                  <a:pt x="265" y="254"/>
                  <a:pt x="265" y="250"/>
                  <a:pt x="261" y="248"/>
                </a:cubicBezTo>
                <a:cubicBezTo>
                  <a:pt x="261" y="248"/>
                  <a:pt x="261" y="248"/>
                  <a:pt x="164" y="203"/>
                </a:cubicBezTo>
                <a:cubicBezTo>
                  <a:pt x="160" y="201"/>
                  <a:pt x="153" y="203"/>
                  <a:pt x="149" y="205"/>
                </a:cubicBezTo>
                <a:cubicBezTo>
                  <a:pt x="149" y="205"/>
                  <a:pt x="149" y="205"/>
                  <a:pt x="113" y="236"/>
                </a:cubicBezTo>
                <a:cubicBezTo>
                  <a:pt x="109" y="240"/>
                  <a:pt x="111" y="244"/>
                  <a:pt x="115" y="248"/>
                </a:cubicBezTo>
                <a:cubicBezTo>
                  <a:pt x="115" y="248"/>
                  <a:pt x="115" y="248"/>
                  <a:pt x="204" y="299"/>
                </a:cubicBezTo>
                <a:cubicBezTo>
                  <a:pt x="208" y="301"/>
                  <a:pt x="214" y="299"/>
                  <a:pt x="218" y="297"/>
                </a:cubicBezTo>
                <a:close/>
                <a:moveTo>
                  <a:pt x="263" y="280"/>
                </a:moveTo>
                <a:cubicBezTo>
                  <a:pt x="263" y="276"/>
                  <a:pt x="261" y="274"/>
                  <a:pt x="257" y="278"/>
                </a:cubicBezTo>
                <a:cubicBezTo>
                  <a:pt x="220" y="311"/>
                  <a:pt x="220" y="311"/>
                  <a:pt x="220" y="311"/>
                </a:cubicBezTo>
                <a:cubicBezTo>
                  <a:pt x="216" y="315"/>
                  <a:pt x="210" y="315"/>
                  <a:pt x="206" y="313"/>
                </a:cubicBezTo>
                <a:cubicBezTo>
                  <a:pt x="164" y="288"/>
                  <a:pt x="164" y="288"/>
                  <a:pt x="164" y="288"/>
                </a:cubicBezTo>
                <a:cubicBezTo>
                  <a:pt x="160" y="286"/>
                  <a:pt x="155" y="288"/>
                  <a:pt x="155" y="293"/>
                </a:cubicBezTo>
                <a:cubicBezTo>
                  <a:pt x="155" y="358"/>
                  <a:pt x="155" y="358"/>
                  <a:pt x="155" y="358"/>
                </a:cubicBezTo>
                <a:cubicBezTo>
                  <a:pt x="155" y="362"/>
                  <a:pt x="160" y="368"/>
                  <a:pt x="164" y="370"/>
                </a:cubicBezTo>
                <a:cubicBezTo>
                  <a:pt x="255" y="413"/>
                  <a:pt x="255" y="413"/>
                  <a:pt x="255" y="413"/>
                </a:cubicBezTo>
                <a:cubicBezTo>
                  <a:pt x="259" y="415"/>
                  <a:pt x="263" y="413"/>
                  <a:pt x="263" y="408"/>
                </a:cubicBezTo>
                <a:cubicBezTo>
                  <a:pt x="263" y="280"/>
                  <a:pt x="263" y="280"/>
                  <a:pt x="263" y="280"/>
                </a:cubicBezTo>
                <a:cubicBezTo>
                  <a:pt x="263" y="280"/>
                  <a:pt x="263" y="280"/>
                  <a:pt x="263" y="280"/>
                </a:cubicBezTo>
                <a:close/>
                <a:moveTo>
                  <a:pt x="336" y="305"/>
                </a:moveTo>
                <a:cubicBezTo>
                  <a:pt x="332" y="307"/>
                  <a:pt x="326" y="305"/>
                  <a:pt x="322" y="303"/>
                </a:cubicBezTo>
                <a:cubicBezTo>
                  <a:pt x="285" y="274"/>
                  <a:pt x="285" y="274"/>
                  <a:pt x="285" y="274"/>
                </a:cubicBezTo>
                <a:cubicBezTo>
                  <a:pt x="281" y="272"/>
                  <a:pt x="277" y="274"/>
                  <a:pt x="277" y="278"/>
                </a:cubicBezTo>
                <a:cubicBezTo>
                  <a:pt x="277" y="406"/>
                  <a:pt x="277" y="406"/>
                  <a:pt x="277" y="406"/>
                </a:cubicBezTo>
                <a:cubicBezTo>
                  <a:pt x="277" y="413"/>
                  <a:pt x="281" y="415"/>
                  <a:pt x="287" y="413"/>
                </a:cubicBezTo>
                <a:cubicBezTo>
                  <a:pt x="377" y="370"/>
                  <a:pt x="377" y="370"/>
                  <a:pt x="377" y="370"/>
                </a:cubicBezTo>
                <a:cubicBezTo>
                  <a:pt x="381" y="368"/>
                  <a:pt x="385" y="362"/>
                  <a:pt x="385" y="356"/>
                </a:cubicBezTo>
                <a:cubicBezTo>
                  <a:pt x="385" y="288"/>
                  <a:pt x="385" y="288"/>
                  <a:pt x="385" y="288"/>
                </a:cubicBezTo>
                <a:cubicBezTo>
                  <a:pt x="385" y="284"/>
                  <a:pt x="381" y="280"/>
                  <a:pt x="377" y="284"/>
                </a:cubicBezTo>
                <a:cubicBezTo>
                  <a:pt x="336" y="305"/>
                  <a:pt x="336" y="305"/>
                  <a:pt x="336" y="305"/>
                </a:cubicBezTo>
                <a:cubicBezTo>
                  <a:pt x="336" y="305"/>
                  <a:pt x="336" y="305"/>
                  <a:pt x="336" y="305"/>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solidFill>
                <a:schemeClr val="accent2"/>
              </a:solidFill>
            </a:endParaRPr>
          </a:p>
        </p:txBody>
      </p:sp>
      <p:sp>
        <p:nvSpPr>
          <p:cNvPr id="167" name="Rectangle 166"/>
          <p:cNvSpPr/>
          <p:nvPr/>
        </p:nvSpPr>
        <p:spPr>
          <a:xfrm>
            <a:off x="9826361" y="1400586"/>
            <a:ext cx="1731564" cy="590931"/>
          </a:xfrm>
          <a:prstGeom prst="rect">
            <a:avLst/>
          </a:prstGeom>
        </p:spPr>
        <p:txBody>
          <a:bodyPr wrap="none">
            <a:spAutoFit/>
          </a:bodyPr>
          <a:lstStyle/>
          <a:p>
            <a:pPr defTabSz="914099" fontAlgn="base">
              <a:lnSpc>
                <a:spcPct val="90000"/>
              </a:lnSpc>
              <a:spcBef>
                <a:spcPct val="0"/>
              </a:spcBef>
              <a:spcAft>
                <a:spcPct val="0"/>
              </a:spcAft>
            </a:pPr>
            <a:r>
              <a:rPr lang="en-US" sz="3600" kern="0" spc="-50" dirty="0" smtClean="0">
                <a:solidFill>
                  <a:schemeClr val="accent2"/>
                </a:solidFill>
                <a:latin typeface="Segoe UI Light"/>
              </a:rPr>
              <a:t>Operate</a:t>
            </a:r>
            <a:endParaRPr lang="en-US" sz="3600" kern="0" spc="-50" dirty="0">
              <a:solidFill>
                <a:schemeClr val="accent2"/>
              </a:solidFill>
              <a:latin typeface="Segoe UI Light"/>
            </a:endParaRPr>
          </a:p>
        </p:txBody>
      </p:sp>
      <p:sp>
        <p:nvSpPr>
          <p:cNvPr id="171" name="Rectangle 170"/>
          <p:cNvSpPr/>
          <p:nvPr/>
        </p:nvSpPr>
        <p:spPr>
          <a:xfrm>
            <a:off x="1488570" y="1863603"/>
            <a:ext cx="3162300" cy="338554"/>
          </a:xfrm>
          <a:prstGeom prst="rect">
            <a:avLst/>
          </a:prstGeom>
        </p:spPr>
        <p:txBody>
          <a:bodyPr wrap="square">
            <a:spAutoFit/>
          </a:bodyPr>
          <a:lstStyle/>
          <a:p>
            <a:pPr defTabSz="914400">
              <a:spcBef>
                <a:spcPts val="100"/>
              </a:spcBef>
              <a:spcAft>
                <a:spcPts val="200"/>
              </a:spcAft>
              <a:defRPr/>
            </a:pPr>
            <a:r>
              <a:rPr lang="en-US" sz="1600" kern="0" dirty="0" smtClean="0"/>
              <a:t>Agile portfolio management</a:t>
            </a:r>
            <a:endParaRPr lang="en-US" sz="1600" kern="0" dirty="0"/>
          </a:p>
        </p:txBody>
      </p:sp>
      <p:sp>
        <p:nvSpPr>
          <p:cNvPr id="179" name="Rectangle 178"/>
          <p:cNvSpPr/>
          <p:nvPr/>
        </p:nvSpPr>
        <p:spPr>
          <a:xfrm>
            <a:off x="1570634" y="4820299"/>
            <a:ext cx="3162300" cy="338554"/>
          </a:xfrm>
          <a:prstGeom prst="rect">
            <a:avLst/>
          </a:prstGeom>
        </p:spPr>
        <p:txBody>
          <a:bodyPr wrap="square">
            <a:spAutoFit/>
          </a:bodyPr>
          <a:lstStyle/>
          <a:p>
            <a:pPr defTabSz="914400">
              <a:spcBef>
                <a:spcPts val="100"/>
              </a:spcBef>
              <a:spcAft>
                <a:spcPts val="200"/>
              </a:spcAft>
              <a:defRPr/>
            </a:pPr>
            <a:r>
              <a:rPr lang="en-US" sz="1600" kern="0" dirty="0" smtClean="0"/>
              <a:t>Team Room</a:t>
            </a:r>
            <a:endParaRPr lang="en-US" sz="1600" kern="0" dirty="0"/>
          </a:p>
        </p:txBody>
      </p:sp>
      <p:sp>
        <p:nvSpPr>
          <p:cNvPr id="183" name="Rectangle 182"/>
          <p:cNvSpPr/>
          <p:nvPr/>
        </p:nvSpPr>
        <p:spPr>
          <a:xfrm>
            <a:off x="1562262" y="5103327"/>
            <a:ext cx="3162300" cy="338554"/>
          </a:xfrm>
          <a:prstGeom prst="rect">
            <a:avLst/>
          </a:prstGeom>
        </p:spPr>
        <p:txBody>
          <a:bodyPr wrap="square">
            <a:spAutoFit/>
          </a:bodyPr>
          <a:lstStyle/>
          <a:p>
            <a:pPr defTabSz="914400">
              <a:spcBef>
                <a:spcPts val="100"/>
              </a:spcBef>
              <a:spcAft>
                <a:spcPts val="200"/>
              </a:spcAft>
              <a:defRPr/>
            </a:pPr>
            <a:r>
              <a:rPr lang="en-US" sz="1600" kern="0" dirty="0" err="1" smtClean="0"/>
              <a:t>Git</a:t>
            </a:r>
            <a:endParaRPr lang="en-US" sz="1600" kern="0" dirty="0"/>
          </a:p>
        </p:txBody>
      </p:sp>
      <p:sp>
        <p:nvSpPr>
          <p:cNvPr id="187" name="Rectangle 186"/>
          <p:cNvSpPr/>
          <p:nvPr/>
        </p:nvSpPr>
        <p:spPr>
          <a:xfrm>
            <a:off x="1553890" y="5396404"/>
            <a:ext cx="3162300" cy="338554"/>
          </a:xfrm>
          <a:prstGeom prst="rect">
            <a:avLst/>
          </a:prstGeom>
        </p:spPr>
        <p:txBody>
          <a:bodyPr wrap="square">
            <a:spAutoFit/>
          </a:bodyPr>
          <a:lstStyle/>
          <a:p>
            <a:pPr defTabSz="914400">
              <a:spcBef>
                <a:spcPts val="100"/>
              </a:spcBef>
              <a:spcAft>
                <a:spcPts val="200"/>
              </a:spcAft>
              <a:defRPr/>
            </a:pPr>
            <a:r>
              <a:rPr lang="en-US" sz="1600" kern="0" dirty="0" smtClean="0"/>
              <a:t>Code Information Indicators</a:t>
            </a:r>
            <a:endParaRPr lang="en-US" sz="1600" kern="0" dirty="0"/>
          </a:p>
        </p:txBody>
      </p:sp>
      <p:sp>
        <p:nvSpPr>
          <p:cNvPr id="195" name="Rectangle 194"/>
          <p:cNvSpPr/>
          <p:nvPr/>
        </p:nvSpPr>
        <p:spPr>
          <a:xfrm>
            <a:off x="1555568" y="5699002"/>
            <a:ext cx="3461403" cy="623248"/>
          </a:xfrm>
          <a:prstGeom prst="rect">
            <a:avLst/>
          </a:prstGeom>
        </p:spPr>
        <p:txBody>
          <a:bodyPr wrap="square">
            <a:spAutoFit/>
          </a:bodyPr>
          <a:lstStyle/>
          <a:p>
            <a:pPr defTabSz="914400">
              <a:spcBef>
                <a:spcPts val="100"/>
              </a:spcBef>
              <a:spcAft>
                <a:spcPts val="200"/>
              </a:spcAft>
              <a:defRPr/>
            </a:pPr>
            <a:r>
              <a:rPr lang="en-US" sz="1600" dirty="0" smtClean="0"/>
              <a:t>.NET memory </a:t>
            </a:r>
            <a:r>
              <a:rPr lang="en-US" sz="1600" dirty="0"/>
              <a:t>Dump Analyzer</a:t>
            </a:r>
            <a:endParaRPr lang="en-US" sz="1600" kern="0" dirty="0"/>
          </a:p>
          <a:p>
            <a:pPr defTabSz="914400">
              <a:spcBef>
                <a:spcPts val="100"/>
              </a:spcBef>
              <a:spcAft>
                <a:spcPts val="200"/>
              </a:spcAft>
              <a:defRPr/>
            </a:pPr>
            <a:endParaRPr lang="en-US" sz="1600" kern="0" dirty="0"/>
          </a:p>
        </p:txBody>
      </p:sp>
      <p:sp>
        <p:nvSpPr>
          <p:cNvPr id="203" name="Rectangle 202"/>
          <p:cNvSpPr/>
          <p:nvPr/>
        </p:nvSpPr>
        <p:spPr>
          <a:xfrm>
            <a:off x="10246181" y="1938293"/>
            <a:ext cx="2033617" cy="830997"/>
          </a:xfrm>
          <a:prstGeom prst="rect">
            <a:avLst/>
          </a:prstGeom>
        </p:spPr>
        <p:txBody>
          <a:bodyPr wrap="square">
            <a:spAutoFit/>
          </a:bodyPr>
          <a:lstStyle/>
          <a:p>
            <a:pPr defTabSz="914400">
              <a:spcBef>
                <a:spcPts val="100"/>
              </a:spcBef>
              <a:spcAft>
                <a:spcPts val="200"/>
              </a:spcAft>
              <a:defRPr/>
            </a:pPr>
            <a:r>
              <a:rPr lang="en-US" sz="1600" kern="0" dirty="0" smtClean="0"/>
              <a:t>Visual Studio and System Center integration</a:t>
            </a:r>
            <a:endParaRPr lang="en-US" sz="1600" kern="0" dirty="0"/>
          </a:p>
        </p:txBody>
      </p:sp>
      <p:sp>
        <p:nvSpPr>
          <p:cNvPr id="204" name="Rectangle 203"/>
          <p:cNvSpPr/>
          <p:nvPr/>
        </p:nvSpPr>
        <p:spPr>
          <a:xfrm>
            <a:off x="4947390" y="3084639"/>
            <a:ext cx="2705279" cy="341632"/>
          </a:xfrm>
          <a:prstGeom prst="rect">
            <a:avLst/>
          </a:prstGeom>
        </p:spPr>
        <p:txBody>
          <a:bodyPr wrap="square">
            <a:spAutoFit/>
          </a:bodyPr>
          <a:lstStyle/>
          <a:p>
            <a:pPr defTabSz="914099" fontAlgn="base">
              <a:lnSpc>
                <a:spcPct val="90000"/>
              </a:lnSpc>
              <a:spcBef>
                <a:spcPct val="0"/>
              </a:spcBef>
              <a:spcAft>
                <a:spcPct val="0"/>
              </a:spcAft>
            </a:pPr>
            <a:r>
              <a:rPr lang="en-US" kern="0" spc="-50" dirty="0" smtClean="0">
                <a:solidFill>
                  <a:schemeClr val="accent2"/>
                </a:solidFill>
                <a:latin typeface="Segoe UI Light"/>
              </a:rPr>
              <a:t>Build  | Measure | Learn</a:t>
            </a:r>
            <a:endParaRPr lang="en-US" kern="0" spc="-50" dirty="0">
              <a:solidFill>
                <a:schemeClr val="accent2"/>
              </a:solidFill>
              <a:latin typeface="Segoe UI Light"/>
            </a:endParaRPr>
          </a:p>
        </p:txBody>
      </p:sp>
      <p:sp>
        <p:nvSpPr>
          <p:cNvPr id="69" name="Rectangle 68"/>
          <p:cNvSpPr/>
          <p:nvPr/>
        </p:nvSpPr>
        <p:spPr>
          <a:xfrm>
            <a:off x="10277229" y="4857767"/>
            <a:ext cx="2033617" cy="584775"/>
          </a:xfrm>
          <a:prstGeom prst="rect">
            <a:avLst/>
          </a:prstGeom>
        </p:spPr>
        <p:txBody>
          <a:bodyPr wrap="square">
            <a:spAutoFit/>
          </a:bodyPr>
          <a:lstStyle/>
          <a:p>
            <a:pPr defTabSz="914400">
              <a:spcBef>
                <a:spcPts val="100"/>
              </a:spcBef>
              <a:spcAft>
                <a:spcPts val="200"/>
              </a:spcAft>
              <a:defRPr/>
            </a:pPr>
            <a:r>
              <a:rPr lang="en-US" sz="1600" kern="0" dirty="0" smtClean="0"/>
              <a:t>Integrated release management </a:t>
            </a:r>
            <a:endParaRPr lang="en-US" sz="1600" kern="0" dirty="0"/>
          </a:p>
        </p:txBody>
      </p:sp>
      <p:sp>
        <p:nvSpPr>
          <p:cNvPr id="85" name="Rectangle 84"/>
          <p:cNvSpPr/>
          <p:nvPr/>
        </p:nvSpPr>
        <p:spPr>
          <a:xfrm>
            <a:off x="5416637" y="3504573"/>
            <a:ext cx="1353961" cy="1238209"/>
          </a:xfrm>
          <a:prstGeom prst="rect">
            <a:avLst/>
          </a:prstGeom>
          <a:solidFill>
            <a:schemeClr val="accent1"/>
          </a:solidFill>
          <a:ln w="25400" cap="flat" cmpd="sng" algn="ctr">
            <a:noFill/>
            <a:prstDash val="solid"/>
          </a:ln>
          <a:effectLst/>
        </p:spPr>
        <p:txBody>
          <a:bodyPr lIns="45720" rIns="45720" bIns="45720" rtlCol="0" anchor="b"/>
          <a:lstStyle/>
          <a:p>
            <a:pPr algn="ctr" defTabSz="1097280">
              <a:defRPr/>
            </a:pPr>
            <a:r>
              <a:rPr lang="en-US" kern="0" dirty="0" smtClean="0">
                <a:solidFill>
                  <a:schemeClr val="bg1"/>
                </a:solidFill>
              </a:rPr>
              <a:t>Collaborate</a:t>
            </a:r>
            <a:endParaRPr lang="en-US" kern="0" dirty="0">
              <a:solidFill>
                <a:schemeClr val="bg1"/>
              </a:solidFill>
            </a:endParaRPr>
          </a:p>
          <a:p>
            <a:pPr algn="ctr" defTabSz="1097280">
              <a:defRPr/>
            </a:pPr>
            <a:endParaRPr lang="en-US" sz="1400" kern="0" dirty="0">
              <a:solidFill>
                <a:schemeClr val="accent2"/>
              </a:solidFill>
            </a:endParaRPr>
          </a:p>
        </p:txBody>
      </p:sp>
      <p:grpSp>
        <p:nvGrpSpPr>
          <p:cNvPr id="86" name="Group 85"/>
          <p:cNvGrpSpPr/>
          <p:nvPr/>
        </p:nvGrpSpPr>
        <p:grpSpPr>
          <a:xfrm>
            <a:off x="5606370" y="3703643"/>
            <a:ext cx="414886" cy="360314"/>
            <a:chOff x="800348" y="1569752"/>
            <a:chExt cx="645785" cy="577903"/>
          </a:xfrm>
        </p:grpSpPr>
        <p:grpSp>
          <p:nvGrpSpPr>
            <p:cNvPr id="87" name="Group 86"/>
            <p:cNvGrpSpPr/>
            <p:nvPr/>
          </p:nvGrpSpPr>
          <p:grpSpPr>
            <a:xfrm>
              <a:off x="1026337" y="1569752"/>
              <a:ext cx="193807" cy="508162"/>
              <a:chOff x="1031890" y="1569752"/>
              <a:chExt cx="193807" cy="508162"/>
            </a:xfrm>
          </p:grpSpPr>
          <p:sp>
            <p:nvSpPr>
              <p:cNvPr id="94" name="Oval 6"/>
              <p:cNvSpPr>
                <a:spLocks noChangeArrowheads="1"/>
              </p:cNvSpPr>
              <p:nvPr/>
            </p:nvSpPr>
            <p:spPr bwMode="auto">
              <a:xfrm>
                <a:off x="1089205" y="1569752"/>
                <a:ext cx="80359" cy="8095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320">
                  <a:defRPr/>
                </a:pPr>
                <a:endParaRPr lang="en-US" kern="0">
                  <a:solidFill>
                    <a:schemeClr val="accent2"/>
                  </a:solidFill>
                </a:endParaRPr>
              </a:p>
            </p:txBody>
          </p:sp>
          <p:sp>
            <p:nvSpPr>
              <p:cNvPr id="95" name="Freeform 7"/>
              <p:cNvSpPr>
                <a:spLocks/>
              </p:cNvSpPr>
              <p:nvPr/>
            </p:nvSpPr>
            <p:spPr bwMode="auto">
              <a:xfrm>
                <a:off x="1031890" y="1666066"/>
                <a:ext cx="193807" cy="411848"/>
              </a:xfrm>
              <a:custGeom>
                <a:avLst/>
                <a:gdLst>
                  <a:gd name="T0" fmla="*/ 105 w 139"/>
                  <a:gd name="T1" fmla="*/ 1 h 295"/>
                  <a:gd name="T2" fmla="*/ 95 w 139"/>
                  <a:gd name="T3" fmla="*/ 0 h 295"/>
                  <a:gd name="T4" fmla="*/ 43 w 139"/>
                  <a:gd name="T5" fmla="*/ 0 h 295"/>
                  <a:gd name="T6" fmla="*/ 33 w 139"/>
                  <a:gd name="T7" fmla="*/ 1 h 295"/>
                  <a:gd name="T8" fmla="*/ 0 w 139"/>
                  <a:gd name="T9" fmla="*/ 45 h 295"/>
                  <a:gd name="T10" fmla="*/ 0 w 139"/>
                  <a:gd name="T11" fmla="*/ 127 h 295"/>
                  <a:gd name="T12" fmla="*/ 12 w 139"/>
                  <a:gd name="T13" fmla="*/ 142 h 295"/>
                  <a:gd name="T14" fmla="*/ 23 w 139"/>
                  <a:gd name="T15" fmla="*/ 127 h 295"/>
                  <a:gd name="T16" fmla="*/ 23 w 139"/>
                  <a:gd name="T17" fmla="*/ 45 h 295"/>
                  <a:gd name="T18" fmla="*/ 29 w 139"/>
                  <a:gd name="T19" fmla="*/ 37 h 295"/>
                  <a:gd name="T20" fmla="*/ 33 w 139"/>
                  <a:gd name="T21" fmla="*/ 37 h 295"/>
                  <a:gd name="T22" fmla="*/ 33 w 139"/>
                  <a:gd name="T23" fmla="*/ 45 h 295"/>
                  <a:gd name="T24" fmla="*/ 33 w 139"/>
                  <a:gd name="T25" fmla="*/ 89 h 295"/>
                  <a:gd name="T26" fmla="*/ 33 w 139"/>
                  <a:gd name="T27" fmla="*/ 278 h 295"/>
                  <a:gd name="T28" fmla="*/ 49 w 139"/>
                  <a:gd name="T29" fmla="*/ 295 h 295"/>
                  <a:gd name="T30" fmla="*/ 65 w 139"/>
                  <a:gd name="T31" fmla="*/ 279 h 295"/>
                  <a:gd name="T32" fmla="*/ 65 w 139"/>
                  <a:gd name="T33" fmla="*/ 153 h 295"/>
                  <a:gd name="T34" fmla="*/ 69 w 139"/>
                  <a:gd name="T35" fmla="*/ 147 h 295"/>
                  <a:gd name="T36" fmla="*/ 70 w 139"/>
                  <a:gd name="T37" fmla="*/ 147 h 295"/>
                  <a:gd name="T38" fmla="*/ 70 w 139"/>
                  <a:gd name="T39" fmla="*/ 147 h 295"/>
                  <a:gd name="T40" fmla="*/ 75 w 139"/>
                  <a:gd name="T41" fmla="*/ 153 h 295"/>
                  <a:gd name="T42" fmla="*/ 75 w 139"/>
                  <a:gd name="T43" fmla="*/ 279 h 295"/>
                  <a:gd name="T44" fmla="*/ 91 w 139"/>
                  <a:gd name="T45" fmla="*/ 295 h 295"/>
                  <a:gd name="T46" fmla="*/ 106 w 139"/>
                  <a:gd name="T47" fmla="*/ 278 h 295"/>
                  <a:gd name="T48" fmla="*/ 106 w 139"/>
                  <a:gd name="T49" fmla="*/ 37 h 295"/>
                  <a:gd name="T50" fmla="*/ 111 w 139"/>
                  <a:gd name="T51" fmla="*/ 37 h 295"/>
                  <a:gd name="T52" fmla="*/ 116 w 139"/>
                  <a:gd name="T53" fmla="*/ 45 h 295"/>
                  <a:gd name="T54" fmla="*/ 116 w 139"/>
                  <a:gd name="T55" fmla="*/ 127 h 295"/>
                  <a:gd name="T56" fmla="*/ 128 w 139"/>
                  <a:gd name="T57" fmla="*/ 142 h 295"/>
                  <a:gd name="T58" fmla="*/ 139 w 139"/>
                  <a:gd name="T59" fmla="*/ 127 h 295"/>
                  <a:gd name="T60" fmla="*/ 139 w 139"/>
                  <a:gd name="T61" fmla="*/ 45 h 295"/>
                  <a:gd name="T62" fmla="*/ 105 w 139"/>
                  <a:gd name="T63" fmla="*/ 1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9" h="295">
                    <a:moveTo>
                      <a:pt x="105" y="1"/>
                    </a:moveTo>
                    <a:cubicBezTo>
                      <a:pt x="102" y="0"/>
                      <a:pt x="99" y="0"/>
                      <a:pt x="95" y="0"/>
                    </a:cubicBezTo>
                    <a:cubicBezTo>
                      <a:pt x="43" y="0"/>
                      <a:pt x="43" y="0"/>
                      <a:pt x="43" y="0"/>
                    </a:cubicBezTo>
                    <a:cubicBezTo>
                      <a:pt x="39" y="0"/>
                      <a:pt x="36" y="0"/>
                      <a:pt x="33" y="1"/>
                    </a:cubicBezTo>
                    <a:cubicBezTo>
                      <a:pt x="12" y="4"/>
                      <a:pt x="0" y="15"/>
                      <a:pt x="0" y="45"/>
                    </a:cubicBezTo>
                    <a:cubicBezTo>
                      <a:pt x="0" y="127"/>
                      <a:pt x="0" y="127"/>
                      <a:pt x="0" y="127"/>
                    </a:cubicBezTo>
                    <a:cubicBezTo>
                      <a:pt x="0" y="139"/>
                      <a:pt x="4" y="142"/>
                      <a:pt x="12" y="142"/>
                    </a:cubicBezTo>
                    <a:cubicBezTo>
                      <a:pt x="18" y="142"/>
                      <a:pt x="23" y="139"/>
                      <a:pt x="23" y="127"/>
                    </a:cubicBezTo>
                    <a:cubicBezTo>
                      <a:pt x="23" y="45"/>
                      <a:pt x="23" y="45"/>
                      <a:pt x="23" y="45"/>
                    </a:cubicBezTo>
                    <a:cubicBezTo>
                      <a:pt x="23" y="38"/>
                      <a:pt x="27" y="37"/>
                      <a:pt x="29" y="37"/>
                    </a:cubicBezTo>
                    <a:cubicBezTo>
                      <a:pt x="33" y="37"/>
                      <a:pt x="33" y="37"/>
                      <a:pt x="33" y="37"/>
                    </a:cubicBezTo>
                    <a:cubicBezTo>
                      <a:pt x="33" y="45"/>
                      <a:pt x="33" y="45"/>
                      <a:pt x="33" y="45"/>
                    </a:cubicBezTo>
                    <a:cubicBezTo>
                      <a:pt x="33" y="48"/>
                      <a:pt x="33" y="65"/>
                      <a:pt x="33" y="89"/>
                    </a:cubicBezTo>
                    <a:cubicBezTo>
                      <a:pt x="33" y="156"/>
                      <a:pt x="33" y="278"/>
                      <a:pt x="33" y="278"/>
                    </a:cubicBezTo>
                    <a:cubicBezTo>
                      <a:pt x="33" y="293"/>
                      <a:pt x="44" y="295"/>
                      <a:pt x="49" y="295"/>
                    </a:cubicBezTo>
                    <a:cubicBezTo>
                      <a:pt x="53" y="295"/>
                      <a:pt x="65" y="293"/>
                      <a:pt x="65" y="279"/>
                    </a:cubicBezTo>
                    <a:cubicBezTo>
                      <a:pt x="65" y="266"/>
                      <a:pt x="65" y="153"/>
                      <a:pt x="65" y="153"/>
                    </a:cubicBezTo>
                    <a:cubicBezTo>
                      <a:pt x="65" y="148"/>
                      <a:pt x="66" y="147"/>
                      <a:pt x="69" y="147"/>
                    </a:cubicBezTo>
                    <a:cubicBezTo>
                      <a:pt x="69" y="147"/>
                      <a:pt x="69" y="147"/>
                      <a:pt x="70" y="147"/>
                    </a:cubicBezTo>
                    <a:cubicBezTo>
                      <a:pt x="70" y="147"/>
                      <a:pt x="70" y="147"/>
                      <a:pt x="70" y="147"/>
                    </a:cubicBezTo>
                    <a:cubicBezTo>
                      <a:pt x="74" y="147"/>
                      <a:pt x="75" y="148"/>
                      <a:pt x="75" y="153"/>
                    </a:cubicBezTo>
                    <a:cubicBezTo>
                      <a:pt x="75" y="153"/>
                      <a:pt x="75" y="266"/>
                      <a:pt x="75" y="279"/>
                    </a:cubicBezTo>
                    <a:cubicBezTo>
                      <a:pt x="75" y="293"/>
                      <a:pt x="87" y="295"/>
                      <a:pt x="91" y="295"/>
                    </a:cubicBezTo>
                    <a:cubicBezTo>
                      <a:pt x="95" y="295"/>
                      <a:pt x="106" y="293"/>
                      <a:pt x="106" y="278"/>
                    </a:cubicBezTo>
                    <a:cubicBezTo>
                      <a:pt x="106" y="278"/>
                      <a:pt x="106" y="104"/>
                      <a:pt x="106" y="37"/>
                    </a:cubicBezTo>
                    <a:cubicBezTo>
                      <a:pt x="111" y="37"/>
                      <a:pt x="111" y="37"/>
                      <a:pt x="111" y="37"/>
                    </a:cubicBezTo>
                    <a:cubicBezTo>
                      <a:pt x="113" y="37"/>
                      <a:pt x="116" y="38"/>
                      <a:pt x="116" y="45"/>
                    </a:cubicBezTo>
                    <a:cubicBezTo>
                      <a:pt x="116" y="127"/>
                      <a:pt x="116" y="127"/>
                      <a:pt x="116" y="127"/>
                    </a:cubicBezTo>
                    <a:cubicBezTo>
                      <a:pt x="116" y="139"/>
                      <a:pt x="121" y="142"/>
                      <a:pt x="128" y="142"/>
                    </a:cubicBezTo>
                    <a:cubicBezTo>
                      <a:pt x="135" y="142"/>
                      <a:pt x="139" y="139"/>
                      <a:pt x="139" y="127"/>
                    </a:cubicBezTo>
                    <a:cubicBezTo>
                      <a:pt x="139" y="45"/>
                      <a:pt x="139" y="45"/>
                      <a:pt x="139" y="45"/>
                    </a:cubicBezTo>
                    <a:cubicBezTo>
                      <a:pt x="139" y="15"/>
                      <a:pt x="126" y="4"/>
                      <a:pt x="105"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320">
                  <a:defRPr/>
                </a:pPr>
                <a:endParaRPr lang="en-US" kern="0">
                  <a:solidFill>
                    <a:schemeClr val="accent2"/>
                  </a:solidFill>
                </a:endParaRPr>
              </a:p>
            </p:txBody>
          </p:sp>
        </p:grpSp>
        <p:grpSp>
          <p:nvGrpSpPr>
            <p:cNvPr id="88" name="Group 87"/>
            <p:cNvGrpSpPr/>
            <p:nvPr/>
          </p:nvGrpSpPr>
          <p:grpSpPr>
            <a:xfrm>
              <a:off x="800348" y="1639493"/>
              <a:ext cx="193807" cy="508162"/>
              <a:chOff x="1031890" y="1569752"/>
              <a:chExt cx="193807" cy="508162"/>
            </a:xfrm>
          </p:grpSpPr>
          <p:sp>
            <p:nvSpPr>
              <p:cNvPr id="92" name="Oval 6"/>
              <p:cNvSpPr>
                <a:spLocks noChangeArrowheads="1"/>
              </p:cNvSpPr>
              <p:nvPr/>
            </p:nvSpPr>
            <p:spPr bwMode="auto">
              <a:xfrm>
                <a:off x="1089205" y="1569752"/>
                <a:ext cx="80359" cy="8095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320">
                  <a:defRPr/>
                </a:pPr>
                <a:endParaRPr lang="en-US" kern="0">
                  <a:solidFill>
                    <a:schemeClr val="accent2"/>
                  </a:solidFill>
                </a:endParaRPr>
              </a:p>
            </p:txBody>
          </p:sp>
          <p:sp>
            <p:nvSpPr>
              <p:cNvPr id="93" name="Freeform 7"/>
              <p:cNvSpPr>
                <a:spLocks/>
              </p:cNvSpPr>
              <p:nvPr/>
            </p:nvSpPr>
            <p:spPr bwMode="auto">
              <a:xfrm>
                <a:off x="1031890" y="1666066"/>
                <a:ext cx="193807" cy="411848"/>
              </a:xfrm>
              <a:custGeom>
                <a:avLst/>
                <a:gdLst>
                  <a:gd name="T0" fmla="*/ 105 w 139"/>
                  <a:gd name="T1" fmla="*/ 1 h 295"/>
                  <a:gd name="T2" fmla="*/ 95 w 139"/>
                  <a:gd name="T3" fmla="*/ 0 h 295"/>
                  <a:gd name="T4" fmla="*/ 43 w 139"/>
                  <a:gd name="T5" fmla="*/ 0 h 295"/>
                  <a:gd name="T6" fmla="*/ 33 w 139"/>
                  <a:gd name="T7" fmla="*/ 1 h 295"/>
                  <a:gd name="T8" fmla="*/ 0 w 139"/>
                  <a:gd name="T9" fmla="*/ 45 h 295"/>
                  <a:gd name="T10" fmla="*/ 0 w 139"/>
                  <a:gd name="T11" fmla="*/ 127 h 295"/>
                  <a:gd name="T12" fmla="*/ 12 w 139"/>
                  <a:gd name="T13" fmla="*/ 142 h 295"/>
                  <a:gd name="T14" fmla="*/ 23 w 139"/>
                  <a:gd name="T15" fmla="*/ 127 h 295"/>
                  <a:gd name="T16" fmla="*/ 23 w 139"/>
                  <a:gd name="T17" fmla="*/ 45 h 295"/>
                  <a:gd name="T18" fmla="*/ 29 w 139"/>
                  <a:gd name="T19" fmla="*/ 37 h 295"/>
                  <a:gd name="T20" fmla="*/ 33 w 139"/>
                  <a:gd name="T21" fmla="*/ 37 h 295"/>
                  <a:gd name="T22" fmla="*/ 33 w 139"/>
                  <a:gd name="T23" fmla="*/ 45 h 295"/>
                  <a:gd name="T24" fmla="*/ 33 w 139"/>
                  <a:gd name="T25" fmla="*/ 89 h 295"/>
                  <a:gd name="T26" fmla="*/ 33 w 139"/>
                  <a:gd name="T27" fmla="*/ 278 h 295"/>
                  <a:gd name="T28" fmla="*/ 49 w 139"/>
                  <a:gd name="T29" fmla="*/ 295 h 295"/>
                  <a:gd name="T30" fmla="*/ 65 w 139"/>
                  <a:gd name="T31" fmla="*/ 279 h 295"/>
                  <a:gd name="T32" fmla="*/ 65 w 139"/>
                  <a:gd name="T33" fmla="*/ 153 h 295"/>
                  <a:gd name="T34" fmla="*/ 69 w 139"/>
                  <a:gd name="T35" fmla="*/ 147 h 295"/>
                  <a:gd name="T36" fmla="*/ 70 w 139"/>
                  <a:gd name="T37" fmla="*/ 147 h 295"/>
                  <a:gd name="T38" fmla="*/ 70 w 139"/>
                  <a:gd name="T39" fmla="*/ 147 h 295"/>
                  <a:gd name="T40" fmla="*/ 75 w 139"/>
                  <a:gd name="T41" fmla="*/ 153 h 295"/>
                  <a:gd name="T42" fmla="*/ 75 w 139"/>
                  <a:gd name="T43" fmla="*/ 279 h 295"/>
                  <a:gd name="T44" fmla="*/ 91 w 139"/>
                  <a:gd name="T45" fmla="*/ 295 h 295"/>
                  <a:gd name="T46" fmla="*/ 106 w 139"/>
                  <a:gd name="T47" fmla="*/ 278 h 295"/>
                  <a:gd name="T48" fmla="*/ 106 w 139"/>
                  <a:gd name="T49" fmla="*/ 37 h 295"/>
                  <a:gd name="T50" fmla="*/ 111 w 139"/>
                  <a:gd name="T51" fmla="*/ 37 h 295"/>
                  <a:gd name="T52" fmla="*/ 116 w 139"/>
                  <a:gd name="T53" fmla="*/ 45 h 295"/>
                  <a:gd name="T54" fmla="*/ 116 w 139"/>
                  <a:gd name="T55" fmla="*/ 127 h 295"/>
                  <a:gd name="T56" fmla="*/ 128 w 139"/>
                  <a:gd name="T57" fmla="*/ 142 h 295"/>
                  <a:gd name="T58" fmla="*/ 139 w 139"/>
                  <a:gd name="T59" fmla="*/ 127 h 295"/>
                  <a:gd name="T60" fmla="*/ 139 w 139"/>
                  <a:gd name="T61" fmla="*/ 45 h 295"/>
                  <a:gd name="T62" fmla="*/ 105 w 139"/>
                  <a:gd name="T63" fmla="*/ 1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9" h="295">
                    <a:moveTo>
                      <a:pt x="105" y="1"/>
                    </a:moveTo>
                    <a:cubicBezTo>
                      <a:pt x="102" y="0"/>
                      <a:pt x="99" y="0"/>
                      <a:pt x="95" y="0"/>
                    </a:cubicBezTo>
                    <a:cubicBezTo>
                      <a:pt x="43" y="0"/>
                      <a:pt x="43" y="0"/>
                      <a:pt x="43" y="0"/>
                    </a:cubicBezTo>
                    <a:cubicBezTo>
                      <a:pt x="39" y="0"/>
                      <a:pt x="36" y="0"/>
                      <a:pt x="33" y="1"/>
                    </a:cubicBezTo>
                    <a:cubicBezTo>
                      <a:pt x="12" y="4"/>
                      <a:pt x="0" y="15"/>
                      <a:pt x="0" y="45"/>
                    </a:cubicBezTo>
                    <a:cubicBezTo>
                      <a:pt x="0" y="127"/>
                      <a:pt x="0" y="127"/>
                      <a:pt x="0" y="127"/>
                    </a:cubicBezTo>
                    <a:cubicBezTo>
                      <a:pt x="0" y="139"/>
                      <a:pt x="4" y="142"/>
                      <a:pt x="12" y="142"/>
                    </a:cubicBezTo>
                    <a:cubicBezTo>
                      <a:pt x="18" y="142"/>
                      <a:pt x="23" y="139"/>
                      <a:pt x="23" y="127"/>
                    </a:cubicBezTo>
                    <a:cubicBezTo>
                      <a:pt x="23" y="45"/>
                      <a:pt x="23" y="45"/>
                      <a:pt x="23" y="45"/>
                    </a:cubicBezTo>
                    <a:cubicBezTo>
                      <a:pt x="23" y="38"/>
                      <a:pt x="27" y="37"/>
                      <a:pt x="29" y="37"/>
                    </a:cubicBezTo>
                    <a:cubicBezTo>
                      <a:pt x="33" y="37"/>
                      <a:pt x="33" y="37"/>
                      <a:pt x="33" y="37"/>
                    </a:cubicBezTo>
                    <a:cubicBezTo>
                      <a:pt x="33" y="45"/>
                      <a:pt x="33" y="45"/>
                      <a:pt x="33" y="45"/>
                    </a:cubicBezTo>
                    <a:cubicBezTo>
                      <a:pt x="33" y="48"/>
                      <a:pt x="33" y="65"/>
                      <a:pt x="33" y="89"/>
                    </a:cubicBezTo>
                    <a:cubicBezTo>
                      <a:pt x="33" y="156"/>
                      <a:pt x="33" y="278"/>
                      <a:pt x="33" y="278"/>
                    </a:cubicBezTo>
                    <a:cubicBezTo>
                      <a:pt x="33" y="293"/>
                      <a:pt x="44" y="295"/>
                      <a:pt x="49" y="295"/>
                    </a:cubicBezTo>
                    <a:cubicBezTo>
                      <a:pt x="53" y="295"/>
                      <a:pt x="65" y="293"/>
                      <a:pt x="65" y="279"/>
                    </a:cubicBezTo>
                    <a:cubicBezTo>
                      <a:pt x="65" y="266"/>
                      <a:pt x="65" y="153"/>
                      <a:pt x="65" y="153"/>
                    </a:cubicBezTo>
                    <a:cubicBezTo>
                      <a:pt x="65" y="148"/>
                      <a:pt x="66" y="147"/>
                      <a:pt x="69" y="147"/>
                    </a:cubicBezTo>
                    <a:cubicBezTo>
                      <a:pt x="69" y="147"/>
                      <a:pt x="69" y="147"/>
                      <a:pt x="70" y="147"/>
                    </a:cubicBezTo>
                    <a:cubicBezTo>
                      <a:pt x="70" y="147"/>
                      <a:pt x="70" y="147"/>
                      <a:pt x="70" y="147"/>
                    </a:cubicBezTo>
                    <a:cubicBezTo>
                      <a:pt x="74" y="147"/>
                      <a:pt x="75" y="148"/>
                      <a:pt x="75" y="153"/>
                    </a:cubicBezTo>
                    <a:cubicBezTo>
                      <a:pt x="75" y="153"/>
                      <a:pt x="75" y="266"/>
                      <a:pt x="75" y="279"/>
                    </a:cubicBezTo>
                    <a:cubicBezTo>
                      <a:pt x="75" y="293"/>
                      <a:pt x="87" y="295"/>
                      <a:pt x="91" y="295"/>
                    </a:cubicBezTo>
                    <a:cubicBezTo>
                      <a:pt x="95" y="295"/>
                      <a:pt x="106" y="293"/>
                      <a:pt x="106" y="278"/>
                    </a:cubicBezTo>
                    <a:cubicBezTo>
                      <a:pt x="106" y="278"/>
                      <a:pt x="106" y="104"/>
                      <a:pt x="106" y="37"/>
                    </a:cubicBezTo>
                    <a:cubicBezTo>
                      <a:pt x="111" y="37"/>
                      <a:pt x="111" y="37"/>
                      <a:pt x="111" y="37"/>
                    </a:cubicBezTo>
                    <a:cubicBezTo>
                      <a:pt x="113" y="37"/>
                      <a:pt x="116" y="38"/>
                      <a:pt x="116" y="45"/>
                    </a:cubicBezTo>
                    <a:cubicBezTo>
                      <a:pt x="116" y="127"/>
                      <a:pt x="116" y="127"/>
                      <a:pt x="116" y="127"/>
                    </a:cubicBezTo>
                    <a:cubicBezTo>
                      <a:pt x="116" y="139"/>
                      <a:pt x="121" y="142"/>
                      <a:pt x="128" y="142"/>
                    </a:cubicBezTo>
                    <a:cubicBezTo>
                      <a:pt x="135" y="142"/>
                      <a:pt x="139" y="139"/>
                      <a:pt x="139" y="127"/>
                    </a:cubicBezTo>
                    <a:cubicBezTo>
                      <a:pt x="139" y="45"/>
                      <a:pt x="139" y="45"/>
                      <a:pt x="139" y="45"/>
                    </a:cubicBezTo>
                    <a:cubicBezTo>
                      <a:pt x="139" y="15"/>
                      <a:pt x="126" y="4"/>
                      <a:pt x="105"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320">
                  <a:defRPr/>
                </a:pPr>
                <a:endParaRPr lang="en-US" kern="0">
                  <a:solidFill>
                    <a:schemeClr val="accent2"/>
                  </a:solidFill>
                </a:endParaRPr>
              </a:p>
            </p:txBody>
          </p:sp>
        </p:grpSp>
        <p:grpSp>
          <p:nvGrpSpPr>
            <p:cNvPr id="89" name="Group 88"/>
            <p:cNvGrpSpPr/>
            <p:nvPr/>
          </p:nvGrpSpPr>
          <p:grpSpPr>
            <a:xfrm>
              <a:off x="1252326" y="1639493"/>
              <a:ext cx="193807" cy="508162"/>
              <a:chOff x="1031890" y="1569752"/>
              <a:chExt cx="193807" cy="508162"/>
            </a:xfrm>
          </p:grpSpPr>
          <p:sp>
            <p:nvSpPr>
              <p:cNvPr id="90" name="Oval 6"/>
              <p:cNvSpPr>
                <a:spLocks noChangeArrowheads="1"/>
              </p:cNvSpPr>
              <p:nvPr/>
            </p:nvSpPr>
            <p:spPr bwMode="auto">
              <a:xfrm>
                <a:off x="1089205" y="1569752"/>
                <a:ext cx="80359" cy="8095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320">
                  <a:defRPr/>
                </a:pPr>
                <a:endParaRPr lang="en-US" kern="0">
                  <a:solidFill>
                    <a:schemeClr val="accent2"/>
                  </a:solidFill>
                </a:endParaRPr>
              </a:p>
            </p:txBody>
          </p:sp>
          <p:sp>
            <p:nvSpPr>
              <p:cNvPr id="91" name="Freeform 7"/>
              <p:cNvSpPr>
                <a:spLocks/>
              </p:cNvSpPr>
              <p:nvPr/>
            </p:nvSpPr>
            <p:spPr bwMode="auto">
              <a:xfrm>
                <a:off x="1031890" y="1666066"/>
                <a:ext cx="193807" cy="411848"/>
              </a:xfrm>
              <a:custGeom>
                <a:avLst/>
                <a:gdLst>
                  <a:gd name="T0" fmla="*/ 105 w 139"/>
                  <a:gd name="T1" fmla="*/ 1 h 295"/>
                  <a:gd name="T2" fmla="*/ 95 w 139"/>
                  <a:gd name="T3" fmla="*/ 0 h 295"/>
                  <a:gd name="T4" fmla="*/ 43 w 139"/>
                  <a:gd name="T5" fmla="*/ 0 h 295"/>
                  <a:gd name="T6" fmla="*/ 33 w 139"/>
                  <a:gd name="T7" fmla="*/ 1 h 295"/>
                  <a:gd name="T8" fmla="*/ 0 w 139"/>
                  <a:gd name="T9" fmla="*/ 45 h 295"/>
                  <a:gd name="T10" fmla="*/ 0 w 139"/>
                  <a:gd name="T11" fmla="*/ 127 h 295"/>
                  <a:gd name="T12" fmla="*/ 12 w 139"/>
                  <a:gd name="T13" fmla="*/ 142 h 295"/>
                  <a:gd name="T14" fmla="*/ 23 w 139"/>
                  <a:gd name="T15" fmla="*/ 127 h 295"/>
                  <a:gd name="T16" fmla="*/ 23 w 139"/>
                  <a:gd name="T17" fmla="*/ 45 h 295"/>
                  <a:gd name="T18" fmla="*/ 29 w 139"/>
                  <a:gd name="T19" fmla="*/ 37 h 295"/>
                  <a:gd name="T20" fmla="*/ 33 w 139"/>
                  <a:gd name="T21" fmla="*/ 37 h 295"/>
                  <a:gd name="T22" fmla="*/ 33 w 139"/>
                  <a:gd name="T23" fmla="*/ 45 h 295"/>
                  <a:gd name="T24" fmla="*/ 33 w 139"/>
                  <a:gd name="T25" fmla="*/ 89 h 295"/>
                  <a:gd name="T26" fmla="*/ 33 w 139"/>
                  <a:gd name="T27" fmla="*/ 278 h 295"/>
                  <a:gd name="T28" fmla="*/ 49 w 139"/>
                  <a:gd name="T29" fmla="*/ 295 h 295"/>
                  <a:gd name="T30" fmla="*/ 65 w 139"/>
                  <a:gd name="T31" fmla="*/ 279 h 295"/>
                  <a:gd name="T32" fmla="*/ 65 w 139"/>
                  <a:gd name="T33" fmla="*/ 153 h 295"/>
                  <a:gd name="T34" fmla="*/ 69 w 139"/>
                  <a:gd name="T35" fmla="*/ 147 h 295"/>
                  <a:gd name="T36" fmla="*/ 70 w 139"/>
                  <a:gd name="T37" fmla="*/ 147 h 295"/>
                  <a:gd name="T38" fmla="*/ 70 w 139"/>
                  <a:gd name="T39" fmla="*/ 147 h 295"/>
                  <a:gd name="T40" fmla="*/ 75 w 139"/>
                  <a:gd name="T41" fmla="*/ 153 h 295"/>
                  <a:gd name="T42" fmla="*/ 75 w 139"/>
                  <a:gd name="T43" fmla="*/ 279 h 295"/>
                  <a:gd name="T44" fmla="*/ 91 w 139"/>
                  <a:gd name="T45" fmla="*/ 295 h 295"/>
                  <a:gd name="T46" fmla="*/ 106 w 139"/>
                  <a:gd name="T47" fmla="*/ 278 h 295"/>
                  <a:gd name="T48" fmla="*/ 106 w 139"/>
                  <a:gd name="T49" fmla="*/ 37 h 295"/>
                  <a:gd name="T50" fmla="*/ 111 w 139"/>
                  <a:gd name="T51" fmla="*/ 37 h 295"/>
                  <a:gd name="T52" fmla="*/ 116 w 139"/>
                  <a:gd name="T53" fmla="*/ 45 h 295"/>
                  <a:gd name="T54" fmla="*/ 116 w 139"/>
                  <a:gd name="T55" fmla="*/ 127 h 295"/>
                  <a:gd name="T56" fmla="*/ 128 w 139"/>
                  <a:gd name="T57" fmla="*/ 142 h 295"/>
                  <a:gd name="T58" fmla="*/ 139 w 139"/>
                  <a:gd name="T59" fmla="*/ 127 h 295"/>
                  <a:gd name="T60" fmla="*/ 139 w 139"/>
                  <a:gd name="T61" fmla="*/ 45 h 295"/>
                  <a:gd name="T62" fmla="*/ 105 w 139"/>
                  <a:gd name="T63" fmla="*/ 1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9" h="295">
                    <a:moveTo>
                      <a:pt x="105" y="1"/>
                    </a:moveTo>
                    <a:cubicBezTo>
                      <a:pt x="102" y="0"/>
                      <a:pt x="99" y="0"/>
                      <a:pt x="95" y="0"/>
                    </a:cubicBezTo>
                    <a:cubicBezTo>
                      <a:pt x="43" y="0"/>
                      <a:pt x="43" y="0"/>
                      <a:pt x="43" y="0"/>
                    </a:cubicBezTo>
                    <a:cubicBezTo>
                      <a:pt x="39" y="0"/>
                      <a:pt x="36" y="0"/>
                      <a:pt x="33" y="1"/>
                    </a:cubicBezTo>
                    <a:cubicBezTo>
                      <a:pt x="12" y="4"/>
                      <a:pt x="0" y="15"/>
                      <a:pt x="0" y="45"/>
                    </a:cubicBezTo>
                    <a:cubicBezTo>
                      <a:pt x="0" y="127"/>
                      <a:pt x="0" y="127"/>
                      <a:pt x="0" y="127"/>
                    </a:cubicBezTo>
                    <a:cubicBezTo>
                      <a:pt x="0" y="139"/>
                      <a:pt x="4" y="142"/>
                      <a:pt x="12" y="142"/>
                    </a:cubicBezTo>
                    <a:cubicBezTo>
                      <a:pt x="18" y="142"/>
                      <a:pt x="23" y="139"/>
                      <a:pt x="23" y="127"/>
                    </a:cubicBezTo>
                    <a:cubicBezTo>
                      <a:pt x="23" y="45"/>
                      <a:pt x="23" y="45"/>
                      <a:pt x="23" y="45"/>
                    </a:cubicBezTo>
                    <a:cubicBezTo>
                      <a:pt x="23" y="38"/>
                      <a:pt x="27" y="37"/>
                      <a:pt x="29" y="37"/>
                    </a:cubicBezTo>
                    <a:cubicBezTo>
                      <a:pt x="33" y="37"/>
                      <a:pt x="33" y="37"/>
                      <a:pt x="33" y="37"/>
                    </a:cubicBezTo>
                    <a:cubicBezTo>
                      <a:pt x="33" y="45"/>
                      <a:pt x="33" y="45"/>
                      <a:pt x="33" y="45"/>
                    </a:cubicBezTo>
                    <a:cubicBezTo>
                      <a:pt x="33" y="48"/>
                      <a:pt x="33" y="65"/>
                      <a:pt x="33" y="89"/>
                    </a:cubicBezTo>
                    <a:cubicBezTo>
                      <a:pt x="33" y="156"/>
                      <a:pt x="33" y="278"/>
                      <a:pt x="33" y="278"/>
                    </a:cubicBezTo>
                    <a:cubicBezTo>
                      <a:pt x="33" y="293"/>
                      <a:pt x="44" y="295"/>
                      <a:pt x="49" y="295"/>
                    </a:cubicBezTo>
                    <a:cubicBezTo>
                      <a:pt x="53" y="295"/>
                      <a:pt x="65" y="293"/>
                      <a:pt x="65" y="279"/>
                    </a:cubicBezTo>
                    <a:cubicBezTo>
                      <a:pt x="65" y="266"/>
                      <a:pt x="65" y="153"/>
                      <a:pt x="65" y="153"/>
                    </a:cubicBezTo>
                    <a:cubicBezTo>
                      <a:pt x="65" y="148"/>
                      <a:pt x="66" y="147"/>
                      <a:pt x="69" y="147"/>
                    </a:cubicBezTo>
                    <a:cubicBezTo>
                      <a:pt x="69" y="147"/>
                      <a:pt x="69" y="147"/>
                      <a:pt x="70" y="147"/>
                    </a:cubicBezTo>
                    <a:cubicBezTo>
                      <a:pt x="70" y="147"/>
                      <a:pt x="70" y="147"/>
                      <a:pt x="70" y="147"/>
                    </a:cubicBezTo>
                    <a:cubicBezTo>
                      <a:pt x="74" y="147"/>
                      <a:pt x="75" y="148"/>
                      <a:pt x="75" y="153"/>
                    </a:cubicBezTo>
                    <a:cubicBezTo>
                      <a:pt x="75" y="153"/>
                      <a:pt x="75" y="266"/>
                      <a:pt x="75" y="279"/>
                    </a:cubicBezTo>
                    <a:cubicBezTo>
                      <a:pt x="75" y="293"/>
                      <a:pt x="87" y="295"/>
                      <a:pt x="91" y="295"/>
                    </a:cubicBezTo>
                    <a:cubicBezTo>
                      <a:pt x="95" y="295"/>
                      <a:pt x="106" y="293"/>
                      <a:pt x="106" y="278"/>
                    </a:cubicBezTo>
                    <a:cubicBezTo>
                      <a:pt x="106" y="278"/>
                      <a:pt x="106" y="104"/>
                      <a:pt x="106" y="37"/>
                    </a:cubicBezTo>
                    <a:cubicBezTo>
                      <a:pt x="111" y="37"/>
                      <a:pt x="111" y="37"/>
                      <a:pt x="111" y="37"/>
                    </a:cubicBezTo>
                    <a:cubicBezTo>
                      <a:pt x="113" y="37"/>
                      <a:pt x="116" y="38"/>
                      <a:pt x="116" y="45"/>
                    </a:cubicBezTo>
                    <a:cubicBezTo>
                      <a:pt x="116" y="127"/>
                      <a:pt x="116" y="127"/>
                      <a:pt x="116" y="127"/>
                    </a:cubicBezTo>
                    <a:cubicBezTo>
                      <a:pt x="116" y="139"/>
                      <a:pt x="121" y="142"/>
                      <a:pt x="128" y="142"/>
                    </a:cubicBezTo>
                    <a:cubicBezTo>
                      <a:pt x="135" y="142"/>
                      <a:pt x="139" y="139"/>
                      <a:pt x="139" y="127"/>
                    </a:cubicBezTo>
                    <a:cubicBezTo>
                      <a:pt x="139" y="45"/>
                      <a:pt x="139" y="45"/>
                      <a:pt x="139" y="45"/>
                    </a:cubicBezTo>
                    <a:cubicBezTo>
                      <a:pt x="139" y="15"/>
                      <a:pt x="126" y="4"/>
                      <a:pt x="105"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320">
                  <a:defRPr/>
                </a:pPr>
                <a:endParaRPr lang="en-US" kern="0">
                  <a:solidFill>
                    <a:schemeClr val="accent2"/>
                  </a:solidFill>
                </a:endParaRPr>
              </a:p>
            </p:txBody>
          </p:sp>
        </p:grpSp>
      </p:grpSp>
      <p:pic>
        <p:nvPicPr>
          <p:cNvPr id="96" name="Picture 95" descr="\\MAGNUM\Projects\Microsoft\Cloud Power FY12\Design\ICONS_PNG\Tower.png"/>
          <p:cNvPicPr>
            <a:picLocks noChangeAspect="1" noChangeArrowheads="1"/>
          </p:cNvPicPr>
          <p:nvPr/>
        </p:nvPicPr>
        <p:blipFill>
          <a:blip r:embed="rId3" cstate="print">
            <a:lum bright="100000" contrast="100000"/>
          </a:blip>
          <a:stretch>
            <a:fillRect/>
          </a:stretch>
        </p:blipFill>
        <p:spPr bwMode="auto">
          <a:xfrm>
            <a:off x="6135814" y="3657276"/>
            <a:ext cx="539707" cy="479740"/>
          </a:xfrm>
          <a:prstGeom prst="rect">
            <a:avLst/>
          </a:prstGeom>
          <a:noFill/>
        </p:spPr>
      </p:pic>
      <p:sp>
        <p:nvSpPr>
          <p:cNvPr id="104" name="Rectangle 103"/>
          <p:cNvSpPr/>
          <p:nvPr/>
        </p:nvSpPr>
        <p:spPr>
          <a:xfrm>
            <a:off x="1480198" y="2146631"/>
            <a:ext cx="3162300" cy="338554"/>
          </a:xfrm>
          <a:prstGeom prst="rect">
            <a:avLst/>
          </a:prstGeom>
        </p:spPr>
        <p:txBody>
          <a:bodyPr wrap="square">
            <a:spAutoFit/>
          </a:bodyPr>
          <a:lstStyle/>
          <a:p>
            <a:pPr defTabSz="914400">
              <a:spcBef>
                <a:spcPts val="100"/>
              </a:spcBef>
              <a:spcAft>
                <a:spcPts val="200"/>
              </a:spcAft>
              <a:defRPr/>
            </a:pPr>
            <a:r>
              <a:rPr lang="en-US" sz="1600" kern="0" dirty="0" err="1" smtClean="0"/>
              <a:t>Kanban</a:t>
            </a:r>
            <a:r>
              <a:rPr lang="en-US" sz="1600" kern="0" dirty="0" smtClean="0"/>
              <a:t> customization</a:t>
            </a:r>
            <a:endParaRPr lang="en-US" sz="1600" kern="0" dirty="0"/>
          </a:p>
        </p:txBody>
      </p:sp>
      <p:sp>
        <p:nvSpPr>
          <p:cNvPr id="108" name="Rectangle 107"/>
          <p:cNvSpPr/>
          <p:nvPr/>
        </p:nvSpPr>
        <p:spPr>
          <a:xfrm>
            <a:off x="1482123" y="2437925"/>
            <a:ext cx="3162300" cy="338554"/>
          </a:xfrm>
          <a:prstGeom prst="rect">
            <a:avLst/>
          </a:prstGeom>
        </p:spPr>
        <p:txBody>
          <a:bodyPr wrap="square">
            <a:spAutoFit/>
          </a:bodyPr>
          <a:lstStyle/>
          <a:p>
            <a:pPr defTabSz="914400">
              <a:spcBef>
                <a:spcPts val="100"/>
              </a:spcBef>
              <a:spcAft>
                <a:spcPts val="200"/>
              </a:spcAft>
              <a:defRPr/>
            </a:pPr>
            <a:r>
              <a:rPr lang="en-US" sz="1600" kern="0" dirty="0" smtClean="0"/>
              <a:t>Work item tagging</a:t>
            </a:r>
            <a:endParaRPr lang="en-US" sz="1600" kern="0" dirty="0"/>
          </a:p>
        </p:txBody>
      </p:sp>
      <p:sp>
        <p:nvSpPr>
          <p:cNvPr id="109" name="Freeform 108"/>
          <p:cNvSpPr>
            <a:spLocks noEditPoints="1"/>
          </p:cNvSpPr>
          <p:nvPr/>
        </p:nvSpPr>
        <p:spPr bwMode="black">
          <a:xfrm>
            <a:off x="9229347" y="4230214"/>
            <a:ext cx="597014" cy="594204"/>
          </a:xfrm>
          <a:custGeom>
            <a:avLst/>
            <a:gdLst>
              <a:gd name="T0" fmla="*/ 70 w 140"/>
              <a:gd name="T1" fmla="*/ 10 h 140"/>
              <a:gd name="T2" fmla="*/ 10 w 140"/>
              <a:gd name="T3" fmla="*/ 70 h 140"/>
              <a:gd name="T4" fmla="*/ 70 w 140"/>
              <a:gd name="T5" fmla="*/ 131 h 140"/>
              <a:gd name="T6" fmla="*/ 130 w 140"/>
              <a:gd name="T7" fmla="*/ 70 h 140"/>
              <a:gd name="T8" fmla="*/ 70 w 140"/>
              <a:gd name="T9" fmla="*/ 10 h 140"/>
              <a:gd name="T10" fmla="*/ 70 w 140"/>
              <a:gd name="T11" fmla="*/ 0 h 140"/>
              <a:gd name="T12" fmla="*/ 140 w 140"/>
              <a:gd name="T13" fmla="*/ 70 h 140"/>
              <a:gd name="T14" fmla="*/ 70 w 140"/>
              <a:gd name="T15" fmla="*/ 140 h 140"/>
              <a:gd name="T16" fmla="*/ 0 w 140"/>
              <a:gd name="T17" fmla="*/ 70 h 140"/>
              <a:gd name="T18" fmla="*/ 70 w 140"/>
              <a:gd name="T19" fmla="*/ 0 h 140"/>
              <a:gd name="T20" fmla="*/ 102 w 140"/>
              <a:gd name="T21" fmla="*/ 39 h 140"/>
              <a:gd name="T22" fmla="*/ 102 w 140"/>
              <a:gd name="T23" fmla="*/ 62 h 140"/>
              <a:gd name="T24" fmla="*/ 78 w 140"/>
              <a:gd name="T25" fmla="*/ 63 h 140"/>
              <a:gd name="T26" fmla="*/ 70 w 140"/>
              <a:gd name="T27" fmla="*/ 55 h 140"/>
              <a:gd name="T28" fmla="*/ 86 w 140"/>
              <a:gd name="T29" fmla="*/ 54 h 140"/>
              <a:gd name="T30" fmla="*/ 75 w 140"/>
              <a:gd name="T31" fmla="*/ 49 h 140"/>
              <a:gd name="T32" fmla="*/ 50 w 140"/>
              <a:gd name="T33" fmla="*/ 65 h 140"/>
              <a:gd name="T34" fmla="*/ 38 w 140"/>
              <a:gd name="T35" fmla="*/ 65 h 140"/>
              <a:gd name="T36" fmla="*/ 77 w 140"/>
              <a:gd name="T37" fmla="*/ 37 h 140"/>
              <a:gd name="T38" fmla="*/ 93 w 140"/>
              <a:gd name="T39" fmla="*/ 45 h 140"/>
              <a:gd name="T40" fmla="*/ 94 w 140"/>
              <a:gd name="T41" fmla="*/ 30 h 140"/>
              <a:gd name="T42" fmla="*/ 102 w 140"/>
              <a:gd name="T43" fmla="*/ 39 h 140"/>
              <a:gd name="T44" fmla="*/ 89 w 140"/>
              <a:gd name="T45" fmla="*/ 75 h 140"/>
              <a:gd name="T46" fmla="*/ 64 w 140"/>
              <a:gd name="T47" fmla="*/ 92 h 140"/>
              <a:gd name="T48" fmla="*/ 54 w 140"/>
              <a:gd name="T49" fmla="*/ 87 h 140"/>
              <a:gd name="T50" fmla="*/ 70 w 140"/>
              <a:gd name="T51" fmla="*/ 86 h 140"/>
              <a:gd name="T52" fmla="*/ 62 w 140"/>
              <a:gd name="T53" fmla="*/ 77 h 140"/>
              <a:gd name="T54" fmla="*/ 38 w 140"/>
              <a:gd name="T55" fmla="*/ 78 h 140"/>
              <a:gd name="T56" fmla="*/ 38 w 140"/>
              <a:gd name="T57" fmla="*/ 102 h 140"/>
              <a:gd name="T58" fmla="*/ 46 w 140"/>
              <a:gd name="T59" fmla="*/ 110 h 140"/>
              <a:gd name="T60" fmla="*/ 47 w 140"/>
              <a:gd name="T61" fmla="*/ 96 h 140"/>
              <a:gd name="T62" fmla="*/ 62 w 140"/>
              <a:gd name="T63" fmla="*/ 104 h 140"/>
              <a:gd name="T64" fmla="*/ 102 w 140"/>
              <a:gd name="T65" fmla="*/ 75 h 140"/>
              <a:gd name="T66" fmla="*/ 89 w 140"/>
              <a:gd name="T67" fmla="*/ 75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0" h="140">
                <a:moveTo>
                  <a:pt x="70" y="10"/>
                </a:moveTo>
                <a:cubicBezTo>
                  <a:pt x="37" y="10"/>
                  <a:pt x="10" y="37"/>
                  <a:pt x="10" y="70"/>
                </a:cubicBezTo>
                <a:cubicBezTo>
                  <a:pt x="10" y="103"/>
                  <a:pt x="37" y="131"/>
                  <a:pt x="70" y="131"/>
                </a:cubicBezTo>
                <a:cubicBezTo>
                  <a:pt x="103" y="131"/>
                  <a:pt x="130" y="103"/>
                  <a:pt x="130" y="70"/>
                </a:cubicBezTo>
                <a:cubicBezTo>
                  <a:pt x="130" y="37"/>
                  <a:pt x="103" y="10"/>
                  <a:pt x="70" y="10"/>
                </a:cubicBezTo>
                <a:moveTo>
                  <a:pt x="70" y="0"/>
                </a:moveTo>
                <a:cubicBezTo>
                  <a:pt x="109" y="0"/>
                  <a:pt x="140" y="31"/>
                  <a:pt x="140" y="70"/>
                </a:cubicBezTo>
                <a:cubicBezTo>
                  <a:pt x="140" y="109"/>
                  <a:pt x="109" y="140"/>
                  <a:pt x="70" y="140"/>
                </a:cubicBezTo>
                <a:cubicBezTo>
                  <a:pt x="31" y="140"/>
                  <a:pt x="0" y="109"/>
                  <a:pt x="0" y="70"/>
                </a:cubicBezTo>
                <a:cubicBezTo>
                  <a:pt x="0" y="31"/>
                  <a:pt x="31" y="0"/>
                  <a:pt x="70" y="0"/>
                </a:cubicBezTo>
                <a:moveTo>
                  <a:pt x="102" y="39"/>
                </a:moveTo>
                <a:cubicBezTo>
                  <a:pt x="102" y="62"/>
                  <a:pt x="102" y="62"/>
                  <a:pt x="102" y="62"/>
                </a:cubicBezTo>
                <a:cubicBezTo>
                  <a:pt x="78" y="63"/>
                  <a:pt x="78" y="63"/>
                  <a:pt x="78" y="63"/>
                </a:cubicBezTo>
                <a:cubicBezTo>
                  <a:pt x="70" y="55"/>
                  <a:pt x="70" y="55"/>
                  <a:pt x="70" y="55"/>
                </a:cubicBezTo>
                <a:cubicBezTo>
                  <a:pt x="86" y="54"/>
                  <a:pt x="86" y="54"/>
                  <a:pt x="86" y="54"/>
                </a:cubicBezTo>
                <a:cubicBezTo>
                  <a:pt x="83" y="51"/>
                  <a:pt x="79" y="49"/>
                  <a:pt x="75" y="49"/>
                </a:cubicBezTo>
                <a:cubicBezTo>
                  <a:pt x="64" y="46"/>
                  <a:pt x="53" y="54"/>
                  <a:pt x="50" y="65"/>
                </a:cubicBezTo>
                <a:cubicBezTo>
                  <a:pt x="38" y="65"/>
                  <a:pt x="38" y="65"/>
                  <a:pt x="38" y="65"/>
                </a:cubicBezTo>
                <a:cubicBezTo>
                  <a:pt x="42" y="44"/>
                  <a:pt x="60" y="34"/>
                  <a:pt x="77" y="37"/>
                </a:cubicBezTo>
                <a:cubicBezTo>
                  <a:pt x="83" y="38"/>
                  <a:pt x="89" y="41"/>
                  <a:pt x="93" y="45"/>
                </a:cubicBezTo>
                <a:cubicBezTo>
                  <a:pt x="94" y="30"/>
                  <a:pt x="94" y="30"/>
                  <a:pt x="94" y="30"/>
                </a:cubicBezTo>
                <a:lnTo>
                  <a:pt x="102" y="39"/>
                </a:lnTo>
                <a:close/>
                <a:moveTo>
                  <a:pt x="89" y="75"/>
                </a:moveTo>
                <a:cubicBezTo>
                  <a:pt x="87" y="87"/>
                  <a:pt x="76" y="94"/>
                  <a:pt x="64" y="92"/>
                </a:cubicBezTo>
                <a:cubicBezTo>
                  <a:pt x="60" y="91"/>
                  <a:pt x="57" y="89"/>
                  <a:pt x="54" y="87"/>
                </a:cubicBezTo>
                <a:cubicBezTo>
                  <a:pt x="70" y="86"/>
                  <a:pt x="70" y="86"/>
                  <a:pt x="70" y="86"/>
                </a:cubicBezTo>
                <a:cubicBezTo>
                  <a:pt x="62" y="77"/>
                  <a:pt x="62" y="77"/>
                  <a:pt x="62" y="77"/>
                </a:cubicBezTo>
                <a:cubicBezTo>
                  <a:pt x="38" y="78"/>
                  <a:pt x="38" y="78"/>
                  <a:pt x="38" y="78"/>
                </a:cubicBezTo>
                <a:cubicBezTo>
                  <a:pt x="38" y="102"/>
                  <a:pt x="38" y="102"/>
                  <a:pt x="38" y="102"/>
                </a:cubicBezTo>
                <a:cubicBezTo>
                  <a:pt x="46" y="110"/>
                  <a:pt x="46" y="110"/>
                  <a:pt x="46" y="110"/>
                </a:cubicBezTo>
                <a:cubicBezTo>
                  <a:pt x="47" y="96"/>
                  <a:pt x="47" y="96"/>
                  <a:pt x="47" y="96"/>
                </a:cubicBezTo>
                <a:cubicBezTo>
                  <a:pt x="51" y="100"/>
                  <a:pt x="56" y="102"/>
                  <a:pt x="62" y="104"/>
                </a:cubicBezTo>
                <a:cubicBezTo>
                  <a:pt x="80" y="107"/>
                  <a:pt x="98" y="96"/>
                  <a:pt x="102" y="75"/>
                </a:cubicBezTo>
                <a:lnTo>
                  <a:pt x="89" y="75"/>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pPr defTabSz="914185">
              <a:defRPr/>
            </a:pPr>
            <a:endParaRPr lang="en-US" kern="0" smtClean="0">
              <a:solidFill>
                <a:schemeClr val="accent2"/>
              </a:solidFill>
            </a:endParaRPr>
          </a:p>
        </p:txBody>
      </p:sp>
      <p:sp>
        <p:nvSpPr>
          <p:cNvPr id="110" name="Rectangle 109"/>
          <p:cNvSpPr/>
          <p:nvPr/>
        </p:nvSpPr>
        <p:spPr>
          <a:xfrm>
            <a:off x="9978761" y="4284611"/>
            <a:ext cx="1595309" cy="590931"/>
          </a:xfrm>
          <a:prstGeom prst="rect">
            <a:avLst/>
          </a:prstGeom>
        </p:spPr>
        <p:txBody>
          <a:bodyPr wrap="none">
            <a:spAutoFit/>
          </a:bodyPr>
          <a:lstStyle/>
          <a:p>
            <a:pPr defTabSz="914099" fontAlgn="base">
              <a:lnSpc>
                <a:spcPct val="90000"/>
              </a:lnSpc>
              <a:spcBef>
                <a:spcPct val="0"/>
              </a:spcBef>
              <a:spcAft>
                <a:spcPct val="0"/>
              </a:spcAft>
            </a:pPr>
            <a:r>
              <a:rPr lang="en-US" sz="3600" kern="0" spc="-50" dirty="0" smtClean="0">
                <a:solidFill>
                  <a:schemeClr val="accent2"/>
                </a:solidFill>
                <a:latin typeface="Segoe UI Light"/>
              </a:rPr>
              <a:t>Release</a:t>
            </a:r>
            <a:endParaRPr lang="en-US" sz="3600" kern="0" spc="-50" dirty="0">
              <a:solidFill>
                <a:schemeClr val="accent2"/>
              </a:solidFill>
              <a:latin typeface="Segoe UI Light"/>
            </a:endParaRPr>
          </a:p>
        </p:txBody>
      </p:sp>
      <p:sp>
        <p:nvSpPr>
          <p:cNvPr id="114" name="Rectangle 113"/>
          <p:cNvSpPr/>
          <p:nvPr/>
        </p:nvSpPr>
        <p:spPr>
          <a:xfrm>
            <a:off x="10254968" y="2677049"/>
            <a:ext cx="2033617" cy="338554"/>
          </a:xfrm>
          <a:prstGeom prst="rect">
            <a:avLst/>
          </a:prstGeom>
        </p:spPr>
        <p:txBody>
          <a:bodyPr wrap="square">
            <a:spAutoFit/>
          </a:bodyPr>
          <a:lstStyle/>
          <a:p>
            <a:pPr defTabSz="914400">
              <a:spcBef>
                <a:spcPts val="100"/>
              </a:spcBef>
              <a:spcAft>
                <a:spcPts val="200"/>
              </a:spcAft>
              <a:defRPr/>
            </a:pPr>
            <a:r>
              <a:rPr lang="en-US" sz="1600" kern="0" dirty="0" smtClean="0"/>
              <a:t>Performance events</a:t>
            </a:r>
            <a:endParaRPr lang="en-US" sz="1600" kern="0" dirty="0"/>
          </a:p>
        </p:txBody>
      </p:sp>
      <p:sp>
        <p:nvSpPr>
          <p:cNvPr id="97" name="Title 13"/>
          <p:cNvSpPr txBox="1">
            <a:spLocks/>
          </p:cNvSpPr>
          <p:nvPr/>
        </p:nvSpPr>
        <p:spPr>
          <a:xfrm>
            <a:off x="274320" y="296897"/>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sz="4800" dirty="0">
                <a:solidFill>
                  <a:schemeClr val="tx1"/>
                </a:solidFill>
              </a:rPr>
              <a:t>Continuous </a:t>
            </a:r>
            <a:r>
              <a:rPr sz="4800" dirty="0" smtClean="0">
                <a:solidFill>
                  <a:schemeClr val="tx1"/>
                </a:solidFill>
              </a:rPr>
              <a:t>value</a:t>
            </a:r>
            <a:endParaRPr sz="4800" dirty="0">
              <a:solidFill>
                <a:schemeClr val="tx1"/>
              </a:solidFill>
            </a:endParaRPr>
          </a:p>
        </p:txBody>
      </p:sp>
      <p:sp>
        <p:nvSpPr>
          <p:cNvPr id="98" name="Rectangle 97"/>
          <p:cNvSpPr/>
          <p:nvPr/>
        </p:nvSpPr>
        <p:spPr>
          <a:xfrm>
            <a:off x="1559685" y="5962615"/>
            <a:ext cx="3461403" cy="338554"/>
          </a:xfrm>
          <a:prstGeom prst="rect">
            <a:avLst/>
          </a:prstGeom>
        </p:spPr>
        <p:txBody>
          <a:bodyPr wrap="square">
            <a:spAutoFit/>
          </a:bodyPr>
          <a:lstStyle/>
          <a:p>
            <a:pPr defTabSz="914400">
              <a:spcBef>
                <a:spcPts val="100"/>
              </a:spcBef>
              <a:spcAft>
                <a:spcPts val="200"/>
              </a:spcAft>
              <a:defRPr/>
            </a:pPr>
            <a:r>
              <a:rPr lang="en-US" sz="1600" dirty="0" smtClean="0"/>
              <a:t>Load Testing as a Service</a:t>
            </a:r>
            <a:endParaRPr lang="en-US" sz="1600" kern="0" dirty="0"/>
          </a:p>
        </p:txBody>
      </p:sp>
      <p:sp>
        <p:nvSpPr>
          <p:cNvPr id="99" name="Rectangle 98"/>
          <p:cNvSpPr/>
          <p:nvPr/>
        </p:nvSpPr>
        <p:spPr>
          <a:xfrm>
            <a:off x="10281712" y="5386683"/>
            <a:ext cx="2033617" cy="584775"/>
          </a:xfrm>
          <a:prstGeom prst="rect">
            <a:avLst/>
          </a:prstGeom>
        </p:spPr>
        <p:txBody>
          <a:bodyPr wrap="square">
            <a:spAutoFit/>
          </a:bodyPr>
          <a:lstStyle/>
          <a:p>
            <a:pPr defTabSz="914400">
              <a:spcBef>
                <a:spcPts val="100"/>
              </a:spcBef>
              <a:spcAft>
                <a:spcPts val="200"/>
              </a:spcAft>
              <a:defRPr/>
            </a:pPr>
            <a:r>
              <a:rPr lang="en-US" sz="1600" dirty="0"/>
              <a:t>Configuration-based </a:t>
            </a:r>
            <a:r>
              <a:rPr lang="en-US" sz="1600" dirty="0" smtClean="0"/>
              <a:t>deployments</a:t>
            </a:r>
            <a:endParaRPr lang="en-US" sz="1600" kern="0" dirty="0"/>
          </a:p>
        </p:txBody>
      </p:sp>
      <p:sp>
        <p:nvSpPr>
          <p:cNvPr id="2" name="Cross 1"/>
          <p:cNvSpPr/>
          <p:nvPr/>
        </p:nvSpPr>
        <p:spPr bwMode="auto">
          <a:xfrm>
            <a:off x="1260738" y="1930668"/>
            <a:ext cx="242055" cy="242055"/>
          </a:xfrm>
          <a:prstGeom prst="plu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18" name="Cross 117"/>
          <p:cNvSpPr/>
          <p:nvPr/>
        </p:nvSpPr>
        <p:spPr bwMode="auto">
          <a:xfrm>
            <a:off x="1242329" y="2202157"/>
            <a:ext cx="242055" cy="242055"/>
          </a:xfrm>
          <a:prstGeom prst="plu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19" name="Cross 118"/>
          <p:cNvSpPr/>
          <p:nvPr/>
        </p:nvSpPr>
        <p:spPr bwMode="auto">
          <a:xfrm>
            <a:off x="1249441" y="2467359"/>
            <a:ext cx="242055" cy="242055"/>
          </a:xfrm>
          <a:prstGeom prst="plu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0" name="Cross 119"/>
          <p:cNvSpPr/>
          <p:nvPr/>
        </p:nvSpPr>
        <p:spPr bwMode="auto">
          <a:xfrm>
            <a:off x="1320327" y="4892375"/>
            <a:ext cx="242055" cy="242055"/>
          </a:xfrm>
          <a:prstGeom prst="plu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1" name="Cross 120"/>
          <p:cNvSpPr/>
          <p:nvPr/>
        </p:nvSpPr>
        <p:spPr bwMode="auto">
          <a:xfrm>
            <a:off x="1301918" y="5163864"/>
            <a:ext cx="242055" cy="242055"/>
          </a:xfrm>
          <a:prstGeom prst="plu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2" name="Cross 121"/>
          <p:cNvSpPr/>
          <p:nvPr/>
        </p:nvSpPr>
        <p:spPr bwMode="auto">
          <a:xfrm>
            <a:off x="1309030" y="5429066"/>
            <a:ext cx="242055" cy="242055"/>
          </a:xfrm>
          <a:prstGeom prst="plu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3" name="Cross 122"/>
          <p:cNvSpPr/>
          <p:nvPr/>
        </p:nvSpPr>
        <p:spPr bwMode="auto">
          <a:xfrm>
            <a:off x="1301951" y="5729738"/>
            <a:ext cx="242055" cy="242055"/>
          </a:xfrm>
          <a:prstGeom prst="plu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4" name="Cross 123"/>
          <p:cNvSpPr/>
          <p:nvPr/>
        </p:nvSpPr>
        <p:spPr bwMode="auto">
          <a:xfrm>
            <a:off x="1283542" y="6001227"/>
            <a:ext cx="242055" cy="242055"/>
          </a:xfrm>
          <a:prstGeom prst="plu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6" name="Cross 125"/>
          <p:cNvSpPr/>
          <p:nvPr/>
        </p:nvSpPr>
        <p:spPr bwMode="auto">
          <a:xfrm>
            <a:off x="10014979" y="2005698"/>
            <a:ext cx="242055" cy="242055"/>
          </a:xfrm>
          <a:prstGeom prst="plu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8" name="Cross 127"/>
          <p:cNvSpPr/>
          <p:nvPr/>
        </p:nvSpPr>
        <p:spPr bwMode="auto">
          <a:xfrm>
            <a:off x="10014978" y="2709414"/>
            <a:ext cx="242055" cy="242055"/>
          </a:xfrm>
          <a:prstGeom prst="plu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9" name="Cross 128"/>
          <p:cNvSpPr/>
          <p:nvPr/>
        </p:nvSpPr>
        <p:spPr bwMode="auto">
          <a:xfrm>
            <a:off x="10026275" y="4905190"/>
            <a:ext cx="242055" cy="242055"/>
          </a:xfrm>
          <a:prstGeom prst="plu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31" name="Cross 130"/>
          <p:cNvSpPr/>
          <p:nvPr/>
        </p:nvSpPr>
        <p:spPr bwMode="auto">
          <a:xfrm>
            <a:off x="10014978" y="5441881"/>
            <a:ext cx="242055" cy="242055"/>
          </a:xfrm>
          <a:prstGeom prst="plu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32" name="Cross 131"/>
          <p:cNvSpPr/>
          <p:nvPr/>
        </p:nvSpPr>
        <p:spPr bwMode="auto">
          <a:xfrm>
            <a:off x="9285799" y="6564445"/>
            <a:ext cx="242055" cy="242055"/>
          </a:xfrm>
          <a:prstGeom prst="plu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33" name="Rectangle 132"/>
          <p:cNvSpPr/>
          <p:nvPr/>
        </p:nvSpPr>
        <p:spPr>
          <a:xfrm>
            <a:off x="9527854" y="6513626"/>
            <a:ext cx="2636030" cy="338554"/>
          </a:xfrm>
          <a:prstGeom prst="rect">
            <a:avLst/>
          </a:prstGeom>
        </p:spPr>
        <p:txBody>
          <a:bodyPr wrap="square">
            <a:spAutoFit/>
          </a:bodyPr>
          <a:lstStyle/>
          <a:p>
            <a:pPr defTabSz="914400">
              <a:spcBef>
                <a:spcPts val="100"/>
              </a:spcBef>
              <a:spcAft>
                <a:spcPts val="200"/>
              </a:spcAft>
              <a:defRPr/>
            </a:pPr>
            <a:r>
              <a:rPr lang="en-US" sz="1600" i="1" dirty="0" smtClean="0"/>
              <a:t>Added in VS/TFS 2013</a:t>
            </a:r>
            <a:endParaRPr lang="en-US" sz="1600" i="1" kern="0" dirty="0"/>
          </a:p>
        </p:txBody>
      </p:sp>
    </p:spTree>
    <p:extLst>
      <p:ext uri="{BB962C8B-B14F-4D97-AF65-F5344CB8AC3E}">
        <p14:creationId xmlns:p14="http://schemas.microsoft.com/office/powerpoint/2010/main" val="2275089725"/>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Step 1: Automated Builds</a:t>
            </a:r>
            <a:endParaRPr lang="en-US" dirty="0"/>
          </a:p>
        </p:txBody>
      </p:sp>
    </p:spTree>
    <p:extLst>
      <p:ext uri="{BB962C8B-B14F-4D97-AF65-F5344CB8AC3E}">
        <p14:creationId xmlns:p14="http://schemas.microsoft.com/office/powerpoint/2010/main" val="2709794295"/>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Automated Builds</a:t>
            </a:r>
            <a:endParaRPr lang="en-US" dirty="0"/>
          </a:p>
        </p:txBody>
      </p:sp>
      <p:graphicFrame>
        <p:nvGraphicFramePr>
          <p:cNvPr id="2" name="Diagram 1"/>
          <p:cNvGraphicFramePr/>
          <p:nvPr>
            <p:extLst>
              <p:ext uri="{D42A27DB-BD31-4B8C-83A1-F6EECF244321}">
                <p14:modId xmlns:p14="http://schemas.microsoft.com/office/powerpoint/2010/main" val="3250526821"/>
              </p:ext>
            </p:extLst>
          </p:nvPr>
        </p:nvGraphicFramePr>
        <p:xfrm>
          <a:off x="2072746" y="1325217"/>
          <a:ext cx="8290983" cy="49357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84552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Demo: Intro to Builds</a:t>
            </a:r>
            <a:endParaRPr lang="en-US" dirty="0"/>
          </a:p>
        </p:txBody>
      </p:sp>
    </p:spTree>
    <p:extLst>
      <p:ext uri="{BB962C8B-B14F-4D97-AF65-F5344CB8AC3E}">
        <p14:creationId xmlns:p14="http://schemas.microsoft.com/office/powerpoint/2010/main" val="967651562"/>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273051" y="6079032"/>
            <a:ext cx="10974388" cy="618631"/>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FFFFFF"/>
                    </a:gs>
                    <a:gs pos="100000">
                      <a:srgbClr val="FFFFFF"/>
                    </a:gs>
                  </a:gsLst>
                  <a:lin ang="5400000" scaled="0"/>
                </a:gradFill>
                <a:cs typeface="Segoe UI" pitchFamily="34" charset="0"/>
              </a:rPr>
              <a:t>© </a:t>
            </a:r>
            <a:r>
              <a:rPr lang="en-US" sz="700" dirty="0" smtClean="0">
                <a:gradFill>
                  <a:gsLst>
                    <a:gs pos="0">
                      <a:srgbClr val="FFFFFF"/>
                    </a:gs>
                    <a:gs pos="100000">
                      <a:srgbClr val="FFFFFF"/>
                    </a:gs>
                  </a:gsLst>
                  <a:lin ang="5400000" scaled="0"/>
                </a:gradFill>
                <a:cs typeface="Segoe UI" pitchFamily="34" charset="0"/>
              </a:rPr>
              <a:t>2013 Microsoft </a:t>
            </a:r>
            <a:r>
              <a:rPr lang="en-US" sz="700" dirty="0">
                <a:gradFill>
                  <a:gsLst>
                    <a:gs pos="0">
                      <a:srgbClr val="FFFFFF"/>
                    </a:gs>
                    <a:gs pos="100000">
                      <a:srgbClr val="FFFFFF"/>
                    </a:gs>
                  </a:gsLst>
                  <a:lin ang="5400000" scaled="0"/>
                </a:gradFill>
                <a:cs typeface="Segoe UI" pitchFamily="34" charset="0"/>
              </a:rPr>
              <a:t>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10973065" y="479425"/>
            <a:ext cx="1005840" cy="195077"/>
          </a:xfrm>
          <a:prstGeom prst="rect">
            <a:avLst/>
          </a:prstGeom>
        </p:spPr>
      </p:pic>
      <p:pic>
        <p:nvPicPr>
          <p:cNvPr id="6" name="Picture 5" descr="VS_Wht_rgb.wm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580" y="3222945"/>
            <a:ext cx="2743550" cy="484156"/>
          </a:xfrm>
          <a:prstGeom prst="rect">
            <a:avLst/>
          </a:prstGeom>
        </p:spPr>
      </p:pic>
    </p:spTree>
    <p:extLst>
      <p:ext uri="{BB962C8B-B14F-4D97-AF65-F5344CB8AC3E}">
        <p14:creationId xmlns:p14="http://schemas.microsoft.com/office/powerpoint/2010/main" val="1016184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We Did It</a:t>
            </a:r>
            <a:endParaRPr lang="en-US" dirty="0"/>
          </a:p>
        </p:txBody>
      </p:sp>
    </p:spTree>
    <p:extLst>
      <p:ext uri="{BB962C8B-B14F-4D97-AF65-F5344CB8AC3E}">
        <p14:creationId xmlns:p14="http://schemas.microsoft.com/office/powerpoint/2010/main" val="1437616398"/>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How We Did It</a:t>
            </a:r>
            <a:endParaRPr lang="en-US" dirty="0"/>
          </a:p>
        </p:txBody>
      </p:sp>
      <p:sp>
        <p:nvSpPr>
          <p:cNvPr id="6" name="Text Placeholder 5"/>
          <p:cNvSpPr>
            <a:spLocks noGrp="1"/>
          </p:cNvSpPr>
          <p:nvPr>
            <p:ph type="body" sz="quarter" idx="10"/>
          </p:nvPr>
        </p:nvSpPr>
        <p:spPr>
          <a:xfrm>
            <a:off x="2054670" y="2787658"/>
            <a:ext cx="5114226" cy="578858"/>
          </a:xfrm>
        </p:spPr>
        <p:txBody>
          <a:bodyPr/>
          <a:lstStyle/>
          <a:p>
            <a:r>
              <a:rPr lang="en-US" sz="2400" dirty="0" smtClean="0"/>
              <a:t>Build on one person’s machine</a:t>
            </a:r>
          </a:p>
        </p:txBody>
      </p:sp>
      <p:sp>
        <p:nvSpPr>
          <p:cNvPr id="5" name="Text Placeholder 5"/>
          <p:cNvSpPr txBox="1">
            <a:spLocks/>
          </p:cNvSpPr>
          <p:nvPr/>
        </p:nvSpPr>
        <p:spPr>
          <a:xfrm>
            <a:off x="902526" y="1357702"/>
            <a:ext cx="5114226" cy="517010"/>
          </a:xfrm>
          <a:prstGeom prst="rect">
            <a:avLst/>
          </a:prstGeom>
        </p:spPr>
        <p:txBody>
          <a:bodyPr vert="horz" wrap="square" lIns="146260" tIns="91413" rIns="146260" bIns="91413" rtlCol="0">
            <a:spAutoFit/>
          </a:bodyPr>
          <a:lstStyle>
            <a:lvl1pPr marL="0" marR="0" indent="0" algn="l" defTabSz="932468" rtl="0" eaLnBrk="1" fontAlgn="auto" latinLnBrk="0" hangingPunct="1">
              <a:lnSpc>
                <a:spcPct val="90000"/>
              </a:lnSpc>
              <a:spcBef>
                <a:spcPct val="20000"/>
              </a:spcBef>
              <a:spcAft>
                <a:spcPts val="0"/>
              </a:spcAft>
              <a:buClrTx/>
              <a:buSzPct val="90000"/>
              <a:buFont typeface="Arial" pitchFamily="34" charset="0"/>
              <a:buNone/>
              <a:tabLst/>
              <a:defRPr sz="4000" kern="1200" spc="0" baseline="0">
                <a:solidFill>
                  <a:schemeClr val="accent2"/>
                </a:solidFill>
                <a:latin typeface="+mj-lt"/>
                <a:ea typeface="+mn-ea"/>
                <a:cs typeface="+mn-cs"/>
              </a:defRPr>
            </a:lvl1pPr>
            <a:lvl2pPr marL="0" marR="0" indent="0" algn="l" defTabSz="932468"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533" marR="0" indent="0" algn="l" defTabSz="932468"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065" marR="0" indent="0" algn="l" defTabSz="932468"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598" marR="0" indent="0" algn="l" defTabSz="932468"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4286"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521"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6755"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2990"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smtClean="0"/>
              <a:t>Code and debug for weeks (months?)</a:t>
            </a:r>
          </a:p>
        </p:txBody>
      </p:sp>
      <p:sp>
        <p:nvSpPr>
          <p:cNvPr id="7" name="Text Placeholder 5"/>
          <p:cNvSpPr txBox="1">
            <a:spLocks/>
          </p:cNvSpPr>
          <p:nvPr/>
        </p:nvSpPr>
        <p:spPr>
          <a:xfrm>
            <a:off x="3243390" y="4279462"/>
            <a:ext cx="5114226" cy="517010"/>
          </a:xfrm>
          <a:prstGeom prst="rect">
            <a:avLst/>
          </a:prstGeom>
        </p:spPr>
        <p:txBody>
          <a:bodyPr vert="horz" wrap="square" lIns="146260" tIns="91413" rIns="146260" bIns="91413" rtlCol="0">
            <a:spAutoFit/>
          </a:bodyPr>
          <a:lstStyle>
            <a:lvl1pPr marL="0" marR="0" indent="0" algn="l" defTabSz="932468" rtl="0" eaLnBrk="1" fontAlgn="auto" latinLnBrk="0" hangingPunct="1">
              <a:lnSpc>
                <a:spcPct val="90000"/>
              </a:lnSpc>
              <a:spcBef>
                <a:spcPct val="20000"/>
              </a:spcBef>
              <a:spcAft>
                <a:spcPts val="0"/>
              </a:spcAft>
              <a:buClrTx/>
              <a:buSzPct val="90000"/>
              <a:buFont typeface="Arial" pitchFamily="34" charset="0"/>
              <a:buNone/>
              <a:tabLst/>
              <a:defRPr sz="4000" kern="1200" spc="0" baseline="0">
                <a:solidFill>
                  <a:schemeClr val="accent2"/>
                </a:solidFill>
                <a:latin typeface="+mj-lt"/>
                <a:ea typeface="+mn-ea"/>
                <a:cs typeface="+mn-cs"/>
              </a:defRPr>
            </a:lvl1pPr>
            <a:lvl2pPr marL="0" marR="0" indent="0" algn="l" defTabSz="932468"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533" marR="0" indent="0" algn="l" defTabSz="932468"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065" marR="0" indent="0" algn="l" defTabSz="932468"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598" marR="0" indent="0" algn="l" defTabSz="932468"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4286"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521"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6755"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2990"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smtClean="0"/>
              <a:t>Manually deploy parts via file copy</a:t>
            </a:r>
          </a:p>
        </p:txBody>
      </p:sp>
      <p:sp>
        <p:nvSpPr>
          <p:cNvPr id="8" name="Text Placeholder 5"/>
          <p:cNvSpPr txBox="1">
            <a:spLocks/>
          </p:cNvSpPr>
          <p:nvPr/>
        </p:nvSpPr>
        <p:spPr>
          <a:xfrm>
            <a:off x="4355750" y="5709418"/>
            <a:ext cx="5720937" cy="517010"/>
          </a:xfrm>
          <a:prstGeom prst="rect">
            <a:avLst/>
          </a:prstGeom>
        </p:spPr>
        <p:txBody>
          <a:bodyPr vert="horz" wrap="square" lIns="146260" tIns="91413" rIns="146260" bIns="91413" rtlCol="0">
            <a:spAutoFit/>
          </a:bodyPr>
          <a:lstStyle>
            <a:lvl1pPr marL="0" marR="0" indent="0" algn="l" defTabSz="932468" rtl="0" eaLnBrk="1" fontAlgn="auto" latinLnBrk="0" hangingPunct="1">
              <a:lnSpc>
                <a:spcPct val="90000"/>
              </a:lnSpc>
              <a:spcBef>
                <a:spcPct val="20000"/>
              </a:spcBef>
              <a:spcAft>
                <a:spcPts val="0"/>
              </a:spcAft>
              <a:buClrTx/>
              <a:buSzPct val="90000"/>
              <a:buFont typeface="Arial" pitchFamily="34" charset="0"/>
              <a:buNone/>
              <a:tabLst/>
              <a:defRPr sz="4000" kern="1200" spc="0" baseline="0">
                <a:solidFill>
                  <a:schemeClr val="accent2"/>
                </a:solidFill>
                <a:latin typeface="+mj-lt"/>
                <a:ea typeface="+mn-ea"/>
                <a:cs typeface="+mn-cs"/>
              </a:defRPr>
            </a:lvl1pPr>
            <a:lvl2pPr marL="0" marR="0" indent="0" algn="l" defTabSz="932468"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533" marR="0" indent="0" algn="l" defTabSz="932468"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065" marR="0" indent="0" algn="l" defTabSz="932468"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598" marR="0" indent="0" algn="l" defTabSz="932468"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4286"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521"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6755"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2990"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smtClean="0"/>
              <a:t>Run manual tests against deployed app</a:t>
            </a:r>
          </a:p>
        </p:txBody>
      </p:sp>
      <p:cxnSp>
        <p:nvCxnSpPr>
          <p:cNvPr id="9" name="Elbow Connector 8"/>
          <p:cNvCxnSpPr>
            <a:stCxn id="5" idx="1"/>
            <a:endCxn id="6" idx="1"/>
          </p:cNvCxnSpPr>
          <p:nvPr/>
        </p:nvCxnSpPr>
        <p:spPr>
          <a:xfrm rot="10800000" flipH="1" flipV="1">
            <a:off x="902526" y="1616207"/>
            <a:ext cx="1152144" cy="1460880"/>
          </a:xfrm>
          <a:prstGeom prst="bentConnector3">
            <a:avLst>
              <a:gd name="adj1" fmla="val -19841"/>
            </a:avLst>
          </a:prstGeom>
          <a:ln>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6" idx="1"/>
            <a:endCxn id="7" idx="1"/>
          </p:cNvCxnSpPr>
          <p:nvPr/>
        </p:nvCxnSpPr>
        <p:spPr>
          <a:xfrm rot="10800000" flipH="1" flipV="1">
            <a:off x="2054670" y="3077087"/>
            <a:ext cx="1188720" cy="1460880"/>
          </a:xfrm>
          <a:prstGeom prst="bentConnector3">
            <a:avLst>
              <a:gd name="adj1" fmla="val -19231"/>
            </a:avLst>
          </a:prstGeom>
          <a:ln>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7" idx="1"/>
            <a:endCxn id="8" idx="1"/>
          </p:cNvCxnSpPr>
          <p:nvPr/>
        </p:nvCxnSpPr>
        <p:spPr>
          <a:xfrm rot="10800000" flipH="1" flipV="1">
            <a:off x="3243390" y="4537967"/>
            <a:ext cx="1112360" cy="1429956"/>
          </a:xfrm>
          <a:prstGeom prst="bentConnector3">
            <a:avLst>
              <a:gd name="adj1" fmla="val -20551"/>
            </a:avLst>
          </a:prstGeom>
          <a:ln>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0285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How We Did It…Which Resulted In</a:t>
            </a:r>
            <a:endParaRPr lang="en-US" dirty="0"/>
          </a:p>
        </p:txBody>
      </p:sp>
      <p:sp>
        <p:nvSpPr>
          <p:cNvPr id="6" name="Text Placeholder 5"/>
          <p:cNvSpPr>
            <a:spLocks noGrp="1"/>
          </p:cNvSpPr>
          <p:nvPr>
            <p:ph type="body" sz="quarter" idx="10"/>
          </p:nvPr>
        </p:nvSpPr>
        <p:spPr>
          <a:xfrm>
            <a:off x="2054670" y="2787658"/>
            <a:ext cx="5114226" cy="517010"/>
          </a:xfrm>
        </p:spPr>
        <p:txBody>
          <a:bodyPr/>
          <a:lstStyle/>
          <a:p>
            <a:r>
              <a:rPr lang="en-US" sz="2400" dirty="0" smtClean="0">
                <a:solidFill>
                  <a:schemeClr val="bg2">
                    <a:lumMod val="50000"/>
                  </a:schemeClr>
                </a:solidFill>
              </a:rPr>
              <a:t>Build on one person’s machine</a:t>
            </a:r>
          </a:p>
        </p:txBody>
      </p:sp>
      <p:sp>
        <p:nvSpPr>
          <p:cNvPr id="5" name="Text Placeholder 5"/>
          <p:cNvSpPr txBox="1">
            <a:spLocks/>
          </p:cNvSpPr>
          <p:nvPr/>
        </p:nvSpPr>
        <p:spPr>
          <a:xfrm>
            <a:off x="902526" y="1357702"/>
            <a:ext cx="5114226" cy="517010"/>
          </a:xfrm>
          <a:prstGeom prst="rect">
            <a:avLst/>
          </a:prstGeom>
        </p:spPr>
        <p:txBody>
          <a:bodyPr vert="horz" wrap="square" lIns="146260" tIns="91413" rIns="146260" bIns="91413" rtlCol="0">
            <a:spAutoFit/>
          </a:bodyPr>
          <a:lstStyle>
            <a:lvl1pPr marL="0" marR="0" indent="0" algn="l" defTabSz="932468" rtl="0" eaLnBrk="1" fontAlgn="auto" latinLnBrk="0" hangingPunct="1">
              <a:lnSpc>
                <a:spcPct val="90000"/>
              </a:lnSpc>
              <a:spcBef>
                <a:spcPct val="20000"/>
              </a:spcBef>
              <a:spcAft>
                <a:spcPts val="0"/>
              </a:spcAft>
              <a:buClrTx/>
              <a:buSzPct val="90000"/>
              <a:buFont typeface="Arial" pitchFamily="34" charset="0"/>
              <a:buNone/>
              <a:tabLst/>
              <a:defRPr sz="4000" kern="1200" spc="0" baseline="0">
                <a:solidFill>
                  <a:schemeClr val="accent2"/>
                </a:solidFill>
                <a:latin typeface="+mj-lt"/>
                <a:ea typeface="+mn-ea"/>
                <a:cs typeface="+mn-cs"/>
              </a:defRPr>
            </a:lvl1pPr>
            <a:lvl2pPr marL="0" marR="0" indent="0" algn="l" defTabSz="932468"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533" marR="0" indent="0" algn="l" defTabSz="932468"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065" marR="0" indent="0" algn="l" defTabSz="932468"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598" marR="0" indent="0" algn="l" defTabSz="932468"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4286"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521"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6755"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2990"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smtClean="0">
                <a:solidFill>
                  <a:schemeClr val="bg2">
                    <a:lumMod val="50000"/>
                  </a:schemeClr>
                </a:solidFill>
              </a:rPr>
              <a:t>Code and debug for weeks (months?)</a:t>
            </a:r>
          </a:p>
        </p:txBody>
      </p:sp>
      <p:sp>
        <p:nvSpPr>
          <p:cNvPr id="7" name="Text Placeholder 5"/>
          <p:cNvSpPr txBox="1">
            <a:spLocks/>
          </p:cNvSpPr>
          <p:nvPr/>
        </p:nvSpPr>
        <p:spPr>
          <a:xfrm>
            <a:off x="3243390" y="4279462"/>
            <a:ext cx="5114226" cy="517010"/>
          </a:xfrm>
          <a:prstGeom prst="rect">
            <a:avLst/>
          </a:prstGeom>
        </p:spPr>
        <p:txBody>
          <a:bodyPr vert="horz" wrap="square" lIns="146260" tIns="91413" rIns="146260" bIns="91413" rtlCol="0">
            <a:spAutoFit/>
          </a:bodyPr>
          <a:lstStyle>
            <a:lvl1pPr marL="0" marR="0" indent="0" algn="l" defTabSz="932468" rtl="0" eaLnBrk="1" fontAlgn="auto" latinLnBrk="0" hangingPunct="1">
              <a:lnSpc>
                <a:spcPct val="90000"/>
              </a:lnSpc>
              <a:spcBef>
                <a:spcPct val="20000"/>
              </a:spcBef>
              <a:spcAft>
                <a:spcPts val="0"/>
              </a:spcAft>
              <a:buClrTx/>
              <a:buSzPct val="90000"/>
              <a:buFont typeface="Arial" pitchFamily="34" charset="0"/>
              <a:buNone/>
              <a:tabLst/>
              <a:defRPr sz="4000" kern="1200" spc="0" baseline="0">
                <a:solidFill>
                  <a:schemeClr val="accent2"/>
                </a:solidFill>
                <a:latin typeface="+mj-lt"/>
                <a:ea typeface="+mn-ea"/>
                <a:cs typeface="+mn-cs"/>
              </a:defRPr>
            </a:lvl1pPr>
            <a:lvl2pPr marL="0" marR="0" indent="0" algn="l" defTabSz="932468"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533" marR="0" indent="0" algn="l" defTabSz="932468"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065" marR="0" indent="0" algn="l" defTabSz="932468"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598" marR="0" indent="0" algn="l" defTabSz="932468"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4286"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521"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6755"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2990"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smtClean="0">
                <a:solidFill>
                  <a:schemeClr val="bg2">
                    <a:lumMod val="50000"/>
                  </a:schemeClr>
                </a:solidFill>
              </a:rPr>
              <a:t>Manually deploy parts via file copy</a:t>
            </a:r>
          </a:p>
        </p:txBody>
      </p:sp>
      <p:sp>
        <p:nvSpPr>
          <p:cNvPr id="8" name="Text Placeholder 5"/>
          <p:cNvSpPr txBox="1">
            <a:spLocks/>
          </p:cNvSpPr>
          <p:nvPr/>
        </p:nvSpPr>
        <p:spPr>
          <a:xfrm>
            <a:off x="4355750" y="5709418"/>
            <a:ext cx="5720937" cy="517010"/>
          </a:xfrm>
          <a:prstGeom prst="rect">
            <a:avLst/>
          </a:prstGeom>
        </p:spPr>
        <p:txBody>
          <a:bodyPr vert="horz" wrap="square" lIns="146260" tIns="91413" rIns="146260" bIns="91413" rtlCol="0">
            <a:spAutoFit/>
          </a:bodyPr>
          <a:lstStyle>
            <a:lvl1pPr marL="0" marR="0" indent="0" algn="l" defTabSz="932468" rtl="0" eaLnBrk="1" fontAlgn="auto" latinLnBrk="0" hangingPunct="1">
              <a:lnSpc>
                <a:spcPct val="90000"/>
              </a:lnSpc>
              <a:spcBef>
                <a:spcPct val="20000"/>
              </a:spcBef>
              <a:spcAft>
                <a:spcPts val="0"/>
              </a:spcAft>
              <a:buClrTx/>
              <a:buSzPct val="90000"/>
              <a:buFont typeface="Arial" pitchFamily="34" charset="0"/>
              <a:buNone/>
              <a:tabLst/>
              <a:defRPr sz="4000" kern="1200" spc="0" baseline="0">
                <a:solidFill>
                  <a:schemeClr val="accent2"/>
                </a:solidFill>
                <a:latin typeface="+mj-lt"/>
                <a:ea typeface="+mn-ea"/>
                <a:cs typeface="+mn-cs"/>
              </a:defRPr>
            </a:lvl1pPr>
            <a:lvl2pPr marL="0" marR="0" indent="0" algn="l" defTabSz="932468"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533" marR="0" indent="0" algn="l" defTabSz="932468"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065" marR="0" indent="0" algn="l" defTabSz="932468"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598" marR="0" indent="0" algn="l" defTabSz="932468"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4286"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521"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6755"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2990"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smtClean="0">
                <a:solidFill>
                  <a:schemeClr val="bg2">
                    <a:lumMod val="50000"/>
                  </a:schemeClr>
                </a:solidFill>
              </a:rPr>
              <a:t>Run manual tests against deployed app</a:t>
            </a:r>
          </a:p>
        </p:txBody>
      </p:sp>
      <p:cxnSp>
        <p:nvCxnSpPr>
          <p:cNvPr id="9" name="Elbow Connector 8"/>
          <p:cNvCxnSpPr>
            <a:stCxn id="5" idx="1"/>
            <a:endCxn id="6" idx="1"/>
          </p:cNvCxnSpPr>
          <p:nvPr/>
        </p:nvCxnSpPr>
        <p:spPr>
          <a:xfrm rot="10800000" flipH="1" flipV="1">
            <a:off x="902526" y="1616207"/>
            <a:ext cx="1152144" cy="1429956"/>
          </a:xfrm>
          <a:prstGeom prst="bentConnector3">
            <a:avLst>
              <a:gd name="adj1" fmla="val -19841"/>
            </a:avLst>
          </a:prstGeom>
          <a:ln>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6" idx="1"/>
            <a:endCxn id="7" idx="1"/>
          </p:cNvCxnSpPr>
          <p:nvPr/>
        </p:nvCxnSpPr>
        <p:spPr>
          <a:xfrm rot="10800000" flipH="1" flipV="1">
            <a:off x="2054670" y="3046163"/>
            <a:ext cx="1188720" cy="1491804"/>
          </a:xfrm>
          <a:prstGeom prst="bentConnector3">
            <a:avLst>
              <a:gd name="adj1" fmla="val -19231"/>
            </a:avLst>
          </a:prstGeom>
          <a:ln>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7" idx="1"/>
            <a:endCxn id="8" idx="1"/>
          </p:cNvCxnSpPr>
          <p:nvPr/>
        </p:nvCxnSpPr>
        <p:spPr>
          <a:xfrm rot="10800000" flipH="1" flipV="1">
            <a:off x="3243390" y="4537967"/>
            <a:ext cx="1112360" cy="1429956"/>
          </a:xfrm>
          <a:prstGeom prst="bentConnector3">
            <a:avLst>
              <a:gd name="adj1" fmla="val -20551"/>
            </a:avLst>
          </a:prstGeom>
          <a:ln>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10" name="Text Placeholder 5"/>
          <p:cNvSpPr txBox="1">
            <a:spLocks/>
          </p:cNvSpPr>
          <p:nvPr/>
        </p:nvSpPr>
        <p:spPr>
          <a:xfrm>
            <a:off x="1615756" y="2019562"/>
            <a:ext cx="10033699" cy="517010"/>
          </a:xfrm>
          <a:prstGeom prst="rect">
            <a:avLst/>
          </a:prstGeom>
        </p:spPr>
        <p:txBody>
          <a:bodyPr vert="horz" wrap="square" lIns="146260" tIns="91413" rIns="146260" bIns="91413" rtlCol="0">
            <a:spAutoFit/>
          </a:bodyPr>
          <a:lstStyle>
            <a:lvl1pPr marL="0" marR="0" indent="0" algn="l" defTabSz="932468" rtl="0" eaLnBrk="1" fontAlgn="auto" latinLnBrk="0" hangingPunct="1">
              <a:lnSpc>
                <a:spcPct val="90000"/>
              </a:lnSpc>
              <a:spcBef>
                <a:spcPct val="20000"/>
              </a:spcBef>
              <a:spcAft>
                <a:spcPts val="0"/>
              </a:spcAft>
              <a:buClrTx/>
              <a:buSzPct val="90000"/>
              <a:buFont typeface="Arial" pitchFamily="34" charset="0"/>
              <a:buNone/>
              <a:tabLst/>
              <a:defRPr sz="4000" kern="1200" spc="0" baseline="0">
                <a:solidFill>
                  <a:schemeClr val="accent2"/>
                </a:solidFill>
                <a:latin typeface="+mj-lt"/>
                <a:ea typeface="+mn-ea"/>
                <a:cs typeface="+mn-cs"/>
              </a:defRPr>
            </a:lvl1pPr>
            <a:lvl2pPr marL="0" marR="0" indent="0" algn="l" defTabSz="932468"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533" marR="0" indent="0" algn="l" defTabSz="932468"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065" marR="0" indent="0" algn="l" defTabSz="932468"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598" marR="0" indent="0" algn="l" defTabSz="932468"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4286"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521"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6755"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2990"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smtClean="0"/>
              <a:t>Infrequent releases reducing business agility</a:t>
            </a:r>
          </a:p>
        </p:txBody>
      </p:sp>
      <p:sp>
        <p:nvSpPr>
          <p:cNvPr id="12" name="Text Placeholder 5"/>
          <p:cNvSpPr txBox="1">
            <a:spLocks/>
          </p:cNvSpPr>
          <p:nvPr/>
        </p:nvSpPr>
        <p:spPr>
          <a:xfrm>
            <a:off x="2740311" y="3445369"/>
            <a:ext cx="8857170" cy="517010"/>
          </a:xfrm>
          <a:prstGeom prst="rect">
            <a:avLst/>
          </a:prstGeom>
        </p:spPr>
        <p:txBody>
          <a:bodyPr vert="horz" wrap="square" lIns="146260" tIns="91413" rIns="146260" bIns="91413" rtlCol="0">
            <a:spAutoFit/>
          </a:bodyPr>
          <a:lstStyle>
            <a:lvl1pPr marL="0" marR="0" indent="0" algn="l" defTabSz="932468" rtl="0" eaLnBrk="1" fontAlgn="auto" latinLnBrk="0" hangingPunct="1">
              <a:lnSpc>
                <a:spcPct val="90000"/>
              </a:lnSpc>
              <a:spcBef>
                <a:spcPct val="20000"/>
              </a:spcBef>
              <a:spcAft>
                <a:spcPts val="0"/>
              </a:spcAft>
              <a:buClrTx/>
              <a:buSzPct val="90000"/>
              <a:buFont typeface="Arial" pitchFamily="34" charset="0"/>
              <a:buNone/>
              <a:tabLst/>
              <a:defRPr sz="4000" kern="1200" spc="0" baseline="0">
                <a:solidFill>
                  <a:schemeClr val="accent2"/>
                </a:solidFill>
                <a:latin typeface="+mj-lt"/>
                <a:ea typeface="+mn-ea"/>
                <a:cs typeface="+mn-cs"/>
              </a:defRPr>
            </a:lvl1pPr>
            <a:lvl2pPr marL="0" marR="0" indent="0" algn="l" defTabSz="932468"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533" marR="0" indent="0" algn="l" defTabSz="932468"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065" marR="0" indent="0" algn="l" defTabSz="932468"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598" marR="0" indent="0" algn="l" defTabSz="932468"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4286"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521"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6755"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2990"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smtClean="0"/>
              <a:t>Inability to reliably reproduce builds</a:t>
            </a:r>
          </a:p>
        </p:txBody>
      </p:sp>
      <p:sp>
        <p:nvSpPr>
          <p:cNvPr id="14" name="Text Placeholder 5"/>
          <p:cNvSpPr txBox="1">
            <a:spLocks/>
          </p:cNvSpPr>
          <p:nvPr/>
        </p:nvSpPr>
        <p:spPr>
          <a:xfrm>
            <a:off x="3880261" y="4937173"/>
            <a:ext cx="7769193" cy="513741"/>
          </a:xfrm>
          <a:prstGeom prst="rect">
            <a:avLst/>
          </a:prstGeom>
        </p:spPr>
        <p:txBody>
          <a:bodyPr vert="horz" wrap="square" lIns="146260" tIns="91413" rIns="146260" bIns="91413" rtlCol="0">
            <a:spAutoFit/>
          </a:bodyPr>
          <a:lstStyle>
            <a:lvl1pPr marL="0" marR="0" indent="0" algn="l" defTabSz="932468" rtl="0" eaLnBrk="1" fontAlgn="auto" latinLnBrk="0" hangingPunct="1">
              <a:lnSpc>
                <a:spcPct val="90000"/>
              </a:lnSpc>
              <a:spcBef>
                <a:spcPct val="20000"/>
              </a:spcBef>
              <a:spcAft>
                <a:spcPts val="0"/>
              </a:spcAft>
              <a:buClrTx/>
              <a:buSzPct val="90000"/>
              <a:buFont typeface="Arial" pitchFamily="34" charset="0"/>
              <a:buNone/>
              <a:tabLst/>
              <a:defRPr sz="4000" kern="1200" spc="0" baseline="0">
                <a:solidFill>
                  <a:schemeClr val="accent2"/>
                </a:solidFill>
                <a:latin typeface="+mj-lt"/>
                <a:ea typeface="+mn-ea"/>
                <a:cs typeface="+mn-cs"/>
              </a:defRPr>
            </a:lvl1pPr>
            <a:lvl2pPr marL="0" marR="0" indent="0" algn="l" defTabSz="932468"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533" marR="0" indent="0" algn="l" defTabSz="932468"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065" marR="0" indent="0" algn="l" defTabSz="932468"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598" marR="0" indent="0" algn="l" defTabSz="932468"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4286"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521"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6755"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2990"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smtClean="0"/>
              <a:t>Tedious and error-prone due to missing dependencies</a:t>
            </a:r>
          </a:p>
        </p:txBody>
      </p:sp>
      <p:sp>
        <p:nvSpPr>
          <p:cNvPr id="15" name="Text Placeholder 5"/>
          <p:cNvSpPr txBox="1">
            <a:spLocks/>
          </p:cNvSpPr>
          <p:nvPr/>
        </p:nvSpPr>
        <p:spPr>
          <a:xfrm>
            <a:off x="4962461" y="6370034"/>
            <a:ext cx="5114226" cy="517010"/>
          </a:xfrm>
          <a:prstGeom prst="rect">
            <a:avLst/>
          </a:prstGeom>
        </p:spPr>
        <p:txBody>
          <a:bodyPr vert="horz" wrap="square" lIns="146260" tIns="91413" rIns="146260" bIns="91413" rtlCol="0">
            <a:spAutoFit/>
          </a:bodyPr>
          <a:lstStyle>
            <a:lvl1pPr marL="0" marR="0" indent="0" algn="l" defTabSz="932468" rtl="0" eaLnBrk="1" fontAlgn="auto" latinLnBrk="0" hangingPunct="1">
              <a:lnSpc>
                <a:spcPct val="90000"/>
              </a:lnSpc>
              <a:spcBef>
                <a:spcPct val="20000"/>
              </a:spcBef>
              <a:spcAft>
                <a:spcPts val="0"/>
              </a:spcAft>
              <a:buClrTx/>
              <a:buSzPct val="90000"/>
              <a:buFont typeface="Arial" pitchFamily="34" charset="0"/>
              <a:buNone/>
              <a:tabLst/>
              <a:defRPr sz="4000" kern="1200" spc="0" baseline="0">
                <a:solidFill>
                  <a:schemeClr val="accent2"/>
                </a:solidFill>
                <a:latin typeface="+mj-lt"/>
                <a:ea typeface="+mn-ea"/>
                <a:cs typeface="+mn-cs"/>
              </a:defRPr>
            </a:lvl1pPr>
            <a:lvl2pPr marL="0" marR="0" indent="0" algn="l" defTabSz="932468"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533" marR="0" indent="0" algn="l" defTabSz="932468"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065" marR="0" indent="0" algn="l" defTabSz="932468"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598" marR="0" indent="0" algn="l" defTabSz="932468"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4286"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521"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6755"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2990"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smtClean="0"/>
              <a:t>Code and debug for weeks (months?)</a:t>
            </a:r>
          </a:p>
        </p:txBody>
      </p:sp>
    </p:spTree>
    <p:extLst>
      <p:ext uri="{BB962C8B-B14F-4D97-AF65-F5344CB8AC3E}">
        <p14:creationId xmlns:p14="http://schemas.microsoft.com/office/powerpoint/2010/main" val="458711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41" y="2124075"/>
            <a:ext cx="11887200" cy="1350572"/>
          </a:xfrm>
        </p:spPr>
        <p:txBody>
          <a:bodyPr/>
          <a:lstStyle/>
          <a:p>
            <a:r>
              <a:rPr lang="en-US" dirty="0" smtClean="0"/>
              <a:t>…and that just gets you into production</a:t>
            </a:r>
          </a:p>
          <a:p>
            <a:pPr lvl="1"/>
            <a:r>
              <a:rPr lang="en-US" dirty="0" smtClean="0"/>
              <a:t>Where the fun really begins</a:t>
            </a:r>
            <a:endParaRPr lang="en-US" dirty="0"/>
          </a:p>
        </p:txBody>
      </p:sp>
    </p:spTree>
    <p:extLst>
      <p:ext uri="{BB962C8B-B14F-4D97-AF65-F5344CB8AC3E}">
        <p14:creationId xmlns:p14="http://schemas.microsoft.com/office/powerpoint/2010/main" val="372944485"/>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Managing Environments</a:t>
            </a:r>
            <a:endParaRPr lang="en-US" dirty="0"/>
          </a:p>
        </p:txBody>
      </p:sp>
      <p:sp>
        <p:nvSpPr>
          <p:cNvPr id="7" name="Text Placeholder 6"/>
          <p:cNvSpPr>
            <a:spLocks noGrp="1"/>
          </p:cNvSpPr>
          <p:nvPr>
            <p:ph type="body" sz="quarter" idx="10"/>
          </p:nvPr>
        </p:nvSpPr>
        <p:spPr>
          <a:solidFill>
            <a:schemeClr val="accent5"/>
          </a:solidFill>
        </p:spPr>
        <p:txBody>
          <a:bodyPr/>
          <a:lstStyle/>
          <a:p>
            <a:r>
              <a:rPr lang="en-US" dirty="0" smtClean="0"/>
              <a:t>Uptime</a:t>
            </a:r>
            <a:endParaRPr lang="en-US" dirty="0"/>
          </a:p>
        </p:txBody>
      </p:sp>
      <p:pic>
        <p:nvPicPr>
          <p:cNvPr id="8" name="Picture Placeholder 7"/>
          <p:cNvPicPr>
            <a:picLocks noGrp="1" noChangeAspect="1"/>
          </p:cNvPicPr>
          <p:nvPr>
            <p:ph type="pic" sz="quarter" idx="14"/>
          </p:nvPr>
        </p:nvPicPr>
        <p:blipFill rotWithShape="1">
          <a:blip r:embed="rId3">
            <a:extLst>
              <a:ext uri="{28A0092B-C50C-407E-A947-70E740481C1C}">
                <a14:useLocalDpi xmlns:a14="http://schemas.microsoft.com/office/drawing/2010/main" val="0"/>
              </a:ext>
            </a:extLst>
          </a:blip>
          <a:srcRect t="17998" b="17998"/>
          <a:stretch/>
        </p:blipFill>
        <p:spPr>
          <a:prstGeom prst="rect">
            <a:avLst/>
          </a:prstGeom>
        </p:spPr>
      </p:pic>
      <p:sp>
        <p:nvSpPr>
          <p:cNvPr id="4" name="TextBox 3"/>
          <p:cNvSpPr txBox="1"/>
          <p:nvPr/>
        </p:nvSpPr>
        <p:spPr>
          <a:xfrm>
            <a:off x="9357284" y="5779733"/>
            <a:ext cx="2806922" cy="489365"/>
          </a:xfrm>
          <a:prstGeom prst="rect">
            <a:avLst/>
          </a:prstGeom>
          <a:noFill/>
        </p:spPr>
        <p:txBody>
          <a:bodyPr wrap="none" lIns="182880" tIns="146304" rIns="182880" bIns="146304" rtlCol="0">
            <a:spAutoFit/>
          </a:bodyPr>
          <a:lstStyle/>
          <a:p>
            <a:pPr>
              <a:lnSpc>
                <a:spcPct val="90000"/>
              </a:lnSpc>
            </a:pPr>
            <a:r>
              <a:rPr lang="en-US" sz="1400" dirty="0" smtClean="0">
                <a:gradFill>
                  <a:gsLst>
                    <a:gs pos="2917">
                      <a:schemeClr val="tx1"/>
                    </a:gs>
                    <a:gs pos="30000">
                      <a:schemeClr val="tx1"/>
                    </a:gs>
                  </a:gsLst>
                  <a:lin ang="5400000" scaled="0"/>
                </a:gradFill>
              </a:rPr>
              <a:t>Microsoft Chicago Data Center</a:t>
            </a:r>
          </a:p>
        </p:txBody>
      </p:sp>
    </p:spTree>
    <p:extLst>
      <p:ext uri="{BB962C8B-B14F-4D97-AF65-F5344CB8AC3E}">
        <p14:creationId xmlns:p14="http://schemas.microsoft.com/office/powerpoint/2010/main" val="1681887426"/>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Software Development Trends</a:t>
            </a:r>
            <a:endParaRPr lang="en-US" dirty="0"/>
          </a:p>
        </p:txBody>
      </p:sp>
      <p:sp>
        <p:nvSpPr>
          <p:cNvPr id="6" name="Text Placeholder 5"/>
          <p:cNvSpPr>
            <a:spLocks noGrp="1"/>
          </p:cNvSpPr>
          <p:nvPr>
            <p:ph type="body" sz="quarter" idx="10"/>
          </p:nvPr>
        </p:nvSpPr>
        <p:spPr/>
        <p:txBody>
          <a:bodyPr/>
          <a:lstStyle/>
          <a:p>
            <a:r>
              <a:rPr lang="en-US" dirty="0" smtClean="0"/>
              <a:t>Agility</a:t>
            </a:r>
          </a:p>
          <a:p>
            <a:endParaRPr lang="en-US" dirty="0"/>
          </a:p>
        </p:txBody>
      </p:sp>
      <p:sp>
        <p:nvSpPr>
          <p:cNvPr id="7" name="Text Placeholder 6"/>
          <p:cNvSpPr>
            <a:spLocks noGrp="1"/>
          </p:cNvSpPr>
          <p:nvPr>
            <p:ph type="body" sz="quarter" idx="11"/>
          </p:nvPr>
        </p:nvSpPr>
        <p:spPr/>
        <p:txBody>
          <a:bodyPr/>
          <a:lstStyle/>
          <a:p>
            <a:r>
              <a:rPr lang="en-US" dirty="0" smtClean="0"/>
              <a:t>Quality</a:t>
            </a:r>
          </a:p>
          <a:p>
            <a:endParaRPr lang="en-US" dirty="0"/>
          </a:p>
        </p:txBody>
      </p:sp>
      <p:sp>
        <p:nvSpPr>
          <p:cNvPr id="8" name="Text Placeholder 7"/>
          <p:cNvSpPr>
            <a:spLocks noGrp="1"/>
          </p:cNvSpPr>
          <p:nvPr>
            <p:ph type="body" sz="quarter" idx="12"/>
          </p:nvPr>
        </p:nvSpPr>
        <p:spPr/>
        <p:txBody>
          <a:bodyPr/>
          <a:lstStyle/>
          <a:p>
            <a:r>
              <a:rPr lang="en-US" dirty="0" err="1" smtClean="0"/>
              <a:t>DevOps</a:t>
            </a:r>
            <a:endParaRPr lang="en-US" dirty="0" smtClean="0"/>
          </a:p>
          <a:p>
            <a:endParaRPr lang="en-US" dirty="0"/>
          </a:p>
        </p:txBody>
      </p:sp>
    </p:spTree>
    <p:extLst>
      <p:ext uri="{BB962C8B-B14F-4D97-AF65-F5344CB8AC3E}">
        <p14:creationId xmlns:p14="http://schemas.microsoft.com/office/powerpoint/2010/main" val="23612729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fade">
                                      <p:cBhvr>
                                        <p:cTn id="7" dur="500"/>
                                        <p:tgtEl>
                                          <p:spTgt spid="7">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fade">
                                      <p:cBhvr>
                                        <p:cTn id="10" dur="500"/>
                                        <p:tgtEl>
                                          <p:spTgt spid="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bg/>
                                          </p:spTgt>
                                        </p:tgtEl>
                                        <p:attrNameLst>
                                          <p:attrName>style.visibility</p:attrName>
                                        </p:attrNameLst>
                                      </p:cBhvr>
                                      <p:to>
                                        <p:strVal val="visible"/>
                                      </p:to>
                                    </p:set>
                                    <p:animEffect transition="in" filter="fade">
                                      <p:cBhvr>
                                        <p:cTn id="15" dur="500"/>
                                        <p:tgtEl>
                                          <p:spTgt spid="8">
                                            <p:bg/>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xEl>
                                              <p:pRg st="0" end="0"/>
                                            </p:txEl>
                                          </p:spTgt>
                                        </p:tgtEl>
                                        <p:attrNameLst>
                                          <p:attrName>style.visibility</p:attrName>
                                        </p:attrNameLst>
                                      </p:cBhvr>
                                      <p:to>
                                        <p:strVal val="visible"/>
                                      </p:to>
                                    </p:set>
                                    <p:animEffect transition="in" filter="fade">
                                      <p:cBhvr>
                                        <p:cTn id="18"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animBg="1"/>
      <p:bldP spid="8" grpId="0" uiExpand="1"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How We Want To Do It</a:t>
            </a:r>
            <a:endParaRPr lang="en-US" dirty="0"/>
          </a:p>
        </p:txBody>
      </p:sp>
      <p:sp>
        <p:nvSpPr>
          <p:cNvPr id="6" name="Text Placeholder 5"/>
          <p:cNvSpPr>
            <a:spLocks noGrp="1"/>
          </p:cNvSpPr>
          <p:nvPr>
            <p:ph type="body" sz="quarter" idx="10"/>
          </p:nvPr>
        </p:nvSpPr>
        <p:spPr>
          <a:xfrm>
            <a:off x="274638" y="1212850"/>
            <a:ext cx="11887200" cy="4801260"/>
          </a:xfrm>
        </p:spPr>
        <p:txBody>
          <a:bodyPr/>
          <a:lstStyle/>
          <a:p>
            <a:r>
              <a:rPr lang="en-US" dirty="0"/>
              <a:t>Reduce Cycle Time</a:t>
            </a:r>
          </a:p>
          <a:p>
            <a:pPr lvl="1"/>
            <a:r>
              <a:rPr lang="en-US" dirty="0" smtClean="0"/>
              <a:t>Release new features and bug fixes faster</a:t>
            </a:r>
          </a:p>
          <a:p>
            <a:pPr lvl="1"/>
            <a:r>
              <a:rPr lang="en-US" dirty="0" smtClean="0"/>
              <a:t>Reduce mean time to resolution of production issues</a:t>
            </a:r>
          </a:p>
          <a:p>
            <a:r>
              <a:rPr lang="en-US" dirty="0" smtClean="0"/>
              <a:t>Automate Where Possible</a:t>
            </a:r>
            <a:endParaRPr lang="en-US" dirty="0"/>
          </a:p>
          <a:p>
            <a:pPr lvl="1"/>
            <a:r>
              <a:rPr lang="en-US" dirty="0" smtClean="0"/>
              <a:t>Automate tedious and error-prone activities; enable self-service</a:t>
            </a:r>
            <a:endParaRPr lang="en-US" dirty="0"/>
          </a:p>
          <a:p>
            <a:r>
              <a:rPr lang="en-US" dirty="0" smtClean="0"/>
              <a:t>Build, Measure, Learn, and Repeat</a:t>
            </a:r>
            <a:endParaRPr lang="en-US" dirty="0"/>
          </a:p>
          <a:p>
            <a:pPr lvl="1"/>
            <a:r>
              <a:rPr lang="en-US" dirty="0" smtClean="0"/>
              <a:t>Agile is as much about learning as it is </a:t>
            </a:r>
            <a:r>
              <a:rPr lang="en-US" dirty="0" err="1" smtClean="0"/>
              <a:t>abou</a:t>
            </a:r>
            <a:endParaRPr lang="en-US" dirty="0"/>
          </a:p>
          <a:p>
            <a:r>
              <a:rPr lang="en-US" dirty="0" smtClean="0"/>
              <a:t>Enable Transparency</a:t>
            </a:r>
            <a:endParaRPr lang="en-US" dirty="0"/>
          </a:p>
          <a:p>
            <a:pPr lvl="1"/>
            <a:r>
              <a:rPr lang="en-US" dirty="0" smtClean="0"/>
              <a:t>Further collaboration and trust while improving efficiency</a:t>
            </a:r>
            <a:endParaRPr lang="en-US" dirty="0"/>
          </a:p>
          <a:p>
            <a:pPr lvl="1"/>
            <a:endParaRPr lang="en-US" dirty="0"/>
          </a:p>
        </p:txBody>
      </p:sp>
    </p:spTree>
    <p:extLst>
      <p:ext uri="{BB962C8B-B14F-4D97-AF65-F5344CB8AC3E}">
        <p14:creationId xmlns:p14="http://schemas.microsoft.com/office/powerpoint/2010/main" val="4095796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41" y="2124075"/>
            <a:ext cx="7315200" cy="1834294"/>
          </a:xfrm>
        </p:spPr>
        <p:txBody>
          <a:bodyPr/>
          <a:lstStyle/>
          <a:p>
            <a:r>
              <a:rPr lang="en-US" dirty="0" smtClean="0"/>
              <a:t>The Microsoft Solution</a:t>
            </a:r>
            <a:endParaRPr lang="en-US" dirty="0"/>
          </a:p>
          <a:p>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05662" y="2124076"/>
            <a:ext cx="3657600" cy="3657600"/>
          </a:xfrm>
          <a:prstGeom prst="rect">
            <a:avLst/>
          </a:prstGeom>
        </p:spPr>
      </p:pic>
    </p:spTree>
    <p:extLst>
      <p:ext uri="{BB962C8B-B14F-4D97-AF65-F5344CB8AC3E}">
        <p14:creationId xmlns:p14="http://schemas.microsoft.com/office/powerpoint/2010/main" val="624831347"/>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MSVID_White_16x9_2012-08-18">
  <a:themeElements>
    <a:clrScheme name="Custom 9">
      <a:dk1>
        <a:srgbClr val="000000"/>
      </a:dk1>
      <a:lt1>
        <a:srgbClr val="FFFFFF"/>
      </a:lt1>
      <a:dk2>
        <a:srgbClr val="3F3F3F"/>
      </a:dk2>
      <a:lt2>
        <a:srgbClr val="F2F2F2"/>
      </a:lt2>
      <a:accent1>
        <a:srgbClr val="442359"/>
      </a:accent1>
      <a:accent2>
        <a:srgbClr val="68217A"/>
      </a:accent2>
      <a:accent3>
        <a:srgbClr val="55C5E9"/>
      </a:accent3>
      <a:accent4>
        <a:srgbClr val="0072C6"/>
      </a:accent4>
      <a:accent5>
        <a:srgbClr val="7FBA00"/>
      </a:accent5>
      <a:accent6>
        <a:srgbClr val="BAD80A"/>
      </a:accent6>
      <a:hlink>
        <a:srgbClr val="00188F"/>
      </a:hlink>
      <a:folHlink>
        <a:srgbClr val="00188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documentManagement>
</p:properties>
</file>

<file path=customXml/item2.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purl.org/dc/terms/"/>
    <ds:schemaRef ds:uri="http://schemas.microsoft.com/office/2006/documentManagement/types"/>
    <ds:schemaRef ds:uri="http://www.w3.org/XML/1998/namespace"/>
    <ds:schemaRef ds:uri="2295e2e7-0eeb-498e-8716-217bb2ee6ee3"/>
    <ds:schemaRef ds:uri="http://purl.org/dc/elements/1.1/"/>
    <ds:schemaRef ds:uri="http://schemas.microsoft.com/office/infopath/2007/PartnerControls"/>
    <ds:schemaRef ds:uri="http://schemas.microsoft.com/office/2006/metadata/properties"/>
    <ds:schemaRef ds:uri="http://schemas.openxmlformats.org/package/2006/metadata/core-properties"/>
    <ds:schemaRef ds:uri="8b529f77-48ab-4581-b468-93f09345b8aa"/>
    <ds:schemaRef ds:uri="http://purl.org/dc/dcmitype/"/>
  </ds:schemaRefs>
</ds:datastoreItem>
</file>

<file path=customXml/itemProps2.xml><?xml version="1.0" encoding="utf-8"?>
<ds:datastoreItem xmlns:ds="http://schemas.openxmlformats.org/officeDocument/2006/customXml" ds:itemID="{A4A71FB1-3FB8-468F-9C64-2246CB74C7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26219</TotalTime>
  <Words>3021</Words>
  <Application>Microsoft Office PowerPoint</Application>
  <PresentationFormat>Custom</PresentationFormat>
  <Paragraphs>153</Paragraphs>
  <Slides>14</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Segoe UI</vt:lpstr>
      <vt:lpstr>Segoe UI Light</vt:lpstr>
      <vt:lpstr>Wingdings</vt:lpstr>
      <vt:lpstr>MSVID_White_16x9_2012-08-18</vt:lpstr>
      <vt:lpstr>Continuous Delivery</vt:lpstr>
      <vt:lpstr>How We Did It</vt:lpstr>
      <vt:lpstr>How We Did It</vt:lpstr>
      <vt:lpstr>How We Did It…Which Resulted In</vt:lpstr>
      <vt:lpstr>PowerPoint Presentation</vt:lpstr>
      <vt:lpstr>Managing Environments</vt:lpstr>
      <vt:lpstr>Software Development Trends</vt:lpstr>
      <vt:lpstr>How We Want To Do It</vt:lpstr>
      <vt:lpstr>PowerPoint Presentation</vt:lpstr>
      <vt:lpstr>PowerPoint Presentation</vt:lpstr>
      <vt:lpstr>Step 1: Automated Builds</vt:lpstr>
      <vt:lpstr>Automated Builds</vt:lpstr>
      <vt:lpstr>Demo: Intro to Builds</vt:lpstr>
      <vt:lpstr>PowerPoint Presentation</vt:lpstr>
    </vt:vector>
  </TitlesOfParts>
  <Manager>Ron Sasaki</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Visual Identity PowerPoint Guidelines</dc:title>
  <dc:subject>Microsoft Visual Identity PowerPoint Guidelines for Product Brands</dc:subject>
  <dc:creator>Jeff Fattic</dc:creator>
  <cp:keywords>Team Foundation Server;Release Management</cp:keywords>
  <dc:description>Template: Maryfj_x000d_
Formatting: Maryfj, Sakuu_x000d_
Audience Type: Internal</dc:description>
  <cp:lastModifiedBy>Jeffrey Fattic</cp:lastModifiedBy>
  <cp:revision>1189</cp:revision>
  <dcterms:created xsi:type="dcterms:W3CDTF">2012-05-22T07:38:31Z</dcterms:created>
  <dcterms:modified xsi:type="dcterms:W3CDTF">2013-12-02T13:42:36Z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