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3921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47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59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95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8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8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1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5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8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9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5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tlang.org/" TargetMode="External"/><Relationship Id="rId7" Type="http://schemas.openxmlformats.org/officeDocument/2006/relationships/hyperlink" Target="http://www.jetbrain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google.com/116015988631052616691" TargetMode="External"/><Relationship Id="rId5" Type="http://schemas.openxmlformats.org/officeDocument/2006/relationships/hyperlink" Target="https://www.dartlang.org/codelabs/darrrt/" TargetMode="External"/><Relationship Id="rId4" Type="http://schemas.openxmlformats.org/officeDocument/2006/relationships/hyperlink" Target="http://pub.dartlang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hadrada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04912" y="100012"/>
            <a:ext cx="6734175" cy="49434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is </a:t>
            </a:r>
            <a:r>
              <a:rPr lang="en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Dart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 </a:t>
            </a: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is </a:t>
            </a:r>
            <a:r>
              <a:rPr lang="en" sz="2800" i="1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designed</a:t>
            </a: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for the client-side (front-end) developer, first.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Other tools do what </a:t>
            </a:r>
            <a:r>
              <a:rPr lang="en" sz="28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 </a:t>
            </a: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does, but in a traditional back-end developer way.</a:t>
            </a:r>
            <a:b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</a:b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Examples: GWT, Sharepoint, etc…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Dart Editor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Montserrat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dartlang.org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pub.dartlang.org</a:t>
            </a:r>
          </a:p>
          <a:p>
            <a:pPr marL="457200" lvl="0" indent="-4191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“Avast, Ye Pirates” - </a:t>
            </a:r>
            <a:r>
              <a:rPr lang="en" b="1" i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Dart code lab</a:t>
            </a:r>
          </a:p>
          <a:p>
            <a:pPr marL="457200" lvl="0" indent="-4191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Stackoverflow.com</a:t>
            </a:r>
          </a:p>
          <a:p>
            <a:pPr marL="457200" lvl="0" indent="-4191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Pluralsight.com - Dart intro</a:t>
            </a:r>
          </a:p>
          <a:p>
            <a:pPr marL="457200" lvl="0" indent="-4191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Google Developer Group</a:t>
            </a:r>
            <a:r>
              <a:rPr lang="en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KC</a:t>
            </a:r>
          </a:p>
          <a:p>
            <a:pPr marL="457200" lvl="0" indent="-4191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JetBrains</a:t>
            </a:r>
            <a:r>
              <a:rPr lang="en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- WebStorm, InteliJ IDEs.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Contact me</a:t>
            </a: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Twitter:</a:t>
            </a:r>
            <a:r>
              <a:rPr lang="en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@chadradams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http://www.linkedin.com/in/chadradams</a:t>
            </a:r>
            <a:r>
              <a:rPr lang="en-US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b="1" dirty="0" smtClean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Google </a:t>
            </a:r>
            <a:r>
              <a:rPr lang="en" b="1" dirty="0" smtClean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Plus: </a:t>
            </a:r>
            <a:r>
              <a:rPr lang="en" dirty="0" smtClean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+chadradams</a:t>
            </a:r>
            <a:endParaRPr lang="en" dirty="0" smtClean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6039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0" dirty="0" smtClean="0">
                <a:latin typeface="Monotype Corsiva" panose="03010101010201010101" pitchFamily="66" charset="0"/>
                <a:ea typeface="Montserrat"/>
                <a:cs typeface="Montserrat"/>
                <a:sym typeface="Montserrat"/>
              </a:rPr>
              <a:t>fin</a:t>
            </a:r>
            <a:endParaRPr lang="en" sz="8000" dirty="0"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412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22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an Introduction</a:t>
            </a:r>
          </a:p>
          <a:p>
            <a:pPr>
              <a:spcBef>
                <a:spcPts val="0"/>
              </a:spcBef>
              <a:buNone/>
            </a:pPr>
            <a:r>
              <a:rPr lang="en" sz="1800" i="1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Chad Adams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24962" y="1857393"/>
            <a:ext cx="3694075" cy="9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What is </a:t>
            </a: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</a:t>
            </a: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?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Why use </a:t>
            </a: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</a:t>
            </a: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?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Who is </a:t>
            </a: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</a:t>
            </a:r>
            <a:r>
              <a:rPr lang="en" sz="2400" dirty="0">
                <a:solidFill>
                  <a:schemeClr val="dk1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for?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Overview of the </a:t>
            </a: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</a:t>
            </a: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Editor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Dartlang</a:t>
            </a: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basics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Common out-of-browser uses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Using </a:t>
            </a:r>
            <a:r>
              <a:rPr lang="en" sz="2400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</a:t>
            </a: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with </a:t>
            </a:r>
            <a:r>
              <a:rPr lang="en" sz="2400" dirty="0">
                <a:solidFill>
                  <a:srgbClr val="E69138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HTML5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More resources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Wrap!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“Dart is a new platform for scalable web app engineering.”  - </a:t>
            </a: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dartlang.org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Language</a:t>
            </a:r>
            <a:r>
              <a:rPr lang="en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+ </a:t>
            </a: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Libraries</a:t>
            </a:r>
            <a:r>
              <a:rPr lang="en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+ </a:t>
            </a: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Tools</a:t>
            </a:r>
            <a:r>
              <a:rPr lang="en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+ </a:t>
            </a: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JavaScript</a:t>
            </a:r>
            <a:r>
              <a:rPr lang="en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</a:t>
            </a:r>
            <a:r>
              <a:rPr lang="en" dirty="0">
                <a:solidFill>
                  <a:srgbClr val="0081C6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Compiler</a:t>
            </a:r>
          </a:p>
        </p:txBody>
      </p:sp>
      <p:cxnSp>
        <p:nvCxnSpPr>
          <p:cNvPr id="42" name="Shape 42"/>
          <p:cNvCxnSpPr/>
          <p:nvPr/>
        </p:nvCxnSpPr>
        <p:spPr>
          <a:xfrm rot="10800000">
            <a:off x="629300" y="2646525"/>
            <a:ext cx="7999799" cy="20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 </a:t>
            </a:r>
            <a:r>
              <a:rPr lang="en" b="0" i="1">
                <a:latin typeface="Montserrat"/>
                <a:ea typeface="Montserrat"/>
                <a:cs typeface="Montserrat"/>
                <a:sym typeface="Montserrat"/>
              </a:rPr>
              <a:t>(really)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Google’s take on node.js, and a true C-style OOP language for websites (directly)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A language for the web and for other Google products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Open language and runtime with W3c submission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Lastly, it solves a two big problems...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An example web app stack</a:t>
            </a:r>
          </a:p>
        </p:txBody>
      </p:sp>
      <p:grpSp>
        <p:nvGrpSpPr>
          <p:cNvPr id="54" name="Shape 54"/>
          <p:cNvGrpSpPr/>
          <p:nvPr/>
        </p:nvGrpSpPr>
        <p:grpSpPr>
          <a:xfrm>
            <a:off x="531787" y="1216945"/>
            <a:ext cx="7723022" cy="3656231"/>
            <a:chOff x="1710137" y="1216887"/>
            <a:chExt cx="5723725" cy="2709724"/>
          </a:xfrm>
        </p:grpSpPr>
        <p:sp>
          <p:nvSpPr>
            <p:cNvPr id="55" name="Shape 55"/>
            <p:cNvSpPr/>
            <p:nvPr/>
          </p:nvSpPr>
          <p:spPr>
            <a:xfrm>
              <a:off x="4226088" y="3092058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4241519" y="3115204"/>
              <a:ext cx="2699700" cy="3624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2813080" y="2658561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2828511" y="2681707"/>
              <a:ext cx="2699700" cy="3624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backbone.js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3676922" y="3525542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3692352" y="3548688"/>
              <a:ext cx="2699700" cy="3624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require.js</a:t>
              </a:r>
            </a:p>
          </p:txBody>
        </p:sp>
        <p:sp>
          <p:nvSpPr>
            <p:cNvPr id="61" name="Shape 61"/>
            <p:cNvSpPr/>
            <p:nvPr/>
          </p:nvSpPr>
          <p:spPr>
            <a:xfrm rot="155999">
              <a:off x="3952204" y="2225911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 txBox="1"/>
            <p:nvPr/>
          </p:nvSpPr>
          <p:spPr>
            <a:xfrm rot="155910">
              <a:off x="3967429" y="2249198"/>
              <a:ext cx="2699776" cy="362475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modernizer</a:t>
              </a:r>
            </a:p>
          </p:txBody>
        </p:sp>
        <p:sp>
          <p:nvSpPr>
            <p:cNvPr id="63" name="Shape 63"/>
            <p:cNvSpPr/>
            <p:nvPr/>
          </p:nvSpPr>
          <p:spPr>
            <a:xfrm rot="-311998">
              <a:off x="3203379" y="1339442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 txBox="1"/>
            <p:nvPr/>
          </p:nvSpPr>
          <p:spPr>
            <a:xfrm rot="-312149">
              <a:off x="3219061" y="1362160"/>
              <a:ext cx="2699721" cy="362378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Qunit</a:t>
              </a:r>
            </a:p>
          </p:txBody>
        </p:sp>
        <p:sp>
          <p:nvSpPr>
            <p:cNvPr id="65" name="Shape 65"/>
            <p:cNvSpPr/>
            <p:nvPr/>
          </p:nvSpPr>
          <p:spPr>
            <a:xfrm rot="155999">
              <a:off x="4703506" y="1833794"/>
              <a:ext cx="2722660" cy="401069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 txBox="1"/>
            <p:nvPr/>
          </p:nvSpPr>
          <p:spPr>
            <a:xfrm rot="155910">
              <a:off x="4718731" y="1857081"/>
              <a:ext cx="2699776" cy="362475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 Mobile</a:t>
              </a:r>
            </a:p>
          </p:txBody>
        </p:sp>
        <p:sp>
          <p:nvSpPr>
            <p:cNvPr id="67" name="Shape 67"/>
            <p:cNvSpPr/>
            <p:nvPr/>
          </p:nvSpPr>
          <p:spPr>
            <a:xfrm rot="-415681">
              <a:off x="1716281" y="2210935"/>
              <a:ext cx="2045727" cy="400346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 txBox="1"/>
            <p:nvPr/>
          </p:nvSpPr>
          <p:spPr>
            <a:xfrm rot="-415897">
              <a:off x="1728105" y="2233612"/>
              <a:ext cx="2028425" cy="361737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three.js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example web app stack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57205" y="958191"/>
            <a:ext cx="8229668" cy="3885346"/>
            <a:chOff x="457200" y="958170"/>
            <a:chExt cx="5728174" cy="2704354"/>
          </a:xfrm>
        </p:grpSpPr>
        <p:sp>
          <p:nvSpPr>
            <p:cNvPr id="75" name="Shape 75"/>
            <p:cNvSpPr/>
            <p:nvPr/>
          </p:nvSpPr>
          <p:spPr>
            <a:xfrm>
              <a:off x="2886975" y="2829625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902375" y="2852725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1476775" y="2396987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1492175" y="2420087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backbone.js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338900" y="3262250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354300" y="3285350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require.js</a:t>
              </a:r>
            </a:p>
          </p:txBody>
        </p:sp>
        <p:sp>
          <p:nvSpPr>
            <p:cNvPr id="81" name="Shape 81"/>
            <p:cNvSpPr/>
            <p:nvPr/>
          </p:nvSpPr>
          <p:spPr>
            <a:xfrm rot="156000">
              <a:off x="2613634" y="1965194"/>
              <a:ext cx="2717249" cy="400274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 rot="155840">
              <a:off x="2628814" y="1988405"/>
              <a:ext cx="2694367" cy="36187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modernizer</a:t>
              </a:r>
            </a:p>
          </p:txBody>
        </p:sp>
        <p:sp>
          <p:nvSpPr>
            <p:cNvPr id="83" name="Shape 83"/>
            <p:cNvSpPr/>
            <p:nvPr/>
          </p:nvSpPr>
          <p:spPr>
            <a:xfrm rot="-312000">
              <a:off x="1866298" y="1080482"/>
              <a:ext cx="2717249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 rot="-312012">
              <a:off x="1881986" y="1103210"/>
              <a:ext cx="2694289" cy="36178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Qunit</a:t>
              </a:r>
            </a:p>
          </p:txBody>
        </p:sp>
        <p:sp>
          <p:nvSpPr>
            <p:cNvPr id="85" name="Shape 85"/>
            <p:cNvSpPr/>
            <p:nvPr/>
          </p:nvSpPr>
          <p:spPr>
            <a:xfrm rot="156000">
              <a:off x="3363443" y="1573855"/>
              <a:ext cx="2717249" cy="400274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 rot="155840">
              <a:off x="3378623" y="1597066"/>
              <a:ext cx="2694367" cy="36187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 Mobile</a:t>
              </a:r>
            </a:p>
          </p:txBody>
        </p:sp>
        <p:sp>
          <p:nvSpPr>
            <p:cNvPr id="87" name="Shape 87"/>
            <p:cNvSpPr/>
            <p:nvPr/>
          </p:nvSpPr>
          <p:spPr>
            <a:xfrm rot="-446934">
              <a:off x="461810" y="1988198"/>
              <a:ext cx="1899629" cy="399427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 rot="-446923">
              <a:off x="472784" y="2010883"/>
              <a:ext cx="1883696" cy="36102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three.js</a:t>
              </a:r>
            </a:p>
          </p:txBody>
        </p:sp>
        <p:cxnSp>
          <p:nvCxnSpPr>
            <p:cNvPr id="89" name="Shape 89"/>
            <p:cNvCxnSpPr>
              <a:stCxn id="80" idx="3"/>
            </p:cNvCxnSpPr>
            <p:nvPr/>
          </p:nvCxnSpPr>
          <p:spPr>
            <a:xfrm rot="10800000" flipH="1">
              <a:off x="5048600" y="3228950"/>
              <a:ext cx="210600" cy="2372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0" name="Shape 90"/>
            <p:cNvCxnSpPr/>
            <p:nvPr/>
          </p:nvCxnSpPr>
          <p:spPr>
            <a:xfrm rot="10800000">
              <a:off x="2137900" y="2818525"/>
              <a:ext cx="328499" cy="442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5062850" y="3562175"/>
              <a:ext cx="9219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 rot="10800000" flipH="1">
              <a:off x="5980050" y="2042625"/>
              <a:ext cx="36599" cy="151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3" name="Shape 93"/>
            <p:cNvCxnSpPr>
              <a:endCxn id="82" idx="3"/>
            </p:cNvCxnSpPr>
            <p:nvPr/>
          </p:nvCxnSpPr>
          <p:spPr>
            <a:xfrm rot="10800000">
              <a:off x="5321798" y="2230393"/>
              <a:ext cx="680999" cy="3963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4" name="Shape 94"/>
            <p:cNvCxnSpPr>
              <a:endCxn id="78" idx="3"/>
            </p:cNvCxnSpPr>
            <p:nvPr/>
          </p:nvCxnSpPr>
          <p:spPr>
            <a:xfrm rot="10800000">
              <a:off x="4186475" y="2600987"/>
              <a:ext cx="625499" cy="230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 flipH="1">
              <a:off x="5026350" y="2024425"/>
              <a:ext cx="784799" cy="803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726475" y="2772750"/>
              <a:ext cx="2155175" cy="523143"/>
            </a:xfrm>
            <a:custGeom>
              <a:avLst/>
              <a:gdLst/>
              <a:ahLst/>
              <a:cxnLst/>
              <a:rect l="0" t="0" r="0" b="0"/>
              <a:pathLst>
                <a:path w="86207" h="24820" extrusionOk="0">
                  <a:moveTo>
                    <a:pt x="86207" y="13507"/>
                  </a:moveTo>
                  <a:cubicBezTo>
                    <a:pt x="72426" y="15362"/>
                    <a:pt x="15355" y="26070"/>
                    <a:pt x="3522" y="24641"/>
                  </a:cubicBezTo>
                  <a:cubicBezTo>
                    <a:pt x="-8311" y="23211"/>
                    <a:pt x="13591" y="9035"/>
                    <a:pt x="15204" y="4929"/>
                  </a:cubicBezTo>
                  <a:cubicBezTo>
                    <a:pt x="16816" y="822"/>
                    <a:pt x="13530" y="821"/>
                    <a:pt x="13196" y="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97" name="Shape 97"/>
            <p:cNvCxnSpPr>
              <a:endCxn id="88" idx="2"/>
            </p:cNvCxnSpPr>
            <p:nvPr/>
          </p:nvCxnSpPr>
          <p:spPr>
            <a:xfrm rot="10800000" flipH="1">
              <a:off x="1065432" y="2371543"/>
              <a:ext cx="360600" cy="401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8" name="Shape 98"/>
            <p:cNvCxnSpPr>
              <a:stCxn id="82" idx="1"/>
              <a:endCxn id="88" idx="3"/>
            </p:cNvCxnSpPr>
            <p:nvPr/>
          </p:nvCxnSpPr>
          <p:spPr>
            <a:xfrm rot="10800000">
              <a:off x="2348532" y="2069293"/>
              <a:ext cx="281666" cy="39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5578475" y="2266250"/>
              <a:ext cx="6068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/>
            <p:nvPr/>
          </p:nvCxnSpPr>
          <p:spPr>
            <a:xfrm rot="10800000" flipH="1">
              <a:off x="6180825" y="1157499"/>
              <a:ext cx="4500" cy="11133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1" name="Shape 101"/>
            <p:cNvCxnSpPr>
              <a:endCxn id="84" idx="3"/>
            </p:cNvCxnSpPr>
            <p:nvPr/>
          </p:nvCxnSpPr>
          <p:spPr>
            <a:xfrm rot="10800000">
              <a:off x="4570731" y="1162000"/>
              <a:ext cx="1610100" cy="9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example web app stack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458271" y="1067050"/>
            <a:ext cx="8229668" cy="3837479"/>
            <a:chOff x="172000" y="83695"/>
            <a:chExt cx="5799624" cy="2704354"/>
          </a:xfrm>
        </p:grpSpPr>
        <p:sp>
          <p:nvSpPr>
            <p:cNvPr id="108" name="Shape 108"/>
            <p:cNvSpPr/>
            <p:nvPr/>
          </p:nvSpPr>
          <p:spPr>
            <a:xfrm>
              <a:off x="2601775" y="1955150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2617175" y="1978250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91575" y="1522512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206975" y="1545612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backbone.js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053700" y="2387775"/>
              <a:ext cx="2717250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69100" y="2410875"/>
              <a:ext cx="2694300" cy="3618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require.js</a:t>
              </a:r>
            </a:p>
          </p:txBody>
        </p:sp>
        <p:sp>
          <p:nvSpPr>
            <p:cNvPr id="114" name="Shape 114"/>
            <p:cNvSpPr/>
            <p:nvPr/>
          </p:nvSpPr>
          <p:spPr>
            <a:xfrm rot="156000">
              <a:off x="2328434" y="1090719"/>
              <a:ext cx="2717249" cy="400274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 rot="155840">
              <a:off x="2343614" y="1113930"/>
              <a:ext cx="2694367" cy="36187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modernizer</a:t>
              </a:r>
            </a:p>
          </p:txBody>
        </p:sp>
        <p:sp>
          <p:nvSpPr>
            <p:cNvPr id="116" name="Shape 116"/>
            <p:cNvSpPr/>
            <p:nvPr/>
          </p:nvSpPr>
          <p:spPr>
            <a:xfrm rot="-312000">
              <a:off x="1581098" y="206007"/>
              <a:ext cx="2717249" cy="400275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 rot="-312012">
              <a:off x="1596786" y="228735"/>
              <a:ext cx="2694289" cy="36178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Qunit</a:t>
              </a:r>
            </a:p>
          </p:txBody>
        </p:sp>
        <p:sp>
          <p:nvSpPr>
            <p:cNvPr id="118" name="Shape 118"/>
            <p:cNvSpPr/>
            <p:nvPr/>
          </p:nvSpPr>
          <p:spPr>
            <a:xfrm rot="156000">
              <a:off x="3078243" y="699380"/>
              <a:ext cx="2717249" cy="400274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155840">
              <a:off x="3093423" y="722591"/>
              <a:ext cx="2694367" cy="36187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jQuery Mobile</a:t>
              </a:r>
            </a:p>
          </p:txBody>
        </p:sp>
        <p:sp>
          <p:nvSpPr>
            <p:cNvPr id="120" name="Shape 120"/>
            <p:cNvSpPr/>
            <p:nvPr/>
          </p:nvSpPr>
          <p:spPr>
            <a:xfrm rot="-446934">
              <a:off x="176610" y="1113723"/>
              <a:ext cx="1899629" cy="399427"/>
            </a:xfrm>
            <a:prstGeom prst="flowChartProcess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 rot="-446923">
              <a:off x="187584" y="1136408"/>
              <a:ext cx="1883696" cy="36102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Montserrat"/>
                  <a:ea typeface="Montserrat"/>
                  <a:cs typeface="Montserrat"/>
                  <a:sym typeface="Montserrat"/>
                </a:rPr>
                <a:t>three.js</a:t>
              </a:r>
            </a:p>
          </p:txBody>
        </p:sp>
        <p:cxnSp>
          <p:nvCxnSpPr>
            <p:cNvPr id="122" name="Shape 122"/>
            <p:cNvCxnSpPr>
              <a:stCxn id="113" idx="3"/>
            </p:cNvCxnSpPr>
            <p:nvPr/>
          </p:nvCxnSpPr>
          <p:spPr>
            <a:xfrm rot="10800000" flipH="1">
              <a:off x="4763400" y="2354475"/>
              <a:ext cx="210600" cy="2372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3" name="Shape 123"/>
            <p:cNvCxnSpPr/>
            <p:nvPr/>
          </p:nvCxnSpPr>
          <p:spPr>
            <a:xfrm rot="10800000">
              <a:off x="1852700" y="1944050"/>
              <a:ext cx="328499" cy="442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777650" y="2687700"/>
              <a:ext cx="9219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 rot="10800000" flipH="1">
              <a:off x="5694850" y="1168150"/>
              <a:ext cx="36599" cy="151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6" name="Shape 126"/>
            <p:cNvCxnSpPr>
              <a:endCxn id="115" idx="3"/>
            </p:cNvCxnSpPr>
            <p:nvPr/>
          </p:nvCxnSpPr>
          <p:spPr>
            <a:xfrm rot="10800000">
              <a:off x="5036598" y="1355919"/>
              <a:ext cx="680999" cy="3963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7" name="Shape 127"/>
            <p:cNvCxnSpPr>
              <a:endCxn id="111" idx="3"/>
            </p:cNvCxnSpPr>
            <p:nvPr/>
          </p:nvCxnSpPr>
          <p:spPr>
            <a:xfrm rot="10800000">
              <a:off x="3901275" y="1726512"/>
              <a:ext cx="625499" cy="230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8" name="Shape 128"/>
            <p:cNvCxnSpPr/>
            <p:nvPr/>
          </p:nvCxnSpPr>
          <p:spPr>
            <a:xfrm rot="10800000" flipH="1">
              <a:off x="4741150" y="1149950"/>
              <a:ext cx="784799" cy="803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9" name="Shape 129"/>
            <p:cNvSpPr/>
            <p:nvPr/>
          </p:nvSpPr>
          <p:spPr>
            <a:xfrm>
              <a:off x="441275" y="1898275"/>
              <a:ext cx="2155175" cy="523143"/>
            </a:xfrm>
            <a:custGeom>
              <a:avLst/>
              <a:gdLst/>
              <a:ahLst/>
              <a:cxnLst/>
              <a:rect l="0" t="0" r="0" b="0"/>
              <a:pathLst>
                <a:path w="86207" h="24820" extrusionOk="0">
                  <a:moveTo>
                    <a:pt x="86207" y="13507"/>
                  </a:moveTo>
                  <a:cubicBezTo>
                    <a:pt x="72426" y="15362"/>
                    <a:pt x="15355" y="26070"/>
                    <a:pt x="3522" y="24641"/>
                  </a:cubicBezTo>
                  <a:cubicBezTo>
                    <a:pt x="-8311" y="23211"/>
                    <a:pt x="13591" y="9035"/>
                    <a:pt x="15204" y="4929"/>
                  </a:cubicBezTo>
                  <a:cubicBezTo>
                    <a:pt x="16816" y="822"/>
                    <a:pt x="13530" y="821"/>
                    <a:pt x="13196" y="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130" name="Shape 130"/>
            <p:cNvCxnSpPr>
              <a:endCxn id="121" idx="2"/>
            </p:cNvCxnSpPr>
            <p:nvPr/>
          </p:nvCxnSpPr>
          <p:spPr>
            <a:xfrm rot="10800000" flipH="1">
              <a:off x="780232" y="1497068"/>
              <a:ext cx="360600" cy="401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1" name="Shape 131"/>
            <p:cNvCxnSpPr>
              <a:stCxn id="115" idx="1"/>
              <a:endCxn id="121" idx="3"/>
            </p:cNvCxnSpPr>
            <p:nvPr/>
          </p:nvCxnSpPr>
          <p:spPr>
            <a:xfrm rot="10800000">
              <a:off x="2063332" y="1194818"/>
              <a:ext cx="281666" cy="39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5293275" y="1391775"/>
              <a:ext cx="6068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3" name="Shape 133"/>
            <p:cNvCxnSpPr/>
            <p:nvPr/>
          </p:nvCxnSpPr>
          <p:spPr>
            <a:xfrm rot="10800000" flipH="1">
              <a:off x="5895625" y="283024"/>
              <a:ext cx="4500" cy="11133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4" name="Shape 134"/>
            <p:cNvCxnSpPr>
              <a:endCxn id="117" idx="3"/>
            </p:cNvCxnSpPr>
            <p:nvPr/>
          </p:nvCxnSpPr>
          <p:spPr>
            <a:xfrm rot="10800000">
              <a:off x="4285531" y="287525"/>
              <a:ext cx="1610100" cy="9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35" name="Shape 135"/>
            <p:cNvGrpSpPr/>
            <p:nvPr/>
          </p:nvGrpSpPr>
          <p:grpSpPr>
            <a:xfrm>
              <a:off x="5548900" y="2221522"/>
              <a:ext cx="328499" cy="307800"/>
              <a:chOff x="5548900" y="2221522"/>
              <a:chExt cx="328499" cy="3078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5548900" y="2243132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>
              <a:off x="4777650" y="1599885"/>
              <a:ext cx="328499" cy="307800"/>
              <a:chOff x="4625250" y="1447485"/>
              <a:chExt cx="328499" cy="3078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4648650" y="1447485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4625250" y="1469095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41" name="Shape 141"/>
            <p:cNvGrpSpPr/>
            <p:nvPr/>
          </p:nvGrpSpPr>
          <p:grpSpPr>
            <a:xfrm>
              <a:off x="5548900" y="1572622"/>
              <a:ext cx="328499" cy="307800"/>
              <a:chOff x="5548900" y="2221522"/>
              <a:chExt cx="328499" cy="3078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>
                <a:off x="5548900" y="2243132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1992250" y="2046672"/>
              <a:ext cx="328499" cy="307800"/>
              <a:chOff x="5548900" y="2221522"/>
              <a:chExt cx="328499" cy="3078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5548900" y="2243132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47" name="Shape 147"/>
            <p:cNvGrpSpPr/>
            <p:nvPr/>
          </p:nvGrpSpPr>
          <p:grpSpPr>
            <a:xfrm>
              <a:off x="5643125" y="254222"/>
              <a:ext cx="328499" cy="307800"/>
              <a:chOff x="5548900" y="2221522"/>
              <a:chExt cx="328499" cy="307800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9" name="Shape 149"/>
              <p:cNvSpPr txBox="1"/>
              <p:nvPr/>
            </p:nvSpPr>
            <p:spPr>
              <a:xfrm>
                <a:off x="5548900" y="2243132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50" name="Shape 150"/>
            <p:cNvGrpSpPr/>
            <p:nvPr/>
          </p:nvGrpSpPr>
          <p:grpSpPr>
            <a:xfrm>
              <a:off x="4085025" y="1611434"/>
              <a:ext cx="328499" cy="307800"/>
              <a:chOff x="5548900" y="2221522"/>
              <a:chExt cx="328499" cy="307800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5548900" y="2243132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  <p:grpSp>
          <p:nvGrpSpPr>
            <p:cNvPr id="153" name="Shape 153"/>
            <p:cNvGrpSpPr/>
            <p:nvPr/>
          </p:nvGrpSpPr>
          <p:grpSpPr>
            <a:xfrm>
              <a:off x="184351" y="107314"/>
              <a:ext cx="979488" cy="917736"/>
              <a:chOff x="5548900" y="2221522"/>
              <a:chExt cx="328499" cy="307800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5572300" y="2221522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5548900" y="2300827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Montserrat"/>
                    <a:ea typeface="Montserrat"/>
                    <a:cs typeface="Montserrat"/>
                    <a:sym typeface="Montserrat"/>
                  </a:rPr>
                  <a:t>Our web</a:t>
                </a:r>
                <a:br>
                  <a:rPr lang="en" sz="1200">
                    <a:latin typeface="Montserrat"/>
                    <a:ea typeface="Montserrat"/>
                    <a:cs typeface="Montserrat"/>
                    <a:sym typeface="Montserrat"/>
                  </a:rPr>
                </a:br>
                <a:r>
                  <a:rPr lang="en" sz="1200">
                    <a:latin typeface="Montserrat"/>
                    <a:ea typeface="Montserrat"/>
                    <a:cs typeface="Montserrat"/>
                    <a:sym typeface="Montserrat"/>
                  </a:rPr>
                  <a:t>app .js</a:t>
                </a:r>
              </a:p>
            </p:txBody>
          </p:sp>
        </p:grpSp>
        <p:cxnSp>
          <p:nvCxnSpPr>
            <p:cNvPr id="156" name="Shape 156"/>
            <p:cNvCxnSpPr>
              <a:stCxn id="117" idx="1"/>
              <a:endCxn id="155" idx="3"/>
            </p:cNvCxnSpPr>
            <p:nvPr/>
          </p:nvCxnSpPr>
          <p:spPr>
            <a:xfrm flipH="1">
              <a:off x="1163840" y="531725"/>
              <a:ext cx="438491" cy="11124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57" name="Shape 157"/>
            <p:cNvGrpSpPr/>
            <p:nvPr/>
          </p:nvGrpSpPr>
          <p:grpSpPr>
            <a:xfrm>
              <a:off x="585900" y="1771760"/>
              <a:ext cx="328499" cy="307800"/>
              <a:chOff x="4625250" y="1447485"/>
              <a:chExt cx="328499" cy="307800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4648650" y="1447485"/>
                <a:ext cx="281700" cy="307800"/>
              </a:xfrm>
              <a:prstGeom prst="verticalScroll">
                <a:avLst>
                  <a:gd name="adj" fmla="val 12500"/>
                </a:avLst>
              </a:prstGeom>
              <a:solidFill>
                <a:srgbClr val="FFFFFF"/>
              </a:solidFill>
              <a:ln w="9525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4625250" y="1469095"/>
                <a:ext cx="328499" cy="200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000" b="1">
                    <a:latin typeface="Montserrat"/>
                    <a:ea typeface="Montserrat"/>
                    <a:cs typeface="Montserrat"/>
                    <a:sym typeface="Montserrat"/>
                  </a:rPr>
                  <a:t>.js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use </a:t>
            </a:r>
            <a:r>
              <a:rPr lang="en">
                <a:solidFill>
                  <a:srgbClr val="0081C6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It allows for large-scale JavaScript applications.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It produces </a:t>
            </a:r>
            <a:r>
              <a:rPr lang="en" sz="2800" u="sng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highly-efficient</a:t>
            </a: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JavaScript code, making it mobile web ready.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Can be used like node.js serving dynamic content without server processes.  With it’s own package-manager. [Bonus]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292</Words>
  <Application>Microsoft Office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Monotype Corsiva</vt:lpstr>
      <vt:lpstr>Montserrat</vt:lpstr>
      <vt:lpstr>Segoe UI</vt:lpstr>
      <vt:lpstr>Segoe UI Black</vt:lpstr>
      <vt:lpstr>light-gradient</vt:lpstr>
      <vt:lpstr>PowerPoint Presentation</vt:lpstr>
      <vt:lpstr>PowerPoint Presentation</vt:lpstr>
      <vt:lpstr>Agenda</vt:lpstr>
      <vt:lpstr>What is Dart?</vt:lpstr>
      <vt:lpstr>What is Dart? (really)</vt:lpstr>
      <vt:lpstr>An example web app stack</vt:lpstr>
      <vt:lpstr>An example web app stack</vt:lpstr>
      <vt:lpstr>An example web app stack</vt:lpstr>
      <vt:lpstr>Why use Dart?</vt:lpstr>
      <vt:lpstr>Who is Dart for?</vt:lpstr>
      <vt:lpstr>Dart Editor</vt:lpstr>
      <vt:lpstr>Resources</vt:lpstr>
      <vt:lpstr>Contact me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Chad Adams</cp:lastModifiedBy>
  <cp:revision>4</cp:revision>
  <dcterms:modified xsi:type="dcterms:W3CDTF">2014-05-16T17:39:57Z</dcterms:modified>
</cp:coreProperties>
</file>