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jpg" Type="http://schemas.openxmlformats.org/officeDocument/2006/relationships/image" Id="rId4"/><Relationship Target="../media/image03.jpg" Type="http://schemas.openxmlformats.org/officeDocument/2006/relationships/image" Id="rId3"/><Relationship Target="../media/image00.png" Type="http://schemas.openxmlformats.org/officeDocument/2006/relationships/image" Id="rId6"/><Relationship Target="http://www.linkedin.com/in/bradurani" Type="http://schemas.openxmlformats.org/officeDocument/2006/relationships/hyperlink" TargetMode="External" Id="rId5"/><Relationship Target="www.gainupside.com" Type="http://schemas.openxmlformats.org/officeDocument/2006/relationships/hyperlink" TargetMode="External" Id="rId8"/><Relationship Target="../media/image01.gif" Type="http://schemas.openxmlformats.org/officeDocument/2006/relationships/image" Id="rId7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inkedin.com/in/bradurani" Type="http://schemas.openxmlformats.org/officeDocument/2006/relationships/hyperlink" TargetMode="External" Id="rId4"/><Relationship Target="https://github.com/bradurani/ConwaysGameOfLifeJasmineDemo" Type="http://schemas.openxmlformats.org/officeDocument/2006/relationships/hyperlink" TargetMode="External" Id="rId3"/><Relationship Target="mailto:bradurani@gmail.com" Type="http://schemas.openxmlformats.org/officeDocument/2006/relationships/hyperlink" TargetMode="External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github.com/pivotal/jasmine" Type="http://schemas.openxmlformats.org/officeDocument/2006/relationships/hyperlink" TargetMode="External" Id="rId4"/><Relationship Target="http://jasmine.github.io/2.0/introduction.html" Type="http://schemas.openxmlformats.org/officeDocument/2006/relationships/hyperlink" TargetMode="External" Id="rId3"/><Relationship Target="../media/image04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gif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214050" x="3013575"/>
            <a:ext cy="457200" cx="825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1800" lang="en" i="1"/>
              <a:t>Test-Driven JavaScript with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240128" x="253175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Brad Urani</a:t>
            </a:r>
          </a:p>
          <a:p>
            <a:pPr algn="l" rtl="0" lvl="0">
              <a:spcBef>
                <a:spcPts val="0"/>
              </a:spcBef>
              <a:buNone/>
            </a:pPr>
            <a:r>
              <a:rPr sz="2400" lang="en"/>
              <a:t>Director of Engineering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761025" x="4803187"/>
            <a:ext cy="337400" cx="3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/>
        </p:nvSpPr>
        <p:spPr>
          <a:xfrm>
            <a:off y="3701125" x="51785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@BradUrani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158325" x="4778662"/>
            <a:ext cy="381000" cx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y="4158325" x="5167700"/>
            <a:ext cy="457200" cx="319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>
                <a:hlinkClick r:id="rId5"/>
              </a:rPr>
              <a:t>linkedin.com/in/bradurani</a:t>
            </a:r>
          </a:p>
        </p:txBody>
      </p:sp>
      <p:pic>
        <p:nvPicPr>
          <p:cNvPr id="29" name="Shape 2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195875" x="395907"/>
            <a:ext cy="544500" cx="20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296225" x="1701347"/>
            <a:ext cy="1582649" cx="57413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y="4686300" x="253175"/>
            <a:ext cy="457200" cx="319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b="1" sz="1800" lang="en">
                <a:solidFill>
                  <a:schemeClr val="hlink"/>
                </a:solidFill>
                <a:hlinkClick r:id="rId8"/>
              </a:rPr>
              <a:t>www.gainupside.com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Avoid the Middle Ground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94875" x="692150"/>
            <a:ext cy="2032000" cx="77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/>
        </p:nvSpPr>
        <p:spPr>
          <a:xfrm>
            <a:off y="358850" x="598075"/>
            <a:ext cy="457200" cx="734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Behavioral Testing with the ‘Page’ pattern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1283875" x="-31900"/>
            <a:ext cy="3000000" cx="910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06525" x="174375"/>
            <a:ext cy="1990649" cx="89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Jasmine and CoffeeScript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describe "CoffeeScript Jasmine specs", -&gt; </a:t>
            </a:r>
          </a:p>
          <a:p>
            <a:pPr rtl="0" lvl="0" indent="457200" marL="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it "is beautiful!", -&gt; 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expect(" your code is so beautiful"). toBeTruthy()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Jasmine and NodeJS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32025" x="-369600"/>
            <a:ext cy="3725699" cx="905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457200" marL="45720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jasmine-node require("../ src/ test.js"); 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 indent="0" marL="91440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it(" does an asynchronous call", function() { </a:t>
            </a:r>
          </a:p>
          <a:p>
            <a:pPr rtl="0" lvl="0" indent="457200" marL="91440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exampleAsyncCall( function( response) { 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expect( response). toContain(" something expected"); </a:t>
            </a:r>
          </a:p>
          <a:p>
            <a:pPr rtl="0" lvl="0" indent="457200" marL="137160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done(); </a:t>
            </a:r>
          </a:p>
          <a:p>
            <a:pPr rtl="0" lvl="0" indent="457200" marL="914400">
              <a:spcBef>
                <a:spcPts val="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}); 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Jasmine and Ruby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32025" x="-369600"/>
            <a:ext cy="3725699" cx="9056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gem ‘jasmine’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rails generate jasmine:install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jasmine init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rake jasmine:ci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 indent="0" marL="91440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5" x="457200"/>
            <a:ext cy="857400" cx="8474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Jasmine with Jenkins and PhantomJS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Continuous Integration Solution for Jasmine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Runs multiple browsers simulations!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/>
        </p:nvSpPr>
        <p:spPr>
          <a:xfrm>
            <a:off y="1071750" x="598075"/>
            <a:ext cy="3000000" cx="7902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/>
              <a:t>Benefits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Fewer Bugs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Confidence to refactor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Quick feedback about defects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Repeatable test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Living / trustworthy documentation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Frees up manual testers for more interesting exploratory testing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/>
        </p:nvSpPr>
        <p:spPr>
          <a:xfrm>
            <a:off y="1071750" x="677825"/>
            <a:ext cy="3000000" cx="812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600" lang="en">
                <a:solidFill>
                  <a:schemeClr val="dk1"/>
                </a:solidFill>
              </a:rPr>
              <a:t>Costs: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Time spent writing the test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Time spent maintaining the test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Waiting for the test to run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Having a false sense of security when an automated test is passing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 it worth it?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063375" x="457200"/>
            <a:ext cy="3943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Yes</a:t>
            </a:r>
            <a:r>
              <a:rPr lang="en"/>
              <a:t>, but…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Strike a balance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100% coverage is usually unnecessary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Beware testing previously written code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Continue to manually test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Maintain the Tests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 Continuous Integration (CI)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https://github.com/bradurani/ConwaysGameOfLifeJasmineDemo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Brad Urani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LinkedIn: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http://linkedin.com/in/bradurani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Twitter: @BradUrani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Email: </a:t>
            </a:r>
            <a:r>
              <a:rPr u="sng" lang="en">
                <a:solidFill>
                  <a:schemeClr val="hlink"/>
                </a:solidFill>
                <a:hlinkClick r:id="rId5"/>
              </a:rPr>
              <a:t>bradurani@gmail.com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/>
        </p:nvSpPr>
        <p:spPr>
          <a:xfrm>
            <a:off y="2805550" x="578300"/>
            <a:ext cy="2125200" cx="8316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3000" lang="en">
                <a:solidFill>
                  <a:schemeClr val="hlink"/>
                </a:solidFill>
                <a:hlinkClick r:id="rId3"/>
              </a:rPr>
              <a:t>http://jasmine.github.io/2.0/introduction.html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3000" lang="en">
                <a:solidFill>
                  <a:schemeClr val="hlink"/>
                </a:solidFill>
                <a:hlinkClick r:id="rId4"/>
              </a:rPr>
              <a:t>https://github.com/pivotal/jasmine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Inspired by RSpec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7" name="Shape 3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022212" x="2344000"/>
            <a:ext cy="1228725" cx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Terms: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167475"/>
            <a:ext cy="3725699" cx="8976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/>
              <a:t>Suites:</a:t>
            </a:r>
            <a:r>
              <a:rPr sz="2400" lang="en"/>
              <a:t> a collection of tests in single file - 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Specs </a:t>
            </a:r>
            <a:r>
              <a:rPr lang="en"/>
              <a:t>- </a:t>
            </a:r>
            <a:r>
              <a:rPr sz="2400" lang="en"/>
              <a:t>AKA tests. Test a single condition only - 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it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/>
              <a:t>Expectation</a:t>
            </a:r>
            <a:r>
              <a:rPr sz="2400" lang="en"/>
              <a:t> -  AKA assertions, verify result - 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sz="2400" lang="en"/>
              <a:t> </a:t>
            </a:r>
          </a:p>
          <a:p>
            <a:pPr>
              <a:spcBef>
                <a:spcPts val="0"/>
              </a:spcBef>
              <a:buNone/>
            </a:pPr>
            <a:r>
              <a:rPr b="1" sz="2400" lang="en"/>
              <a:t>Matcher</a:t>
            </a:r>
            <a:r>
              <a:rPr sz="2400" lang="en"/>
              <a:t> - Perform comparison - 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.toEqual, .toBe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idx="1" type="subTitle"/>
          </p:nvPr>
        </p:nvSpPr>
        <p:spPr>
          <a:xfrm>
            <a:off y="2130328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TDD is a development process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BDD is a business + development process</a:t>
            </a:r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y="87361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TDD vs BDD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TDD - Write tests as you code</a:t>
            </a:r>
          </a:p>
          <a:p>
            <a:pPr algn="l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TFD - Write all the tests first</a:t>
            </a:r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TDD vs TFD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Principles of good unit tests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Unit tests should test only one well-defined piece of functionality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Unit tests should only call a single function*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*Your mileage may vary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8162" x="1775125"/>
            <a:ext cy="5047175" cx="482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y="7619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Questions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1188200" x="251250"/>
            <a:ext cy="3612300" cx="864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Do we test every method?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Do we test private methods?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When is a class too big?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When is a function too big?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Integration Tests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903875" x="135575"/>
            <a:ext cy="1586999" cx="8819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Test the entire system, front-to-back (usually including the database)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Must be idempotent between runs</a:t>
            </a:r>
          </a:p>
          <a:p>
            <a:pPr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Can be powered by Jasmine making AJAX calls, or testing against local storage (Web storage, IndexedDB, Cookies)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