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00" y="6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CD72-44E1-14C1-0C7A-1BBFDC7C9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C856-BB4C-CAFA-8350-DCA45069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2343-8EA0-067B-FC1A-C5228007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10A5-5118-17A3-E0E5-F85FFB84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DFD6-BA8C-5F88-264A-AFC04972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1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4C47-304B-C65C-F35B-4E30089C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4ACE8-3C84-DA4C-0986-3C1AD88D7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8552-5109-B5C4-A0A7-7D1BCECD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ED61-5FFB-724E-879C-2319CBC4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AA27-B985-3C52-71D4-446A7B5D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7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343B3-7D1B-13B7-743E-5323E64E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B0BF9-6502-F251-A2CF-7DA63DBF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5501-1290-82C2-4B98-0EC0A3C5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85FC-FAFF-B2BC-8B76-12F09DDB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150E-CEC0-370C-24D4-4AA3E578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07C3-4E37-A692-C7D4-54DA27E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8B0E-5035-CAFA-A472-0626F25A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E7AD-789D-4310-13F8-2F7B43FD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1C79-E7F4-7ADF-0FA9-FC9504FC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5D59D-C2F0-7C59-524D-653C139C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3DB3-58B9-28FB-1D31-77C1C6C0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C7EE4-9683-CD26-7D58-1DE98AED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B127-9C38-7AD5-B09A-F345169D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04E99-5DAE-9C7C-6790-5C57436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32D5-B63D-51F7-775C-D1B181D1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3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DD6-F2AD-5E35-7EDA-BFD0E7A6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99F4-D6E8-F18A-0648-4D11AC296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15106-F976-B5A8-918B-35EEE6303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E63A5-5FFB-5B2B-7CFA-C3E686ED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045F-F1B0-4570-2267-78DC342A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9FA0-5307-9945-F0D3-9257803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7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AE9F-75C3-FF0A-2E7E-21225AA7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48406-3016-3380-ACE5-5475AEE2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DDCCE-D2E1-447C-63FD-1A211C2BD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C0F45-D9D3-A1F9-6549-CB328EA9B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43A87-B1CD-FE71-055D-8F6D0AB51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5C91D-A3F6-A6FE-BB57-A12E39D6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FD303-AF80-F4AD-124F-B617FFE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655BA-8D6F-2856-D3E9-BF12C29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9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B984-50BF-E9A8-8514-077ACCD7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619B4-29D4-A534-96A2-2D10D08D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21E0-84BF-361B-46FC-3F0BBA41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80DA2-860C-734C-B00C-7BFE03BC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4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65900-2088-EB5A-DAFD-5AFF013C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3D74B-892F-7FAF-5356-5C48C943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BECBA-80D7-C917-2F07-C9A7D5B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5255-53D2-5DDC-2CE6-1593DFC0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BFE9-F96A-D6D9-1C62-040C3D3BF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6DC3-FE20-B8D3-6B9D-5BAC07FFF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D7161-A2A2-40F3-2F16-CE9436D3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9373-D6A8-BA56-C1B7-B6646CA9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F2243-5766-BE65-CA75-5D65FBB0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0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0300-738F-D650-D5D1-EA157B6B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70EA8-57EC-E72E-1C3D-8A52916F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8EA9E-D47E-26BC-33A7-210F8CF6C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3928D-2E16-4CE7-289A-DB78E703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492D7-FFE8-CB45-B7E3-40ABD9BA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C947-400D-C9A9-3F82-C9988622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22A00-41E8-27A3-A6C7-50EF1DBA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8771-36DC-1825-D2D2-6FF00368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1CDAB-853D-0185-DE10-349C8CB5B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F0DA3-FCCF-44DD-B35B-527E2AC138BC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8AC7-020F-4E5E-0D38-CFBC8545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F48BF-1B81-5D93-5D8F-7E29D7F53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F79E-79B2-4493-A633-07F9BA52B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94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44C1F73-A257-B933-3149-9CBFD8AA2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320" y="716506"/>
            <a:ext cx="3343682" cy="1534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27B8AA-BD52-169B-0126-21E431FFFA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43" t="20107" r="8794" b="12360"/>
          <a:stretch/>
        </p:blipFill>
        <p:spPr>
          <a:xfrm>
            <a:off x="3881120" y="960106"/>
            <a:ext cx="3208600" cy="1158480"/>
          </a:xfrm>
          <a:prstGeom prst="rect">
            <a:avLst/>
          </a:prstGeom>
        </p:spPr>
      </p:pic>
      <p:pic>
        <p:nvPicPr>
          <p:cNvPr id="13" name="Picture 12" descr="A close-up of a sign&#10;&#10;Description automatically generated">
            <a:extLst>
              <a:ext uri="{FF2B5EF4-FFF2-40B4-BE49-F238E27FC236}">
                <a16:creationId xmlns:a16="http://schemas.microsoft.com/office/drawing/2014/main" id="{7FFE23B6-EB25-B5FA-B74B-0B394E4A1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668" y="762226"/>
            <a:ext cx="6936651" cy="145527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40DF50-ACE7-C868-EC71-DCE148A7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403600" y="714330"/>
            <a:ext cx="3343682" cy="1534160"/>
          </a:xfrm>
          <a:prstGeom prst="rect">
            <a:avLst/>
          </a:prstGeom>
        </p:spPr>
      </p:pic>
      <p:pic>
        <p:nvPicPr>
          <p:cNvPr id="15" name="Picture 14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AB8ED557-A512-D619-C0E0-4681C42879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6" t="48000" r="23426" b="40889"/>
          <a:stretch/>
        </p:blipFill>
        <p:spPr>
          <a:xfrm>
            <a:off x="259080" y="853425"/>
            <a:ext cx="3313202" cy="12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Gat</dc:creator>
  <cp:lastModifiedBy>Jonathan Gat</cp:lastModifiedBy>
  <cp:revision>2</cp:revision>
  <dcterms:created xsi:type="dcterms:W3CDTF">2024-02-25T13:18:27Z</dcterms:created>
  <dcterms:modified xsi:type="dcterms:W3CDTF">2024-02-25T16:13:17Z</dcterms:modified>
</cp:coreProperties>
</file>