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223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4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7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791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03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95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2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30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08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321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DDC0-0D93-264F-96E3-3C018BF983B8}" type="datetimeFigureOut">
              <a:rPr lang="es-ES" smtClean="0"/>
              <a:t>28/3/18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5B340-C5BE-7F4E-B13A-B76C4471904C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361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8902"/>
            <a:ext cx="7772400" cy="131671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Animal </a:t>
            </a:r>
            <a:r>
              <a:rPr lang="es-ES" sz="2000" dirty="0" err="1" smtClean="0"/>
              <a:t>Tracker</a:t>
            </a:r>
            <a:r>
              <a:rPr lang="es-ES" sz="2000" dirty="0" smtClean="0"/>
              <a:t> </a:t>
            </a:r>
            <a:endParaRPr lang="es-ES" sz="2000" dirty="0"/>
          </a:p>
        </p:txBody>
      </p:sp>
      <p:pic>
        <p:nvPicPr>
          <p:cNvPr id="4" name="Imagen 3" descr="Color_20180109_092455_5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1" y="1342572"/>
            <a:ext cx="7196668" cy="40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8902"/>
            <a:ext cx="7772400" cy="1316718"/>
          </a:xfrm>
        </p:spPr>
        <p:txBody>
          <a:bodyPr>
            <a:normAutofit/>
          </a:bodyPr>
          <a:lstStyle/>
          <a:p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question</a:t>
            </a:r>
            <a:r>
              <a:rPr lang="es-ES" sz="1400" dirty="0" smtClean="0"/>
              <a:t> </a:t>
            </a:r>
            <a:r>
              <a:rPr lang="es-ES" sz="1400" dirty="0" err="1" smtClean="0"/>
              <a:t>consists</a:t>
            </a:r>
            <a:r>
              <a:rPr lang="es-ES" sz="1400" dirty="0" smtClean="0"/>
              <a:t> in tracking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turkeys</a:t>
            </a:r>
            <a:r>
              <a:rPr lang="es-ES" sz="1400" dirty="0" smtClean="0"/>
              <a:t> </a:t>
            </a:r>
            <a:r>
              <a:rPr lang="es-ES" sz="1400" dirty="0" err="1" smtClean="0"/>
              <a:t>that</a:t>
            </a:r>
            <a:r>
              <a:rPr lang="es-ES" sz="1400" dirty="0" smtClean="0"/>
              <a:t> are </a:t>
            </a:r>
            <a:r>
              <a:rPr lang="es-ES" sz="1400" dirty="0" err="1" smtClean="0"/>
              <a:t>inside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pen. </a:t>
            </a:r>
            <a:r>
              <a:rPr lang="es-ES" sz="1400" dirty="0" err="1" smtClean="0"/>
              <a:t>The</a:t>
            </a:r>
            <a:r>
              <a:rPr lang="es-ES" sz="1400" dirty="0" smtClean="0"/>
              <a:t> pen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what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inside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blue</a:t>
            </a:r>
            <a:r>
              <a:rPr lang="es-ES" sz="1400" dirty="0" smtClean="0"/>
              <a:t> </a:t>
            </a:r>
            <a:r>
              <a:rPr lang="es-ES" sz="1400" dirty="0" err="1" smtClean="0"/>
              <a:t>area</a:t>
            </a:r>
            <a:r>
              <a:rPr lang="es-ES" sz="1400" dirty="0" smtClean="0"/>
              <a:t>. </a:t>
            </a:r>
            <a:r>
              <a:rPr lang="es-ES" sz="1400" dirty="0" err="1" smtClean="0"/>
              <a:t>The</a:t>
            </a:r>
            <a:r>
              <a:rPr lang="es-ES" sz="1400" dirty="0" smtClean="0"/>
              <a:t> Red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also</a:t>
            </a:r>
            <a:r>
              <a:rPr lang="es-ES" sz="1400" dirty="0" smtClean="0"/>
              <a:t> </a:t>
            </a:r>
            <a:r>
              <a:rPr lang="es-ES" sz="1400" dirty="0" err="1" smtClean="0"/>
              <a:t>important</a:t>
            </a:r>
            <a:r>
              <a:rPr lang="es-ES" sz="1400" dirty="0" smtClean="0"/>
              <a:t> </a:t>
            </a:r>
            <a:r>
              <a:rPr lang="es-ES" sz="1400" dirty="0" err="1" smtClean="0"/>
              <a:t>because</a:t>
            </a:r>
            <a:r>
              <a:rPr lang="es-ES" sz="1400" dirty="0" smtClean="0"/>
              <a:t> I </a:t>
            </a:r>
            <a:r>
              <a:rPr lang="es-ES" sz="1400" dirty="0" err="1" smtClean="0"/>
              <a:t>need</a:t>
            </a:r>
            <a:r>
              <a:rPr lang="es-ES" sz="1400" dirty="0" smtClean="0"/>
              <a:t> </a:t>
            </a:r>
            <a:r>
              <a:rPr lang="es-ES" sz="1400" dirty="0" err="1" smtClean="0"/>
              <a:t>to</a:t>
            </a:r>
            <a:r>
              <a:rPr lang="es-ES" sz="1400" dirty="0" smtClean="0"/>
              <a:t> </a:t>
            </a:r>
            <a:r>
              <a:rPr lang="es-ES" sz="1400" dirty="0" err="1" smtClean="0"/>
              <a:t>know</a:t>
            </a:r>
            <a:r>
              <a:rPr lang="es-ES" sz="1400" dirty="0" smtClean="0"/>
              <a:t> </a:t>
            </a:r>
            <a:r>
              <a:rPr lang="es-ES" sz="1400" dirty="0" err="1" smtClean="0"/>
              <a:t>when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animals</a:t>
            </a:r>
            <a:r>
              <a:rPr lang="es-ES" sz="1400" dirty="0" smtClean="0"/>
              <a:t> are </a:t>
            </a:r>
            <a:r>
              <a:rPr lang="es-ES" sz="1400" dirty="0" err="1" smtClean="0"/>
              <a:t>inside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red </a:t>
            </a:r>
            <a:r>
              <a:rPr lang="es-ES" sz="1400" dirty="0" err="1" smtClean="0"/>
              <a:t>area</a:t>
            </a:r>
            <a:r>
              <a:rPr lang="es-ES" sz="1400" dirty="0" smtClean="0"/>
              <a:t>. A </a:t>
            </a:r>
            <a:r>
              <a:rPr lang="es-ES" sz="1400" dirty="0" err="1" smtClean="0"/>
              <a:t>Part</a:t>
            </a:r>
            <a:r>
              <a:rPr lang="es-ES" sz="1400" dirty="0" smtClean="0"/>
              <a:t> </a:t>
            </a:r>
            <a:r>
              <a:rPr lang="es-ES" sz="1400" dirty="0" err="1" smtClean="0"/>
              <a:t>from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red and </a:t>
            </a:r>
            <a:r>
              <a:rPr lang="es-ES" sz="1400" dirty="0" err="1" smtClean="0"/>
              <a:t>blue</a:t>
            </a:r>
            <a:r>
              <a:rPr lang="es-ES" sz="1400" dirty="0" smtClean="0"/>
              <a:t> </a:t>
            </a:r>
            <a:r>
              <a:rPr lang="es-ES" sz="1400" dirty="0" err="1" smtClean="0"/>
              <a:t>areas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rest</a:t>
            </a:r>
            <a:r>
              <a:rPr lang="es-ES" sz="1400" dirty="0" smtClean="0"/>
              <a:t> of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image</a:t>
            </a:r>
            <a:r>
              <a:rPr lang="es-ES" sz="1400" dirty="0" smtClean="0"/>
              <a:t> </a:t>
            </a:r>
            <a:r>
              <a:rPr lang="es-ES" sz="1400" dirty="0" err="1" smtClean="0"/>
              <a:t>is</a:t>
            </a:r>
            <a:r>
              <a:rPr lang="es-ES" sz="1400" dirty="0" smtClean="0"/>
              <a:t> </a:t>
            </a:r>
            <a:r>
              <a:rPr lang="es-ES" sz="1400" dirty="0" err="1" smtClean="0"/>
              <a:t>not</a:t>
            </a:r>
            <a:r>
              <a:rPr lang="es-ES" sz="1400" dirty="0" smtClean="0"/>
              <a:t> accesible </a:t>
            </a:r>
            <a:r>
              <a:rPr lang="es-ES" sz="1400" dirty="0" err="1" smtClean="0"/>
              <a:t>for</a:t>
            </a:r>
            <a:r>
              <a:rPr lang="es-ES" sz="1400" dirty="0" smtClean="0"/>
              <a:t> </a:t>
            </a:r>
            <a:r>
              <a:rPr lang="es-ES" sz="1400" dirty="0" err="1" smtClean="0"/>
              <a:t>the</a:t>
            </a:r>
            <a:r>
              <a:rPr lang="es-ES" sz="1400" dirty="0" smtClean="0"/>
              <a:t> </a:t>
            </a:r>
            <a:r>
              <a:rPr lang="es-ES" sz="1400" dirty="0" err="1" smtClean="0"/>
              <a:t>animals</a:t>
            </a:r>
            <a:r>
              <a:rPr lang="es-ES" sz="1400" dirty="0" smtClean="0"/>
              <a:t>. </a:t>
            </a:r>
            <a:endParaRPr lang="es-ES" sz="1400" dirty="0"/>
          </a:p>
        </p:txBody>
      </p:sp>
      <p:pic>
        <p:nvPicPr>
          <p:cNvPr id="4" name="Imagen 3" descr="Color_20180109_092455_5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1" y="1342572"/>
            <a:ext cx="7196668" cy="404812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56189" y="1342572"/>
            <a:ext cx="5007427" cy="4048126"/>
          </a:xfrm>
          <a:prstGeom prst="rect">
            <a:avLst/>
          </a:prstGeom>
          <a:solidFill>
            <a:schemeClr val="accent1"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rapecio 4"/>
          <p:cNvSpPr/>
          <p:nvPr/>
        </p:nvSpPr>
        <p:spPr>
          <a:xfrm rot="5400000">
            <a:off x="7214493" y="1240076"/>
            <a:ext cx="914400" cy="1216152"/>
          </a:xfrm>
          <a:prstGeom prst="trapezoid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rapecio 5"/>
          <p:cNvSpPr/>
          <p:nvPr/>
        </p:nvSpPr>
        <p:spPr>
          <a:xfrm rot="5400000">
            <a:off x="7233848" y="2722953"/>
            <a:ext cx="914400" cy="1216152"/>
          </a:xfrm>
          <a:prstGeom prst="trapezoid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rapecio 6"/>
          <p:cNvSpPr/>
          <p:nvPr/>
        </p:nvSpPr>
        <p:spPr>
          <a:xfrm rot="5400000">
            <a:off x="7244153" y="4325422"/>
            <a:ext cx="914400" cy="1216152"/>
          </a:xfrm>
          <a:prstGeom prst="trapezoid">
            <a:avLst/>
          </a:prstGeom>
          <a:solidFill>
            <a:schemeClr val="accent2">
              <a:alpha val="4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937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8902"/>
            <a:ext cx="7772400" cy="1316718"/>
          </a:xfrm>
        </p:spPr>
        <p:txBody>
          <a:bodyPr>
            <a:normAutofit/>
          </a:bodyPr>
          <a:lstStyle/>
          <a:p>
            <a:endParaRPr lang="es-ES" sz="1400" dirty="0"/>
          </a:p>
        </p:txBody>
      </p:sp>
      <p:pic>
        <p:nvPicPr>
          <p:cNvPr id="4" name="Imagen 3" descr="Color_20180109_092455_5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1" y="1342572"/>
            <a:ext cx="7196668" cy="40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8902"/>
            <a:ext cx="7772400" cy="1316718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Project  - Animal </a:t>
            </a:r>
            <a:r>
              <a:rPr lang="es-ES" sz="2000" dirty="0" err="1" smtClean="0"/>
              <a:t>Tracker</a:t>
            </a:r>
            <a:r>
              <a:rPr lang="es-ES" sz="2000" dirty="0" smtClean="0"/>
              <a:t> </a:t>
            </a:r>
            <a:endParaRPr lang="es-ES" sz="2000" dirty="0"/>
          </a:p>
        </p:txBody>
      </p:sp>
      <p:pic>
        <p:nvPicPr>
          <p:cNvPr id="4" name="Imagen 3" descr="Color_20180109_092455_56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61" y="1342572"/>
            <a:ext cx="7196668" cy="40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00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Macintosh PowerPoint</Application>
  <PresentationFormat>Presentación en pantalla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Animal Tracker </vt:lpstr>
      <vt:lpstr>The question consists in tracking the turkeys that are inside the pen. The pen is what is inside the blue area. The Red is also important because I need to know when the animals are inside the red area. A Part from the red and blue areas the rest of the image is not accesible for the animals. </vt:lpstr>
      <vt:lpstr>Presentación de PowerPoint</vt:lpstr>
      <vt:lpstr>Project  - Animal Tracker </vt:lpstr>
    </vt:vector>
  </TitlesOfParts>
  <Company>luis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Tracker </dc:title>
  <dc:creator>luis luis</dc:creator>
  <cp:lastModifiedBy>luis luis</cp:lastModifiedBy>
  <cp:revision>1</cp:revision>
  <dcterms:created xsi:type="dcterms:W3CDTF">2018-03-28T17:44:11Z</dcterms:created>
  <dcterms:modified xsi:type="dcterms:W3CDTF">2018-03-28T17:52:17Z</dcterms:modified>
</cp:coreProperties>
</file>