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59" r:id="rId5"/>
    <p:sldId id="257" r:id="rId6"/>
    <p:sldId id="266" r:id="rId7"/>
    <p:sldId id="261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11C58-5150-4744-8A66-AAECE0A1E0F0}" v="1" dt="2019-10-24T14:35:19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etachew" userId="59136f738c513e52" providerId="LiveId" clId="{AEDBDEA0-5398-41FD-AE72-76E991D3445A}"/>
    <pc:docChg chg="undo modSld">
      <pc:chgData name="Jonathan Getachew" userId="59136f738c513e52" providerId="LiveId" clId="{AEDBDEA0-5398-41FD-AE72-76E991D3445A}" dt="2019-10-23T00:22:25.488" v="17"/>
      <pc:docMkLst>
        <pc:docMk/>
      </pc:docMkLst>
      <pc:sldChg chg="modTransition modAnim">
        <pc:chgData name="Jonathan Getachew" userId="59136f738c513e52" providerId="LiveId" clId="{AEDBDEA0-5398-41FD-AE72-76E991D3445A}" dt="2019-10-23T00:22:25.488" v="17"/>
        <pc:sldMkLst>
          <pc:docMk/>
          <pc:sldMk cId="1721247881" sldId="262"/>
        </pc:sldMkLst>
      </pc:sldChg>
      <pc:sldChg chg="modSp">
        <pc:chgData name="Jonathan Getachew" userId="59136f738c513e52" providerId="LiveId" clId="{AEDBDEA0-5398-41FD-AE72-76E991D3445A}" dt="2019-10-23T00:21:23.918" v="13" actId="20577"/>
        <pc:sldMkLst>
          <pc:docMk/>
          <pc:sldMk cId="3744593640" sldId="267"/>
        </pc:sldMkLst>
        <pc:spChg chg="mod">
          <ac:chgData name="Jonathan Getachew" userId="59136f738c513e52" providerId="LiveId" clId="{AEDBDEA0-5398-41FD-AE72-76E991D3445A}" dt="2019-10-23T00:21:23.918" v="13" actId="20577"/>
          <ac:spMkLst>
            <pc:docMk/>
            <pc:sldMk cId="3744593640" sldId="267"/>
            <ac:spMk id="3" creationId="{183DF000-1DAA-4B24-B895-3A717A121100}"/>
          </ac:spMkLst>
        </pc:spChg>
      </pc:sldChg>
    </pc:docChg>
  </pc:docChgLst>
  <pc:docChgLst>
    <pc:chgData name="Jonathan Getachew" userId="59136f738c513e52" providerId="LiveId" clId="{D2911C58-5150-4744-8A66-AAECE0A1E0F0}"/>
    <pc:docChg chg="modSld">
      <pc:chgData name="Jonathan Getachew" userId="59136f738c513e52" providerId="LiveId" clId="{D2911C58-5150-4744-8A66-AAECE0A1E0F0}" dt="2019-10-24T14:35:45.586" v="11" actId="20577"/>
      <pc:docMkLst>
        <pc:docMk/>
      </pc:docMkLst>
      <pc:sldChg chg="modSp">
        <pc:chgData name="Jonathan Getachew" userId="59136f738c513e52" providerId="LiveId" clId="{D2911C58-5150-4744-8A66-AAECE0A1E0F0}" dt="2019-10-24T14:35:45.586" v="11" actId="20577"/>
        <pc:sldMkLst>
          <pc:docMk/>
          <pc:sldMk cId="1252393059" sldId="268"/>
        </pc:sldMkLst>
        <pc:spChg chg="mod">
          <ac:chgData name="Jonathan Getachew" userId="59136f738c513e52" providerId="LiveId" clId="{D2911C58-5150-4744-8A66-AAECE0A1E0F0}" dt="2019-10-24T14:35:45.586" v="11" actId="20577"/>
          <ac:spMkLst>
            <pc:docMk/>
            <pc:sldMk cId="1252393059" sldId="268"/>
            <ac:spMk id="5" creationId="{82DF313E-38EE-4BA7-B232-2051112D761A}"/>
          </ac:spMkLst>
        </pc:spChg>
      </pc:sldChg>
    </pc:docChg>
  </pc:docChgLst>
  <pc:docChgLst>
    <pc:chgData name="Jonathan Getachew" userId="59136f738c513e52" providerId="LiveId" clId="{DC88A6F1-00A5-44C0-BBB3-FEE3F6555C25}"/>
    <pc:docChg chg="undo redo custSel addSld modSld">
      <pc:chgData name="Jonathan Getachew" userId="59136f738c513e52" providerId="LiveId" clId="{DC88A6F1-00A5-44C0-BBB3-FEE3F6555C25}" dt="2019-10-05T02:59:10.850" v="80" actId="14826"/>
      <pc:docMkLst>
        <pc:docMk/>
      </pc:docMkLst>
      <pc:sldChg chg="addSp delSp modSp add modTransition">
        <pc:chgData name="Jonathan Getachew" userId="59136f738c513e52" providerId="LiveId" clId="{DC88A6F1-00A5-44C0-BBB3-FEE3F6555C25}" dt="2019-10-05T02:59:10.850" v="80" actId="14826"/>
        <pc:sldMkLst>
          <pc:docMk/>
          <pc:sldMk cId="1039725118" sldId="266"/>
        </pc:sldMkLst>
        <pc:spChg chg="add del">
          <ac:chgData name="Jonathan Getachew" userId="59136f738c513e52" providerId="LiveId" clId="{DC88A6F1-00A5-44C0-BBB3-FEE3F6555C25}" dt="2019-10-05T02:52:51.885" v="48" actId="478"/>
          <ac:spMkLst>
            <pc:docMk/>
            <pc:sldMk cId="1039725118" sldId="266"/>
            <ac:spMk id="2" creationId="{D73AD3E9-5FE5-4CD0-8FE3-58A69483C538}"/>
          </ac:spMkLst>
        </pc:spChg>
        <pc:spChg chg="del">
          <ac:chgData name="Jonathan Getachew" userId="59136f738c513e52" providerId="LiveId" clId="{DC88A6F1-00A5-44C0-BBB3-FEE3F6555C25}" dt="2019-10-05T02:52:18.010" v="41" actId="931"/>
          <ac:spMkLst>
            <pc:docMk/>
            <pc:sldMk cId="1039725118" sldId="266"/>
            <ac:spMk id="3" creationId="{E5F19B37-83C9-462C-9BDD-68DD7A216E84}"/>
          </ac:spMkLst>
        </pc:spChg>
        <pc:spChg chg="add mod">
          <ac:chgData name="Jonathan Getachew" userId="59136f738c513e52" providerId="LiveId" clId="{DC88A6F1-00A5-44C0-BBB3-FEE3F6555C25}" dt="2019-10-05T02:53:31.245" v="76" actId="1076"/>
          <ac:spMkLst>
            <pc:docMk/>
            <pc:sldMk cId="1039725118" sldId="266"/>
            <ac:spMk id="6" creationId="{79032C22-F76E-4730-AADC-F75256F3B71E}"/>
          </ac:spMkLst>
        </pc:spChg>
        <pc:picChg chg="add mod">
          <ac:chgData name="Jonathan Getachew" userId="59136f738c513e52" providerId="LiveId" clId="{DC88A6F1-00A5-44C0-BBB3-FEE3F6555C25}" dt="2019-10-05T02:59:10.850" v="80" actId="14826"/>
          <ac:picMkLst>
            <pc:docMk/>
            <pc:sldMk cId="1039725118" sldId="266"/>
            <ac:picMk id="5" creationId="{6A25C629-7DB1-4E47-83BC-73044ED85EE6}"/>
          </ac:picMkLst>
        </pc:picChg>
      </pc:sldChg>
    </pc:docChg>
  </pc:docChgLst>
  <pc:docChgLst>
    <pc:chgData name="Jonathan Getachew" userId="59136f738c513e52" providerId="LiveId" clId="{2F99FF90-C535-480E-A33D-5520BE1CE585}"/>
    <pc:docChg chg="delSld modSld">
      <pc:chgData name="Jonathan Getachew" userId="59136f738c513e52" providerId="LiveId" clId="{2F99FF90-C535-480E-A33D-5520BE1CE585}" dt="2019-10-24T15:07:07.692" v="2" actId="20577"/>
      <pc:docMkLst>
        <pc:docMk/>
      </pc:docMkLst>
      <pc:sldChg chg="del">
        <pc:chgData name="Jonathan Getachew" userId="59136f738c513e52" providerId="LiveId" clId="{2F99FF90-C535-480E-A33D-5520BE1CE585}" dt="2019-10-24T15:07:01.509" v="0" actId="2696"/>
        <pc:sldMkLst>
          <pc:docMk/>
          <pc:sldMk cId="3744593640" sldId="267"/>
        </pc:sldMkLst>
      </pc:sldChg>
      <pc:sldChg chg="modSp">
        <pc:chgData name="Jonathan Getachew" userId="59136f738c513e52" providerId="LiveId" clId="{2F99FF90-C535-480E-A33D-5520BE1CE585}" dt="2019-10-24T15:07:07.692" v="2" actId="20577"/>
        <pc:sldMkLst>
          <pc:docMk/>
          <pc:sldMk cId="1252393059" sldId="268"/>
        </pc:sldMkLst>
        <pc:spChg chg="mod">
          <ac:chgData name="Jonathan Getachew" userId="59136f738c513e52" providerId="LiveId" clId="{2F99FF90-C535-480E-A33D-5520BE1CE585}" dt="2019-10-24T15:07:07.692" v="2" actId="20577"/>
          <ac:spMkLst>
            <pc:docMk/>
            <pc:sldMk cId="1252393059" sldId="268"/>
            <ac:spMk id="5" creationId="{82DF313E-38EE-4BA7-B232-2051112D76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79185-2361-432C-9044-B01F7AC4C2E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533E-820E-4480-8C72-83FACE7C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533E-820E-4480-8C72-83FACE7C6D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212F-21FE-4531-A080-C530E6C75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9252-C983-45A7-91FD-7BD85069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81F8-09A1-4549-BD58-CF8BA58B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F8B4-64D2-4D92-B5AA-6D743D91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FF-3231-4F08-B7CA-64D1B43B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AE07-7D00-4455-95B7-1B71BBE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54BE5-3649-4D74-9B21-F289CCD7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0EB8-2E6E-4948-8690-464045F8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0998-20CB-41E0-A823-A70C92BB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58CF-4285-4527-86C3-851C661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07C2A-9EEF-4BAD-9251-A0927DAE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EA-E884-4AFB-B8CE-5CFF520F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2F3B-0FC7-42A7-ACD5-8DCB18A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5BAF-786C-48B8-AB24-0C3FF1B4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A1BB-D488-48E4-89B9-A2D0D4B0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E96D-8C7A-4407-AE6B-73F90AC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B748-39DA-4D41-A65E-53C7F48E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3735-6DA0-4ED4-8DF5-75E4EBF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BFA8-F115-45F7-BF2E-55B12E98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08E9-6890-4A0B-A865-C84C024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15C7-A155-4ECD-9258-22D0B8C1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9925-DB25-4D93-9A2E-0007DF0C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560B-7389-419E-B272-2366D3CA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E6F8-9F61-4253-BC1C-B4E4AAC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108F-5858-478B-8348-1E3FE4D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04F-B315-477D-8965-E2E39EE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752B-C897-4C0C-8C90-A66E5F2F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33B8-79F5-4E21-8300-1D29521D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5DB61-1C3E-4D9F-87F8-0B80881B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40991-2FB6-4071-9E51-BF05679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18ED-E783-42D3-B943-A7AB5FB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8594-831D-4B9E-9EF0-148E736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129F-7DAA-493B-B3FF-B5F6D197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5C8A1-15FA-4B2F-B915-E84EDA54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40F41-1216-46A8-BE9F-1F323145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289D-217B-48DE-915A-AFBBCFA9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405AD-9167-4A99-A1B8-BCB25E10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5E39-9A99-4AF3-9118-7186E25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FAC7E-C77B-42D6-8DE8-9DDDC54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00C-50AF-4577-95D1-69076BCA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0FCC7-4B31-4C94-B5AC-E5D34969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8028-78F3-4862-9552-1435C55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C85A-BE5E-46ED-A455-0BE666A6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BF0A0-A8CC-41AC-9398-B310D349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3CEA-EE2E-45F5-9D07-757C5704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018E7-B6CE-46BB-A161-0705849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7AEA-FF03-4D27-ADDF-641883DD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C44E-5B45-4110-BEF9-189B521C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7C6C-1850-4A0E-A297-039D84CF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41F6-E6B7-4837-A222-1500E4D2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F92E-37B6-48BB-83D8-77598D92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359C-FB86-47B6-8099-12F1C7B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660-39BA-44FB-98AD-58003C5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5CB9D-4B25-44C7-890E-00D6EA5AA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96818-1D1A-4728-AD24-FA10458A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C52F-187D-4AB6-B630-C7CB710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BCDF-B118-4F23-BC4C-6208104D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69D0-20F4-4EC0-AD9C-899F503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D2F9B-AE38-4904-94FB-CE54225D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6263-2CAB-4B62-828E-4EB23402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0CC-2CC0-4FA5-8CE0-13CA7AB7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BC4B-212B-4FF1-8347-6372D5C69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C665-E8FD-4CB6-87AD-374F7EA7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FD35-5BE7-4256-B49E-89B48F77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MUM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99F53-2A0C-412B-87E1-492A30E3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 algn="r"/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			By: Jonathan Tuta &amp; Yadir Hernandez</a:t>
            </a:r>
          </a:p>
        </p:txBody>
      </p:sp>
    </p:spTree>
    <p:extLst>
      <p:ext uri="{BB962C8B-B14F-4D97-AF65-F5344CB8AC3E}">
        <p14:creationId xmlns:p14="http://schemas.microsoft.com/office/powerpoint/2010/main" val="414742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7414-61B0-4CE2-B254-637FCC18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595D-448A-41E4-AC76-D00EB0C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Managing and Renting items from the Recreation Center.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Managing and Getting information about events.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4788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08679-9C80-409E-9161-F495FF961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02" y="850007"/>
            <a:ext cx="5525329" cy="5166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D40A-7B9F-48FE-8DF2-C9720D09EC34}"/>
              </a:ext>
            </a:extLst>
          </p:cNvPr>
          <p:cNvSpPr txBox="1"/>
          <p:nvPr/>
        </p:nvSpPr>
        <p:spPr>
          <a:xfrm>
            <a:off x="4568352" y="326787"/>
            <a:ext cx="242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7491910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9C555-A0E6-4882-B94C-66EAF7BA6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08" y="738553"/>
            <a:ext cx="4265077" cy="5380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1544-1E65-4830-AD62-91704AE4A113}"/>
              </a:ext>
            </a:extLst>
          </p:cNvPr>
          <p:cNvSpPr txBox="1"/>
          <p:nvPr/>
        </p:nvSpPr>
        <p:spPr>
          <a:xfrm>
            <a:off x="1915655" y="2828835"/>
            <a:ext cx="2846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Architecture Diagram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r>
              <a:rPr lang="en-US" sz="2400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59849788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654F1-D977-4CA9-A025-1D867297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94" y="656233"/>
            <a:ext cx="8405011" cy="55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554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5C629-7DB1-4E47-83BC-73044ED8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39" y="2554050"/>
            <a:ext cx="9920921" cy="1749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32C22-F76E-4730-AADC-F75256F3B71E}"/>
              </a:ext>
            </a:extLst>
          </p:cNvPr>
          <p:cNvSpPr txBox="1"/>
          <p:nvPr/>
        </p:nvSpPr>
        <p:spPr>
          <a:xfrm>
            <a:off x="6208786" y="708432"/>
            <a:ext cx="4847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103972511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13352-9598-434A-8F96-21A0FAD4C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7" y="79131"/>
            <a:ext cx="11843238" cy="67788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C734-9B99-49B1-BD72-C46D098BDDF9}"/>
              </a:ext>
            </a:extLst>
          </p:cNvPr>
          <p:cNvSpPr txBox="1"/>
          <p:nvPr/>
        </p:nvSpPr>
        <p:spPr>
          <a:xfrm>
            <a:off x="7791908" y="847470"/>
            <a:ext cx="3197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7731452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C16394-68E6-477A-BEF3-E9974515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1500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F313E-38EE-4BA7-B232-2051112D7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930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0315D4-534B-42B9-9DAD-41C6E0DF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69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8" descr="Angel Face with Solid Fill">
            <a:extLst>
              <a:ext uri="{FF2B5EF4-FFF2-40B4-BE49-F238E27FC236}">
                <a16:creationId xmlns:a16="http://schemas.microsoft.com/office/drawing/2014/main" id="{C3E27096-2DA5-40E7-B506-B07C2AB7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40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MUM Life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 Life</dc:title>
  <dc:creator>Jonathan Getachew</dc:creator>
  <cp:lastModifiedBy>Jonathan Getachew</cp:lastModifiedBy>
  <cp:revision>10</cp:revision>
  <dcterms:created xsi:type="dcterms:W3CDTF">2019-10-05T00:04:42Z</dcterms:created>
  <dcterms:modified xsi:type="dcterms:W3CDTF">2019-10-24T15:07:10Z</dcterms:modified>
</cp:coreProperties>
</file>