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F998-88E4-49C8-A993-093E419E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FD317-0B0D-4698-8B31-11D5B29DB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3D80-3762-4A7D-8B6D-AE499692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E914-3C41-488E-AEEB-CFC36E2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309-39E8-4806-8CEE-439835F6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9424-C48F-45C2-A635-CE9DD559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A25CC-2B64-4214-BDE3-2B2B758F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5F48-5A89-4A26-A68B-26C40CD5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F2E8-CF13-4A15-9FBF-B860E51C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35D1-0C06-470A-8D92-2C6184FC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05330-6F32-44C0-92C6-093CACC74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1FC7-4998-4735-8987-1F2A2EF90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912B-7190-4F6E-A90B-C92AF94C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2AC2-7656-4922-9C2A-6398C873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BA862-3019-4F0C-A816-73C46B57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CC5-6BCC-446A-B475-B6EFA78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1433-AB6B-4044-B497-AF77CDD4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D578-53FB-4424-BD34-349E6F32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A5A9-2187-4C59-88AE-BBF1DAB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B14C-14B2-4D81-A273-C99C923D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194E-5133-46B6-A7D2-60184E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DBD7-66C9-4806-B453-8CF9A489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84E5-973F-4014-9A0A-47970E1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51A5-9A1F-4003-811C-40AF89CB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1DD1-D50B-41C3-8013-412E66F4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46EA-5B3B-44DA-BED8-3426F1DA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8DC1-DD44-4F09-BD53-F57D28F0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6C49C-0F4E-4B83-92E8-38CC84AD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BBA43-C1C8-4666-BAE7-D0E7720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37F8-1026-4540-9112-76DD668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510BC-EA39-4364-952A-E254D9C3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15C4-75CC-4647-A752-1E3C86D9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7F4F-E917-48DB-825D-D5E547F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D2D8-BBEF-4339-B9CC-03BAF20A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3BCE3-7BC3-4CFC-BFD9-C5A74FCE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A2B40-9EA8-4021-AFFD-7D096244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FAE09-8B8A-4B2D-A008-F5254E2B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854D4-0167-471D-AFB2-E1C5A5B9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7E3F2-7F08-4C46-A399-D3679C4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EB2C-7227-4C74-A881-CEB8A6A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B640C-4511-4CAC-B574-F501052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F8154-3427-4352-B627-C23C932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9AAB5-59CE-4773-8A32-F46A7CB6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5D04C-65DA-4630-9C55-2EFCBA43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377AB-11FE-4DFB-B148-870450D5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F70C-082D-459F-BEEE-ECC3D842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4C64-CA17-4000-AB38-5108EB91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F3A6-3AA8-4653-9F73-3A04B071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170FF-8E99-4105-82D0-574A5D96C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A6280-6324-4F99-8389-AAC90101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904C9-D898-4A32-8AB4-6DABD9A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D4C86-DC5D-48BC-88DA-6509767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9F3-FE2E-43A8-B059-CD85DA98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1F0FB-2C93-4474-9D37-B658A87B0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9C390-BFAB-4E01-A392-0CAB2366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391C-FE6E-48FD-852F-5287BEBD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68764-DFC0-4EC2-835C-935ABCCA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B686-3F87-49F6-8EF8-0EFAF34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59273-340C-444E-B613-94E95F3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10F7-77CA-459A-BB27-4B5A4324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D59B-FD7E-4F9B-A273-7A9C81C3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1A47-EF40-404A-BF4B-C2090D80B08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0186-BA99-4316-BFEC-87608DA7A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EF06-1192-4A5A-BA7E-60526EC00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D076-1E7C-4E5B-ABE4-AC9E13779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0C7CD-F860-48BF-ABD4-55172A30F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Jonathan Tuta</a:t>
            </a:r>
          </a:p>
          <a:p>
            <a:pPr algn="r"/>
            <a:r>
              <a:rPr lang="en-US" dirty="0"/>
              <a:t>Mahmoud Reda</a:t>
            </a:r>
          </a:p>
          <a:p>
            <a:pPr algn="r"/>
            <a:r>
              <a:rPr lang="en-US" dirty="0"/>
              <a:t>Yadir Batista</a:t>
            </a:r>
          </a:p>
        </p:txBody>
      </p:sp>
    </p:spTree>
    <p:extLst>
      <p:ext uri="{BB962C8B-B14F-4D97-AF65-F5344CB8AC3E}">
        <p14:creationId xmlns:p14="http://schemas.microsoft.com/office/powerpoint/2010/main" val="10689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E411-0937-4B40-9FE3-97469AC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9081-D2DD-4E44-9306-7185556E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Registration, Login and Profile Management</a:t>
            </a:r>
          </a:p>
          <a:p>
            <a:endParaRPr lang="en-US" dirty="0"/>
          </a:p>
          <a:p>
            <a:r>
              <a:rPr lang="en-US" dirty="0"/>
              <a:t>Post Text, Image and Video with Search Capability</a:t>
            </a:r>
          </a:p>
          <a:p>
            <a:endParaRPr lang="en-US" dirty="0"/>
          </a:p>
          <a:p>
            <a:r>
              <a:rPr lang="en-US" dirty="0"/>
              <a:t>Follow / Unfollow Other Users</a:t>
            </a:r>
          </a:p>
          <a:p>
            <a:endParaRPr lang="en-US" dirty="0"/>
          </a:p>
          <a:p>
            <a:r>
              <a:rPr lang="en-US" dirty="0"/>
              <a:t>Unhealthy Content Detection and Reporting</a:t>
            </a:r>
          </a:p>
          <a:p>
            <a:endParaRPr lang="en-US" dirty="0"/>
          </a:p>
          <a:p>
            <a:r>
              <a:rPr lang="en-US" dirty="0"/>
              <a:t>Killer User Interface and Experience 😉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2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D060-C1B5-4040-9C2A-A7002C71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9B34-4C18-472D-A7DC-F90E1206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VueJS</a:t>
            </a:r>
            <a:endParaRPr lang="en-US" dirty="0"/>
          </a:p>
          <a:p>
            <a:r>
              <a:rPr lang="en-US" dirty="0"/>
              <a:t>Bulma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RabbitMQ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  <a:p>
            <a:r>
              <a:rPr lang="en-US" dirty="0"/>
              <a:t>Trello</a:t>
            </a:r>
          </a:p>
          <a:p>
            <a:r>
              <a:rPr lang="en-US" dirty="0"/>
              <a:t>Slack</a:t>
            </a:r>
          </a:p>
          <a:p>
            <a:r>
              <a:rPr lang="en-US" dirty="0"/>
              <a:t>GitHub – PR based Git Flow branching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03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92EE6-29E5-417D-8DCA-A070D5E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83181-36C4-4C1D-BF83-73E152395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6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SoNet</vt:lpstr>
      <vt:lpstr>Core Features</vt:lpstr>
      <vt:lpstr>Notable Technologies 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SoNet</dc:title>
  <dc:creator>Jonathan Getachew</dc:creator>
  <cp:lastModifiedBy>Jonathan Getachew</cp:lastModifiedBy>
  <cp:revision>5</cp:revision>
  <dcterms:created xsi:type="dcterms:W3CDTF">2019-12-18T00:40:32Z</dcterms:created>
  <dcterms:modified xsi:type="dcterms:W3CDTF">2019-12-18T01:18:06Z</dcterms:modified>
</cp:coreProperties>
</file>