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EF096C-5FA2-41B3-85F1-F18770715A83}" v="7" dt="2019-12-18T05:50:30.314"/>
    <p1510:client id="{00E3A210-E18A-48E1-A84C-D975D9832AC0}" v="31" dt="2019-12-18T15:16:52.3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athan Getachew" userId="59136f738c513e52" providerId="LiveId" clId="{0CEF096C-5FA2-41B3-85F1-F18770715A83}"/>
    <pc:docChg chg="custSel modSld">
      <pc:chgData name="Jonathan Getachew" userId="59136f738c513e52" providerId="LiveId" clId="{0CEF096C-5FA2-41B3-85F1-F18770715A83}" dt="2019-12-18T05:50:30.314" v="6" actId="20577"/>
      <pc:docMkLst>
        <pc:docMk/>
      </pc:docMkLst>
      <pc:sldChg chg="modSp modAnim">
        <pc:chgData name="Jonathan Getachew" userId="59136f738c513e52" providerId="LiveId" clId="{0CEF096C-5FA2-41B3-85F1-F18770715A83}" dt="2019-12-18T05:50:30.314" v="6" actId="20577"/>
        <pc:sldMkLst>
          <pc:docMk/>
          <pc:sldMk cId="4087603957" sldId="258"/>
        </pc:sldMkLst>
        <pc:spChg chg="mod">
          <ac:chgData name="Jonathan Getachew" userId="59136f738c513e52" providerId="LiveId" clId="{0CEF096C-5FA2-41B3-85F1-F18770715A83}" dt="2019-12-18T05:50:28.700" v="5" actId="5793"/>
          <ac:spMkLst>
            <pc:docMk/>
            <pc:sldMk cId="4087603957" sldId="258"/>
            <ac:spMk id="3" creationId="{3D779B34-4C18-472D-A7DC-F90E12062737}"/>
          </ac:spMkLst>
        </pc:spChg>
      </pc:sldChg>
    </pc:docChg>
  </pc:docChgLst>
  <pc:docChgLst>
    <pc:chgData name="Jonathan Getachew" userId="59136f738c513e52" providerId="LiveId" clId="{00E3A210-E18A-48E1-A84C-D975D9832AC0}"/>
    <pc:docChg chg="custSel modSld">
      <pc:chgData name="Jonathan Getachew" userId="59136f738c513e52" providerId="LiveId" clId="{00E3A210-E18A-48E1-A84C-D975D9832AC0}" dt="2019-12-18T15:16:52.327" v="31" actId="20577"/>
      <pc:docMkLst>
        <pc:docMk/>
      </pc:docMkLst>
      <pc:sldChg chg="modSp modAnim">
        <pc:chgData name="Jonathan Getachew" userId="59136f738c513e52" providerId="LiveId" clId="{00E3A210-E18A-48E1-A84C-D975D9832AC0}" dt="2019-12-18T15:16:52.327" v="31" actId="20577"/>
        <pc:sldMkLst>
          <pc:docMk/>
          <pc:sldMk cId="4087603957" sldId="258"/>
        </pc:sldMkLst>
        <pc:spChg chg="mod">
          <ac:chgData name="Jonathan Getachew" userId="59136f738c513e52" providerId="LiveId" clId="{00E3A210-E18A-48E1-A84C-D975D9832AC0}" dt="2019-12-18T15:16:52.327" v="31" actId="20577"/>
          <ac:spMkLst>
            <pc:docMk/>
            <pc:sldMk cId="4087603957" sldId="258"/>
            <ac:spMk id="3" creationId="{3D779B34-4C18-472D-A7DC-F90E1206273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BF998-88E4-49C8-A993-093E419E7F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7FD317-0B0D-4698-8B31-11D5B29DB0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223D80-3762-4A7D-8B6D-AE499692C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1A47-EF40-404A-BF4B-C2090D80B082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FE914-3C41-488E-AEEB-CFC36E263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44309-39E8-4806-8CEE-439835F6E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1CEB4-7C4D-48EF-9C07-ECBE6A575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590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19424-C48F-45C2-A635-CE9DD5592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EA25CC-2B64-4214-BDE3-2B2B758FBE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DB5F48-5A89-4A26-A68B-26C40CD58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1A47-EF40-404A-BF4B-C2090D80B082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51F2E8-CF13-4A15-9FBF-B860E51C9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9835D1-0C06-470A-8D92-2C6184FC8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1CEB4-7C4D-48EF-9C07-ECBE6A575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823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C05330-6F32-44C0-92C6-093CACC74E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651FC7-4998-4735-8987-1F2A2EF907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62912B-7190-4F6E-A90B-C92AF94C3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1A47-EF40-404A-BF4B-C2090D80B082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942AC2-7656-4922-9C2A-6398C8738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BA862-3019-4F0C-A816-73C46B57F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1CEB4-7C4D-48EF-9C07-ECBE6A575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487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E5CC5-6BCC-446A-B475-B6EFA7859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D1433-AB6B-4044-B497-AF77CDD49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E7D578-53FB-4424-BD34-349E6F32D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1A47-EF40-404A-BF4B-C2090D80B082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7DA5A9-2187-4C59-88AE-BBF1DAB31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39B14C-14B2-4D81-A273-C99C923D3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1CEB4-7C4D-48EF-9C07-ECBE6A575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220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E194E-5133-46B6-A7D2-60184EFCD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F5DBD7-66C9-4806-B453-8CF9A489D7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6C84E5-973F-4014-9A0A-47970E136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1A47-EF40-404A-BF4B-C2090D80B082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751A5-9A1F-4003-811C-40AF89CB7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361DD1-D50B-41C3-8013-412E66F4B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1CEB4-7C4D-48EF-9C07-ECBE6A575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955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946EA-5B3B-44DA-BED8-3426F1DA3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F8DC1-DD44-4F09-BD53-F57D28F07B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96C49C-0F4E-4B83-92E8-38CC84ADBD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3BBA43-C1C8-4666-BAE7-D0E7720AB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1A47-EF40-404A-BF4B-C2090D80B082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3B37F8-1026-4540-9112-76DD668E7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E510BC-EA39-4364-952A-E254D9C3E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1CEB4-7C4D-48EF-9C07-ECBE6A575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372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A15C4-75CC-4647-A752-1E3C86D9C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727F4F-E917-48DB-825D-D5E547FF2E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91D2D8-BBEF-4339-B9CC-03BAF20AAD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E3BCE3-7BC3-4CFC-BFD9-C5A74FCE15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9A2B40-9EA8-4021-AFFD-7D0962441B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EFAE09-8B8A-4B2D-A008-F5254E2BD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1A47-EF40-404A-BF4B-C2090D80B082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2854D4-0167-471D-AFB2-E1C5A5B98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17E3F2-7F08-4C46-A399-D3679C457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1CEB4-7C4D-48EF-9C07-ECBE6A575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45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BEB2C-7227-4C74-A881-CEB8A6A98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BB640C-4511-4CAC-B574-F5010523F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1A47-EF40-404A-BF4B-C2090D80B082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BF8154-3427-4352-B627-C23C932D6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99AAB5-59CE-4773-8A32-F46A7CB66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1CEB4-7C4D-48EF-9C07-ECBE6A575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690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E5D04C-65DA-4630-9C55-2EFCBA433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1A47-EF40-404A-BF4B-C2090D80B082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A377AB-11FE-4DFB-B148-870450D54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DBF70C-082D-459F-BEEE-ECC3D842E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1CEB4-7C4D-48EF-9C07-ECBE6A575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594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94C64-CA17-4000-AB38-5108EB91E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3F3A6-3AA8-4653-9F73-3A04B0715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1170FF-8E99-4105-82D0-574A5D96CF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EA6280-6324-4F99-8389-AAC901017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1A47-EF40-404A-BF4B-C2090D80B082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A904C9-D898-4A32-8AB4-6DABD9A47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2D4C86-DC5D-48BC-88DA-6509767FC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1CEB4-7C4D-48EF-9C07-ECBE6A575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394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A19F3-FE2E-43A8-B059-CD85DA98E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91F0FB-2C93-4474-9D37-B658A87B07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B9C390-BFAB-4E01-A392-0CAB23663F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EF391C-FE6E-48FD-852F-5287BEBDD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1A47-EF40-404A-BF4B-C2090D80B082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668764-DFC0-4EC2-835C-935ABCCAD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FFB686-3F87-49F6-8EF8-0EFAF3460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1CEB4-7C4D-48EF-9C07-ECBE6A575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793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259273-340C-444E-B613-94E95F31B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1A10F7-77CA-459A-BB27-4B5A4324FA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1BD59B-FD7E-4F9B-A273-7A9C81C396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1A47-EF40-404A-BF4B-C2090D80B082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E60186-BA99-4316-BFEC-87608DA7AA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D6EF06-1192-4A5A-BA7E-60526EC00D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01CEB4-7C4D-48EF-9C07-ECBE6A575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816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4D076-1E7C-4E5B-ABE4-AC9E13779F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SoNet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80C7CD-F860-48BF-ABD4-55172A30F0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/>
              <a:t>Jonathan Tuta</a:t>
            </a:r>
          </a:p>
          <a:p>
            <a:pPr algn="r"/>
            <a:r>
              <a:rPr lang="en-US" dirty="0"/>
              <a:t>Mahmoud Reda</a:t>
            </a:r>
          </a:p>
          <a:p>
            <a:pPr algn="r"/>
            <a:r>
              <a:rPr lang="en-US" dirty="0"/>
              <a:t>Yadir Batista</a:t>
            </a:r>
          </a:p>
        </p:txBody>
      </p:sp>
    </p:spTree>
    <p:extLst>
      <p:ext uri="{BB962C8B-B14F-4D97-AF65-F5344CB8AC3E}">
        <p14:creationId xmlns:p14="http://schemas.microsoft.com/office/powerpoint/2010/main" val="1068942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0E411-0937-4B40-9FE3-97469AC58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79081-D2DD-4E44-9306-7185556E4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User Registration, Login and Profile Management</a:t>
            </a:r>
          </a:p>
          <a:p>
            <a:endParaRPr lang="en-US" dirty="0"/>
          </a:p>
          <a:p>
            <a:r>
              <a:rPr lang="en-US" dirty="0"/>
              <a:t>Post Text, Image and Video with Search Capability</a:t>
            </a:r>
          </a:p>
          <a:p>
            <a:endParaRPr lang="en-US" dirty="0"/>
          </a:p>
          <a:p>
            <a:r>
              <a:rPr lang="en-US" dirty="0"/>
              <a:t>Follow / Unfollow Other Users</a:t>
            </a:r>
          </a:p>
          <a:p>
            <a:endParaRPr lang="en-US" dirty="0"/>
          </a:p>
          <a:p>
            <a:r>
              <a:rPr lang="en-US" dirty="0"/>
              <a:t>Unhealthy Content Detection and Reporting</a:t>
            </a:r>
          </a:p>
          <a:p>
            <a:endParaRPr lang="en-US" dirty="0"/>
          </a:p>
          <a:p>
            <a:r>
              <a:rPr lang="en-US" dirty="0"/>
              <a:t>Killer User Interface and Experience 😉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2232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5D060-C1B5-4040-9C2A-A7002C71E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Notable 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79B34-4C18-472D-A7DC-F90E12062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VueJS</a:t>
            </a:r>
            <a:endParaRPr lang="en-US" dirty="0"/>
          </a:p>
          <a:p>
            <a:r>
              <a:rPr lang="en-US" dirty="0"/>
              <a:t>Bulma</a:t>
            </a:r>
          </a:p>
          <a:p>
            <a:r>
              <a:rPr lang="en-US" dirty="0" err="1"/>
              <a:t>WebSockets</a:t>
            </a:r>
            <a:endParaRPr lang="en-US" dirty="0"/>
          </a:p>
          <a:p>
            <a:r>
              <a:rPr lang="en-US" dirty="0"/>
              <a:t>Simple Message Broker</a:t>
            </a:r>
          </a:p>
          <a:p>
            <a:r>
              <a:rPr lang="en-US" dirty="0"/>
              <a:t>Docker</a:t>
            </a:r>
          </a:p>
          <a:p>
            <a:r>
              <a:rPr lang="en-US" dirty="0"/>
              <a:t>Trello</a:t>
            </a:r>
          </a:p>
          <a:p>
            <a:r>
              <a:rPr lang="en-US" dirty="0"/>
              <a:t>Slack</a:t>
            </a:r>
          </a:p>
          <a:p>
            <a:r>
              <a:rPr lang="en-US" dirty="0"/>
              <a:t>GitHub – PR based Git Flow branching model</a:t>
            </a:r>
          </a:p>
          <a:p>
            <a:r>
              <a:rPr lang="en-US"/>
              <a:t>CircleCI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6039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7192EE6-29E5-417D-8DCA-A070D5E85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Demo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383181-36C4-4C1D-BF83-73E152395B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98640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63</Words>
  <Application>Microsoft Office PowerPoint</Application>
  <PresentationFormat>Widescreen</PresentationFormat>
  <Paragraphs>26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SoNet</vt:lpstr>
      <vt:lpstr>Core Features</vt:lpstr>
      <vt:lpstr>Notable Technologies Used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SoNet</dc:title>
  <dc:creator>Jonathan Getachew</dc:creator>
  <cp:lastModifiedBy>Jonathan Getachew</cp:lastModifiedBy>
  <cp:revision>5</cp:revision>
  <dcterms:created xsi:type="dcterms:W3CDTF">2019-12-18T00:40:32Z</dcterms:created>
  <dcterms:modified xsi:type="dcterms:W3CDTF">2019-12-18T15:16:53Z</dcterms:modified>
</cp:coreProperties>
</file>