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5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2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44F8D3-4E8F-4974-B632-C8858AE206BD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80D65F-55DD-4B17-BFBC-054482A4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.id/dataset/data-pengadaan-dari-lelang-e-procurement" TargetMode="External"/><Relationship Id="rId2" Type="http://schemas.openxmlformats.org/officeDocument/2006/relationships/hyperlink" Target="http://tender.pengada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tend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ProyekNasional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Data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berhenti</a:t>
            </a:r>
            <a:r>
              <a:rPr lang="en-US" dirty="0" smtClean="0"/>
              <a:t> di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usai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http://tender.pengadaan.com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data.go.id/dataset/data-pengadaan-dari-lelang-e-procurement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http://opentender.net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berhenti</a:t>
            </a:r>
            <a:r>
              <a:rPr lang="en-US" dirty="0" smtClean="0"/>
              <a:t> di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endParaRPr lang="en-US" dirty="0" smtClean="0"/>
          </a:p>
          <a:p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–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0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data </a:t>
            </a:r>
            <a:r>
              <a:rPr lang="en-US" dirty="0" err="1" smtClean="0"/>
              <a:t>sampai</a:t>
            </a:r>
            <a:r>
              <a:rPr lang="en-US" dirty="0" smtClean="0"/>
              <a:t> di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endParaRPr lang="en-US" dirty="0" smtClean="0"/>
          </a:p>
          <a:p>
            <a:r>
              <a:rPr lang="en-US" dirty="0" smtClean="0"/>
              <a:t>Tracking:</a:t>
            </a:r>
          </a:p>
          <a:p>
            <a:pPr lvl="1"/>
            <a:r>
              <a:rPr lang="en-US" dirty="0" smtClean="0"/>
              <a:t>Milestone</a:t>
            </a:r>
          </a:p>
          <a:p>
            <a:pPr lvl="1"/>
            <a:r>
              <a:rPr lang="en-US" dirty="0" err="1" smtClean="0"/>
              <a:t>Anggaran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endParaRPr lang="en-US" dirty="0" smtClean="0"/>
          </a:p>
          <a:p>
            <a:r>
              <a:rPr lang="en-US" dirty="0" smtClean="0"/>
              <a:t>Feedback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 lvl="1"/>
            <a:r>
              <a:rPr lang="en-US" dirty="0" smtClean="0"/>
              <a:t>Vote</a:t>
            </a:r>
          </a:p>
          <a:p>
            <a:pPr lvl="1"/>
            <a:r>
              <a:rPr lang="en-US" dirty="0" smtClean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3817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293</TotalTime>
  <Words>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ProyekNasional</vt:lpstr>
      <vt:lpstr>State of Data</vt:lpstr>
      <vt:lpstr>Kenapa</vt:lpstr>
      <vt:lpstr>Solusi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ProyekNasional</dc:title>
  <dc:creator>Wira Siwananda</dc:creator>
  <cp:lastModifiedBy>Wira Siwananda</cp:lastModifiedBy>
  <cp:revision>6</cp:revision>
  <dcterms:created xsi:type="dcterms:W3CDTF">2015-12-05T22:32:50Z</dcterms:created>
  <dcterms:modified xsi:type="dcterms:W3CDTF">2015-12-06T03:29:50Z</dcterms:modified>
</cp:coreProperties>
</file>