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Premium Notion Template Style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Colors • Icons • Typography • Page Design 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Obituary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Newspaper-style cover image + 📰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draft an obituary.'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Database: Linked entries with 3 templates (Formal, Humorous, Poetic)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Example Entry: Prefilled obituary showing tone &amp; structure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Checklist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Letters &amp; Reflections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Soft photo header (nature/sky) + 💌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'Capture memories and lessons for loved ones.'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Sections: Letters to Loved Ones | Reflections &amp; Lessons | Favorite Memories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Prompts: Bite-sized (e.g., 'One lesson I learned...')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Optional: Add photos or audio notes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Legal Documents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Minimal abstract header + 📜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record key legal documents.'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Databases: Sample Will | Advance Directives | Accounts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Example Entry: Prefilled will excerpt with explanation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⚠️ Reminder callout: 'Consult an attorney for official documents.'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Funeral &amp; Memorial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Calming floral or candlelight header + 🌹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Prompt: 'This section helps you record funeral or memorial preferences.'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Sections: Burial vs Cremation | Service Style | Music &amp; Readings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Database: Example entries with preferences prefilled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Optional: Budget tracker for funeral costs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Checklist 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Color Palette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Muted Blue (Legal, Accounts) – #B3CDE0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Deep Slate Blue (Titles, Accents) – #2F4858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Soft Green (Reflections, Memory) – #CDEAC0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Earth Beige (Funeral, Obituary) – #F5F5DC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Neutral Gray (Lines, Borders) – #888888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Typography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Headings: Use Notion's Heading 1/2/3 consistently.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Body: Stick to Notion’s default sans-serif for clarity.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Callouts: Use italics or muted text for emotional prompts.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Icon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– 👋  Greeting &amp; Orientation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Checklist – 🗂️  Master To-Do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Legal – 📜  Documents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Will – ✒️  Signature / Will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Advance Directives – ⚖️  Law / Rights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Accounts – 💳  Financial Access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Funeral – 🌹  Memorial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Obituary – 📰  Life Story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Letters – 💌  Personal Messages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Memories – 🖼️  Photos &amp; Memories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Digital Legacy – 💻  Online Life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Library – 📚  Guides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Style Layer – 🎨 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Header Image Styles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Use abstract or nature themes (soft gradients, textures, calm photography).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Avoid harsh colors or overly personal imagery.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Consistency: assign one theme per section.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Green leaves for Reflections, muted cityscape for Legal.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Callouts &amp; Buttons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Use callout blocks styled as buttons for navigation.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➡️ Back to Dashboard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Example: ⚠️ Important Note: You don’t need to complete this in one sitting.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Use divider lines to separate sections.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Sitemap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&amp; Orientation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Master To-Do List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Legal &amp; Practical Docs (Sample Will, Directives, Accounts)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Funeral &amp; Memorial Planning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Obituary Builder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Letters &amp; Reflections (Letters, Reflections, Memories)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Digital Legacy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    → Guidance Library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Sample Data Set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Multilingual Adaptation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   → Style &amp; Design Layer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Sample Page Layouts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F4858"/>
                </a:solidFill>
              </a:defRPr>
            </a:pPr>
            <a:r>
              <a:t>Welcome Page – Header, intro text, navigation footer.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Obituary Builder – Example templates (Formal, Poetic, Humorous).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Letters &amp; Reflections – Prompts + space for text/photos.</a:t>
            </a:r>
          </a:p>
          <a:p>
            <a:pPr>
              <a:defRPr sz="1800">
                <a:solidFill>
                  <a:srgbClr val="2F4858"/>
                </a:solidFill>
              </a:defRPr>
            </a:pPr>
            <a:r>
              <a:t>Legal Docs – Linked databases with prompts above.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 Page Layout: Welcome Page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2F4858"/>
                </a:solidFill>
              </a:defRPr>
            </a:pPr>
            <a:r>
              <a:t>Header: Abstract calming cover image + 👋 icon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Intro Text: 'Take your time. Even one step is progress.'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Quick Links: Buttons to Checklist, Legal, Reflections</a:t>
            </a:r>
          </a:p>
          <a:p>
            <a:pPr>
              <a:defRPr sz="1600">
                <a:solidFill>
                  <a:srgbClr val="2F4858"/>
                </a:solidFill>
              </a:defRPr>
            </a:pPr>
            <a:r>
              <a:t>Footer: ➡️ Back to Dashboard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