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61" r:id="rId4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4650"/>
  </p:normalViewPr>
  <p:slideViewPr>
    <p:cSldViewPr snapToGrid="0" snapToObjects="1">
      <p:cViewPr>
        <p:scale>
          <a:sx n="47" d="100"/>
          <a:sy n="47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7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8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1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6222-86E2-9544-8977-A710694999F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F92E-4F3A-5749-A1F1-E6246982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1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4" y="673669"/>
            <a:ext cx="9801841" cy="4900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36" y="6265246"/>
            <a:ext cx="5566591" cy="371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9976307"/>
            <a:ext cx="9741159" cy="8117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57" y="5673096"/>
            <a:ext cx="4431522" cy="43336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15038" y="5742986"/>
            <a:ext cx="4988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3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5"/>
          <a:stretch/>
        </p:blipFill>
        <p:spPr>
          <a:xfrm>
            <a:off x="10352692" y="12293192"/>
            <a:ext cx="963126" cy="37124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61841" y="5574590"/>
            <a:ext cx="949839" cy="986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47412" y="9877801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 Topic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7412" y="13810761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Off Topic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882" y="412059"/>
            <a:ext cx="4748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3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876" y="5742986"/>
            <a:ext cx="4748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3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6673" y="9657007"/>
            <a:ext cx="4988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3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29" y="817790"/>
            <a:ext cx="4976361" cy="4866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3" y="817791"/>
            <a:ext cx="4976361" cy="486647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481" y="10413959"/>
            <a:ext cx="11400515" cy="5662386"/>
            <a:chOff x="399942" y="10590941"/>
            <a:chExt cx="11400515" cy="5662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42" y="10590941"/>
              <a:ext cx="5662386" cy="5662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071" y="10590941"/>
              <a:ext cx="5662386" cy="566238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924552" y="10590941"/>
              <a:ext cx="592666" cy="31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72931" y="10590941"/>
              <a:ext cx="592666" cy="31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01267" y="5488902"/>
            <a:ext cx="13103958" cy="4572000"/>
            <a:chOff x="-401267" y="5606890"/>
            <a:chExt cx="13103958" cy="457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96"/>
            <a:stretch/>
          </p:blipFill>
          <p:spPr>
            <a:xfrm>
              <a:off x="6313615" y="5606890"/>
              <a:ext cx="6389076" cy="457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250"/>
            <a:stretch/>
          </p:blipFill>
          <p:spPr>
            <a:xfrm>
              <a:off x="-401267" y="5606890"/>
              <a:ext cx="5943601" cy="4572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9031595" y="5793150"/>
              <a:ext cx="592666" cy="31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4153" y="5804426"/>
              <a:ext cx="592666" cy="31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83314" y="58994"/>
            <a:ext cx="2277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latin typeface="Arial" charset="0"/>
                <a:ea typeface="Arial" charset="0"/>
                <a:cs typeface="Arial" charset="0"/>
              </a:rPr>
              <a:t>Pre Tutoring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44240" y="58994"/>
            <a:ext cx="2449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latin typeface="Arial" charset="0"/>
                <a:ea typeface="Arial" charset="0"/>
                <a:cs typeface="Arial" charset="0"/>
              </a:rPr>
              <a:t>Post Tutoring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7" t="5484" r="46512" b="58387"/>
          <a:stretch/>
        </p:blipFill>
        <p:spPr>
          <a:xfrm>
            <a:off x="11347001" y="12071844"/>
            <a:ext cx="812434" cy="211610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163" y="25709"/>
            <a:ext cx="4748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3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163" y="9798406"/>
            <a:ext cx="4988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3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163" y="5050761"/>
            <a:ext cx="4748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3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6268585" y="6800648"/>
            <a:ext cx="4890785" cy="4026559"/>
          </a:xfrm>
          <a:prstGeom prst="roundRect">
            <a:avLst>
              <a:gd name="adj" fmla="val 853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5169" y="980166"/>
            <a:ext cx="4890785" cy="4683227"/>
          </a:xfrm>
          <a:prstGeom prst="roundRect">
            <a:avLst>
              <a:gd name="adj" fmla="val 853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5109" y="580116"/>
            <a:ext cx="409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Symbolic Aggregate Approximation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3" y="1151614"/>
            <a:ext cx="4340329" cy="4340329"/>
          </a:xfrm>
          <a:prstGeom prst="rect">
            <a:avLst/>
          </a:prstGeom>
          <a:solidFill>
            <a:srgbClr val="EAEAF3"/>
          </a:solidFill>
        </p:spPr>
      </p:pic>
      <p:sp>
        <p:nvSpPr>
          <p:cNvPr id="52" name="Rounded Rectangle 51"/>
          <p:cNvSpPr/>
          <p:nvPr/>
        </p:nvSpPr>
        <p:spPr>
          <a:xfrm>
            <a:off x="455168" y="6800648"/>
            <a:ext cx="4890785" cy="4026560"/>
          </a:xfrm>
          <a:prstGeom prst="roundRect">
            <a:avLst>
              <a:gd name="adj" fmla="val 853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07" y="6887758"/>
            <a:ext cx="2144032" cy="2096688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6174642" y="610834"/>
            <a:ext cx="4984729" cy="5052558"/>
            <a:chOff x="5946042" y="610834"/>
            <a:chExt cx="4984729" cy="5052558"/>
          </a:xfrm>
        </p:grpSpPr>
        <p:sp>
          <p:nvSpPr>
            <p:cNvPr id="44" name="Rounded Rectangle 43"/>
            <p:cNvSpPr/>
            <p:nvPr/>
          </p:nvSpPr>
          <p:spPr>
            <a:xfrm>
              <a:off x="6039986" y="3996349"/>
              <a:ext cx="4890785" cy="1667043"/>
            </a:xfrm>
            <a:prstGeom prst="roundRect">
              <a:avLst>
                <a:gd name="adj" fmla="val 18369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039985" y="610834"/>
              <a:ext cx="4890785" cy="2183221"/>
              <a:chOff x="390244" y="6198918"/>
              <a:chExt cx="4890785" cy="218322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90244" y="6618230"/>
                <a:ext cx="4890785" cy="1763909"/>
              </a:xfrm>
              <a:prstGeom prst="roundRect">
                <a:avLst>
                  <a:gd name="adj" fmla="val 2237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70372" y="6773052"/>
                <a:ext cx="4540301" cy="933526"/>
                <a:chOff x="683385" y="6153074"/>
                <a:chExt cx="4540301" cy="933526"/>
              </a:xfrm>
              <a:noFill/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683385" y="6153074"/>
                  <a:ext cx="864339" cy="933526"/>
                  <a:chOff x="765071" y="6153074"/>
                  <a:chExt cx="864339" cy="933526"/>
                </a:xfrm>
                <a:grpFill/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765071" y="6153074"/>
                    <a:ext cx="854179" cy="933526"/>
                  </a:xfrm>
                  <a:prstGeom prst="roundRect">
                    <a:avLst/>
                  </a:prstGeom>
                  <a:solidFill>
                    <a:srgbClr val="EAEAF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65071" y="6153074"/>
                    <a:ext cx="864339" cy="92333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latin typeface="Arial" charset="0"/>
                        <a:ea typeface="Arial" charset="0"/>
                        <a:cs typeface="Arial" charset="0"/>
                      </a:rPr>
                      <a:t>a</a:t>
                    </a:r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1_b2</a:t>
                    </a:r>
                  </a:p>
                  <a:p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a1_a3</a:t>
                    </a:r>
                  </a:p>
                  <a:p>
                    <a:r>
                      <a:rPr lang="en-US" b="1" dirty="0">
                        <a:latin typeface="Arial" charset="0"/>
                        <a:ea typeface="Arial" charset="0"/>
                        <a:cs typeface="Arial" charset="0"/>
                      </a:rPr>
                      <a:t>b</a:t>
                    </a:r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2_a3</a:t>
                    </a:r>
                    <a:endParaRPr lang="en-US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908706" y="6153074"/>
                  <a:ext cx="864339" cy="933526"/>
                  <a:chOff x="765071" y="6153074"/>
                  <a:chExt cx="864339" cy="933526"/>
                </a:xfrm>
                <a:grpFill/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765071" y="6153074"/>
                    <a:ext cx="854179" cy="933526"/>
                  </a:xfrm>
                  <a:prstGeom prst="roundRect">
                    <a:avLst/>
                  </a:prstGeom>
                  <a:solidFill>
                    <a:srgbClr val="EAEAF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5071" y="6153074"/>
                    <a:ext cx="864339" cy="92333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latin typeface="Arial" charset="0"/>
                        <a:ea typeface="Arial" charset="0"/>
                        <a:cs typeface="Arial" charset="0"/>
                      </a:rPr>
                      <a:t>a</a:t>
                    </a:r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1_b2</a:t>
                    </a:r>
                  </a:p>
                  <a:p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a1_a3</a:t>
                    </a:r>
                  </a:p>
                  <a:p>
                    <a:r>
                      <a:rPr lang="en-US" b="1" dirty="0">
                        <a:latin typeface="Arial" charset="0"/>
                        <a:ea typeface="Arial" charset="0"/>
                        <a:cs typeface="Arial" charset="0"/>
                      </a:rPr>
                      <a:t>b</a:t>
                    </a:r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2_a3</a:t>
                    </a:r>
                    <a:endParaRPr lang="en-US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34026" y="6153074"/>
                  <a:ext cx="864339" cy="933526"/>
                  <a:chOff x="765071" y="6153074"/>
                  <a:chExt cx="864339" cy="933526"/>
                </a:xfrm>
                <a:grpFill/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765071" y="6153074"/>
                    <a:ext cx="854179" cy="933526"/>
                  </a:xfrm>
                  <a:prstGeom prst="roundRect">
                    <a:avLst/>
                  </a:prstGeom>
                  <a:solidFill>
                    <a:srgbClr val="EAEAF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65071" y="6153074"/>
                    <a:ext cx="864339" cy="92333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a1_a2</a:t>
                    </a:r>
                  </a:p>
                  <a:p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a1_b3</a:t>
                    </a:r>
                  </a:p>
                  <a:p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a2_b3</a:t>
                    </a:r>
                    <a:endParaRPr lang="en-US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359347" y="6153074"/>
                  <a:ext cx="864339" cy="933526"/>
                  <a:chOff x="765071" y="6153074"/>
                  <a:chExt cx="864339" cy="933526"/>
                </a:xfrm>
                <a:grpFill/>
              </p:grpSpPr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765071" y="6153074"/>
                    <a:ext cx="854179" cy="933526"/>
                  </a:xfrm>
                  <a:prstGeom prst="roundRect">
                    <a:avLst/>
                  </a:prstGeom>
                  <a:solidFill>
                    <a:srgbClr val="EAEAF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65071" y="6153074"/>
                    <a:ext cx="864339" cy="92333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b1_b2</a:t>
                    </a:r>
                  </a:p>
                  <a:p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b1_a3</a:t>
                    </a:r>
                  </a:p>
                  <a:p>
                    <a:r>
                      <a:rPr lang="en-US" b="1" dirty="0">
                        <a:latin typeface="Arial" charset="0"/>
                        <a:ea typeface="Arial" charset="0"/>
                        <a:cs typeface="Arial" charset="0"/>
                      </a:rPr>
                      <a:t>b</a:t>
                    </a:r>
                    <a:r>
                      <a:rPr lang="en-US" b="1" dirty="0" smtClean="0">
                        <a:latin typeface="Arial" charset="0"/>
                        <a:ea typeface="Arial" charset="0"/>
                        <a:cs typeface="Arial" charset="0"/>
                      </a:rPr>
                      <a:t>2_a3</a:t>
                    </a:r>
                    <a:endParaRPr lang="en-US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1794798" y="6198918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Create “Corpus”</a:t>
                </a:r>
                <a:endParaRPr lang="en-US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1453311" y="7154482"/>
                <a:ext cx="323056" cy="225464"/>
              </a:xfrm>
              <a:prstGeom prst="rightArrow">
                <a:avLst/>
              </a:prstGeom>
              <a:solidFill>
                <a:srgbClr val="EAEA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Arrow 28"/>
              <p:cNvSpPr/>
              <p:nvPr/>
            </p:nvSpPr>
            <p:spPr>
              <a:xfrm>
                <a:off x="2675572" y="7121985"/>
                <a:ext cx="323056" cy="225464"/>
              </a:xfrm>
              <a:prstGeom prst="rightArrow">
                <a:avLst/>
              </a:prstGeom>
              <a:solidFill>
                <a:srgbClr val="EAEA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905743" y="7121985"/>
                <a:ext cx="323056" cy="225464"/>
              </a:xfrm>
              <a:prstGeom prst="rightArrow">
                <a:avLst/>
              </a:prstGeom>
              <a:solidFill>
                <a:srgbClr val="EAEA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26612" r="53122" b="45172"/>
            <a:stretch/>
          </p:blipFill>
          <p:spPr>
            <a:xfrm>
              <a:off x="5946042" y="4040032"/>
              <a:ext cx="4707142" cy="141660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446317" y="2088964"/>
              <a:ext cx="409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rial" charset="0"/>
                  <a:ea typeface="Arial" charset="0"/>
                  <a:cs typeface="Arial" charset="0"/>
                </a:rPr>
                <a:t>2                  4                 6                  8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09349" y="2389707"/>
              <a:ext cx="1590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Time (seconds)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32415" y="3609530"/>
              <a:ext cx="2886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Dynamic Topic Modeling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52895" y="5263194"/>
              <a:ext cx="1590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Time (seconds)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486400" y="1860442"/>
            <a:ext cx="6425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645353" y="2923730"/>
            <a:ext cx="0" cy="6400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246545" y="8813927"/>
            <a:ext cx="4635239" cy="2248181"/>
            <a:chOff x="710715" y="9019046"/>
            <a:chExt cx="4635239" cy="2248181"/>
          </a:xfrm>
        </p:grpSpPr>
        <p:grpSp>
          <p:nvGrpSpPr>
            <p:cNvPr id="72" name="Group 71"/>
            <p:cNvGrpSpPr/>
            <p:nvPr/>
          </p:nvGrpSpPr>
          <p:grpSpPr>
            <a:xfrm>
              <a:off x="710715" y="9019046"/>
              <a:ext cx="4635239" cy="2248181"/>
              <a:chOff x="710715" y="9019046"/>
              <a:chExt cx="4635239" cy="2248181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53411" r="53122"/>
              <a:stretch/>
            </p:blipFill>
            <p:spPr>
              <a:xfrm>
                <a:off x="710715" y="9019046"/>
                <a:ext cx="4635239" cy="2248181"/>
              </a:xfrm>
              <a:prstGeom prst="rect">
                <a:avLst/>
              </a:prstGeom>
            </p:spPr>
          </p:pic>
          <p:sp>
            <p:nvSpPr>
              <p:cNvPr id="71" name="Rectangle 70"/>
              <p:cNvSpPr/>
              <p:nvPr/>
            </p:nvSpPr>
            <p:spPr>
              <a:xfrm>
                <a:off x="1336431" y="10454132"/>
                <a:ext cx="4009523" cy="413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546171" y="10491434"/>
              <a:ext cx="1590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Time (seconds)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7" y="7021094"/>
            <a:ext cx="4449360" cy="3707800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8633643" y="5752600"/>
            <a:ext cx="0" cy="6400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462024" y="8715953"/>
            <a:ext cx="6400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78149" y="636538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Hierarchical Clustering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2358" y="6333002"/>
            <a:ext cx="36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Multinomial Topic Distributions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58</Words>
  <Application>Microsoft Macintosh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Nicholas</dc:creator>
  <cp:lastModifiedBy>Jonathan Nicholas</cp:lastModifiedBy>
  <cp:revision>18</cp:revision>
  <dcterms:created xsi:type="dcterms:W3CDTF">2019-08-27T21:19:51Z</dcterms:created>
  <dcterms:modified xsi:type="dcterms:W3CDTF">2019-09-02T21:51:51Z</dcterms:modified>
</cp:coreProperties>
</file>