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9F31-B07D-4857-93D3-8DF31F02B07F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04B15356-F2D3-4CAB-9AEB-8C5949A73E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10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9F31-B07D-4857-93D3-8DF31F02B07F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5356-F2D3-4CAB-9AEB-8C5949A73E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86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9F31-B07D-4857-93D3-8DF31F02B07F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5356-F2D3-4CAB-9AEB-8C5949A73E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06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9F31-B07D-4857-93D3-8DF31F02B07F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5356-F2D3-4CAB-9AEB-8C5949A73E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243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A169F31-B07D-4857-93D3-8DF31F02B07F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4B15356-F2D3-4CAB-9AEB-8C5949A73E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672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9F31-B07D-4857-93D3-8DF31F02B07F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5356-F2D3-4CAB-9AEB-8C5949A73E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27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9F31-B07D-4857-93D3-8DF31F02B07F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5356-F2D3-4CAB-9AEB-8C5949A73E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841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9F31-B07D-4857-93D3-8DF31F02B07F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5356-F2D3-4CAB-9AEB-8C5949A73E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07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9F31-B07D-4857-93D3-8DF31F02B07F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5356-F2D3-4CAB-9AEB-8C5949A73E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643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9F31-B07D-4857-93D3-8DF31F02B07F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5356-F2D3-4CAB-9AEB-8C5949A73E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75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9F31-B07D-4857-93D3-8DF31F02B07F}" type="datetimeFigureOut">
              <a:rPr lang="es-MX" smtClean="0"/>
              <a:t>22/02/2017</a:t>
            </a:fld>
            <a:endParaRPr lang="es-MX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5356-F2D3-4CAB-9AEB-8C5949A73E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926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169F31-B07D-4857-93D3-8DF31F02B07F}" type="datetimeFigureOut">
              <a:rPr lang="es-MX" smtClean="0"/>
              <a:t>22/02/2017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04B15356-F2D3-4CAB-9AEB-8C5949A73E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2548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7" y="941893"/>
            <a:ext cx="9966960" cy="3035808"/>
          </a:xfrm>
        </p:spPr>
        <p:txBody>
          <a:bodyPr/>
          <a:lstStyle/>
          <a:p>
            <a:r>
              <a:rPr lang="es-MX" dirty="0">
                <a:solidFill>
                  <a:schemeClr val="accent2"/>
                </a:solidFill>
              </a:rPr>
              <a:t>Nado de un hombre en el río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0247" y="4508390"/>
            <a:ext cx="10274014" cy="2157454"/>
          </a:xfrm>
        </p:spPr>
        <p:txBody>
          <a:bodyPr>
            <a:normAutofit fontScale="92500"/>
          </a:bodyPr>
          <a:lstStyle/>
          <a:p>
            <a:r>
              <a:rPr lang="es-MX" dirty="0">
                <a:solidFill>
                  <a:srgbClr val="002060"/>
                </a:solidFill>
              </a:rPr>
              <a:t>Autores</a:t>
            </a:r>
            <a:r>
              <a:rPr lang="es-MX" dirty="0">
                <a:solidFill>
                  <a:schemeClr val="accent6"/>
                </a:solidFill>
              </a:rPr>
              <a:t>: </a:t>
            </a:r>
          </a:p>
          <a:p>
            <a:r>
              <a:rPr lang="es-MX" dirty="0"/>
              <a:t>	- Manuel Mora</a:t>
            </a:r>
          </a:p>
          <a:p>
            <a:r>
              <a:rPr lang="es-MX" dirty="0"/>
              <a:t>	- Jonathan Caicedo</a:t>
            </a:r>
          </a:p>
          <a:p>
            <a:r>
              <a:rPr lang="es-MX" dirty="0">
                <a:solidFill>
                  <a:srgbClr val="002060"/>
                </a:solidFill>
              </a:rPr>
              <a:t>Asignatura</a:t>
            </a:r>
            <a:r>
              <a:rPr lang="es-MX" dirty="0">
                <a:solidFill>
                  <a:schemeClr val="accent6"/>
                </a:solidFill>
              </a:rPr>
              <a:t>:  </a:t>
            </a:r>
            <a:r>
              <a:rPr lang="es-MX" dirty="0"/>
              <a:t>Simulación</a:t>
            </a:r>
          </a:p>
          <a:p>
            <a:r>
              <a:rPr lang="es-MX" dirty="0">
                <a:solidFill>
                  <a:srgbClr val="002060"/>
                </a:solidFill>
              </a:rPr>
              <a:t>Paralelo</a:t>
            </a:r>
            <a:r>
              <a:rPr lang="es-MX" dirty="0">
                <a:solidFill>
                  <a:schemeClr val="accent6"/>
                </a:solidFill>
              </a:rPr>
              <a:t>: </a:t>
            </a:r>
            <a:r>
              <a:rPr lang="es-MX" dirty="0"/>
              <a:t>6to “A”						</a:t>
            </a:r>
            <a:r>
              <a:rPr lang="es-MX" dirty="0">
                <a:solidFill>
                  <a:srgbClr val="002060"/>
                </a:solidFill>
              </a:rPr>
              <a:t>Docente</a:t>
            </a:r>
            <a:r>
              <a:rPr lang="es-MX" dirty="0">
                <a:solidFill>
                  <a:schemeClr val="accent6"/>
                </a:solidFill>
              </a:rPr>
              <a:t>: </a:t>
            </a:r>
            <a:r>
              <a:rPr lang="es-MX" dirty="0"/>
              <a:t>Ing. Omar Ruíz</a:t>
            </a:r>
          </a:p>
        </p:txBody>
      </p:sp>
    </p:spTree>
    <p:extLst>
      <p:ext uri="{BB962C8B-B14F-4D97-AF65-F5344CB8AC3E}">
        <p14:creationId xmlns:p14="http://schemas.microsoft.com/office/powerpoint/2010/main" val="301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Modelo matemático el cual enfoca la simulación del nado de un hombre a través de un río donde se puede observar el comportamiento del hombre sobre el flujo de agua, teniendo en cuenta que la trayectoria del nado.</a:t>
            </a:r>
          </a:p>
        </p:txBody>
      </p:sp>
      <p:pic>
        <p:nvPicPr>
          <p:cNvPr id="1026" name="Picture 2" descr="Resultado de imagen para nadador dibujo animado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77" y="4014283"/>
            <a:ext cx="25146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61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2235" y="379132"/>
            <a:ext cx="7451300" cy="1609344"/>
          </a:xfrm>
        </p:spPr>
        <p:txBody>
          <a:bodyPr/>
          <a:lstStyle/>
          <a:p>
            <a:r>
              <a:rPr lang="es-MX" dirty="0">
                <a:solidFill>
                  <a:srgbClr val="C00000"/>
                </a:solidFill>
              </a:rPr>
              <a:t>Modelo matemático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093976"/>
            <a:ext cx="4482813" cy="4078224"/>
          </a:xfrm>
        </p:spPr>
        <p:txBody>
          <a:bodyPr/>
          <a:lstStyle/>
          <a:p>
            <a:pPr algn="just"/>
            <a:r>
              <a:rPr lang="es-MX" dirty="0"/>
              <a:t>Un modelo matemático es una construcción matemática abstracta y simplificada relacionada con una parte de la realidad y creada para un propósito particular, es por tal manera que presentamos un modelo matemático no lineal formado a partir de ecuaciones diferenciales 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704" y="1988476"/>
            <a:ext cx="5851663" cy="428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dirty="0">
                <a:solidFill>
                  <a:srgbClr val="C00000"/>
                </a:solidFill>
              </a:rPr>
              <a:t>Método de Euler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Este método se aplica para encontrar la solución a ecuaciones diferenciales ordinarias (EDO), esto es, cuando la función involucra solo una variable independiente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El método se basa en forma general en la pendiente estimada de la función para extrapolar desde un valor anterior a un nuevo valor: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605" y="4770783"/>
            <a:ext cx="5564561" cy="17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1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00000"/>
                </a:solidFill>
              </a:rPr>
              <a:t>Descripción del modelo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presente modelo matemático (1) tiene como finalidad establecer la trayectoria que un adulto seguirá al intentar llegar de una playa a otra nadando a través de un río. Las variables que se han considerado son:</a:t>
            </a:r>
          </a:p>
          <a:p>
            <a:pPr algn="just"/>
            <a:r>
              <a:rPr lang="es-MX" dirty="0"/>
              <a:t>x: que hace referencia a la distancia entre las playas este-oeste la cual es de 1 milla.</a:t>
            </a:r>
          </a:p>
          <a:p>
            <a:pPr algn="just"/>
            <a:r>
              <a:rPr lang="es-MX" dirty="0"/>
              <a:t>y: alejamiento hacia el norte de las playas.</a:t>
            </a:r>
          </a:p>
          <a:p>
            <a:pPr algn="just"/>
            <a:r>
              <a:rPr lang="es-MX" dirty="0"/>
              <a:t>V s: la velocidad a la que va el nadador.</a:t>
            </a:r>
          </a:p>
          <a:p>
            <a:pPr algn="just"/>
            <a:r>
              <a:rPr lang="es-MX" dirty="0"/>
              <a:t>V r: la velocidad a la que huye el río.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214" y="4797287"/>
            <a:ext cx="3653419" cy="15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4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378" y="1332772"/>
            <a:ext cx="6934465" cy="1264654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rgbClr val="C00000"/>
                </a:solidFill>
              </a:rPr>
              <a:t>Conclusiones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3313042"/>
            <a:ext cx="10058400" cy="2859157"/>
          </a:xfrm>
        </p:spPr>
        <p:txBody>
          <a:bodyPr/>
          <a:lstStyle/>
          <a:p>
            <a:pPr algn="just"/>
            <a:r>
              <a:rPr lang="es-MX" dirty="0"/>
              <a:t>La simulación nos sirve para tratar de recrear algo de la vida real con un cierto margen de error, el cual vara dependiendo de cuantas variables se han tomado del entorno.</a:t>
            </a:r>
          </a:p>
          <a:p>
            <a:pPr algn="just"/>
            <a:r>
              <a:rPr lang="es-MX" dirty="0"/>
              <a:t>La simulación es muy útil para recrear escenarios que sean peligrosos para la vida humana.</a:t>
            </a:r>
          </a:p>
          <a:p>
            <a:pPr algn="just"/>
            <a:r>
              <a:rPr lang="es-MX" dirty="0"/>
              <a:t>El simular algo nos ayuda a la toma de decisiones.</a:t>
            </a:r>
          </a:p>
        </p:txBody>
      </p:sp>
    </p:spTree>
    <p:extLst>
      <p:ext uri="{BB962C8B-B14F-4D97-AF65-F5344CB8AC3E}">
        <p14:creationId xmlns:p14="http://schemas.microsoft.com/office/powerpoint/2010/main" val="323180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Resultado de imagen para grac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9" y="1289304"/>
            <a:ext cx="10845118" cy="435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375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tras en mader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Madera</Template>
  <TotalTime>67</TotalTime>
  <Words>304</Words>
  <Application>Microsoft Office PowerPoint</Application>
  <PresentationFormat>Panorámica</PresentationFormat>
  <Paragraphs>23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Georgia</vt:lpstr>
      <vt:lpstr>Trebuchet MS</vt:lpstr>
      <vt:lpstr>Wingdings</vt:lpstr>
      <vt:lpstr>Letras en madera</vt:lpstr>
      <vt:lpstr>Nado de un hombre en el río</vt:lpstr>
      <vt:lpstr>Presentación de PowerPoint</vt:lpstr>
      <vt:lpstr>Modelo matemático</vt:lpstr>
      <vt:lpstr>Método de Euler</vt:lpstr>
      <vt:lpstr>Descripción del modelo</vt:lpstr>
      <vt:lpstr>Conclusiones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Nado de un hombre en el río</dc:title>
  <dc:creator>Jonathan Ivan Caicedo Rodriguez</dc:creator>
  <cp:lastModifiedBy>Jonathan Ivan Caicedo Rodriguez</cp:lastModifiedBy>
  <cp:revision>26</cp:revision>
  <dcterms:created xsi:type="dcterms:W3CDTF">2017-02-22T02:13:46Z</dcterms:created>
  <dcterms:modified xsi:type="dcterms:W3CDTF">2017-02-22T16:04:31Z</dcterms:modified>
</cp:coreProperties>
</file>