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8"/>
  </p:notesMasterIdLst>
  <p:sldIdLst>
    <p:sldId id="256" r:id="rId2"/>
    <p:sldId id="267" r:id="rId3"/>
    <p:sldId id="269" r:id="rId4"/>
    <p:sldId id="275" r:id="rId5"/>
    <p:sldId id="258" r:id="rId6"/>
    <p:sldId id="262" r:id="rId7"/>
    <p:sldId id="261" r:id="rId8"/>
    <p:sldId id="259" r:id="rId9"/>
    <p:sldId id="272" r:id="rId10"/>
    <p:sldId id="265" r:id="rId11"/>
    <p:sldId id="266" r:id="rId12"/>
    <p:sldId id="260" r:id="rId13"/>
    <p:sldId id="271" r:id="rId14"/>
    <p:sldId id="274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7FEC0C7-EBF2-2E32-7655-A8741A898532}" name="Jonathan Ivey" initials="JI" userId="S::jwi001@uark.edu::02ddc5de-55af-4205-bc33-b3ded2e15cc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D40C1A-8C95-422E-89C5-0E8CF7537544}" v="505" dt="2023-04-30T20:46:29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kumar Patil" userId="S::ampatil@uark.edu::52533654-587f-4bf7-aac5-6fe6296ba841" providerId="AD" clId="Web-{F66678C2-BE16-C735-0C74-47FF0F3335A3}"/>
    <pc:docChg chg="addSld delSld modSld">
      <pc:chgData name="Amitkumar Patil" userId="S::ampatil@uark.edu::52533654-587f-4bf7-aac5-6fe6296ba841" providerId="AD" clId="Web-{F66678C2-BE16-C735-0C74-47FF0F3335A3}" dt="2023-04-27T16:29:54.271" v="383" actId="20577"/>
      <pc:docMkLst>
        <pc:docMk/>
      </pc:docMkLst>
      <pc:sldChg chg="delSp">
        <pc:chgData name="Amitkumar Patil" userId="S::ampatil@uark.edu::52533654-587f-4bf7-aac5-6fe6296ba841" providerId="AD" clId="Web-{F66678C2-BE16-C735-0C74-47FF0F3335A3}" dt="2023-04-27T16:17:16.471" v="370"/>
        <pc:sldMkLst>
          <pc:docMk/>
          <pc:sldMk cId="3164092012" sldId="258"/>
        </pc:sldMkLst>
        <pc:spChg chg="del">
          <ac:chgData name="Amitkumar Patil" userId="S::ampatil@uark.edu::52533654-587f-4bf7-aac5-6fe6296ba841" providerId="AD" clId="Web-{F66678C2-BE16-C735-0C74-47FF0F3335A3}" dt="2023-04-27T16:17:16.471" v="370"/>
          <ac:spMkLst>
            <pc:docMk/>
            <pc:sldMk cId="3164092012" sldId="258"/>
            <ac:spMk id="3" creationId="{FACC92BB-5452-8305-EB1B-57C0201877F8}"/>
          </ac:spMkLst>
        </pc:spChg>
      </pc:sldChg>
      <pc:sldChg chg="delSp">
        <pc:chgData name="Amitkumar Patil" userId="S::ampatil@uark.edu::52533654-587f-4bf7-aac5-6fe6296ba841" providerId="AD" clId="Web-{F66678C2-BE16-C735-0C74-47FF0F3335A3}" dt="2023-04-27T16:17:11.096" v="369"/>
        <pc:sldMkLst>
          <pc:docMk/>
          <pc:sldMk cId="3151131625" sldId="259"/>
        </pc:sldMkLst>
        <pc:spChg chg="del">
          <ac:chgData name="Amitkumar Patil" userId="S::ampatil@uark.edu::52533654-587f-4bf7-aac5-6fe6296ba841" providerId="AD" clId="Web-{F66678C2-BE16-C735-0C74-47FF0F3335A3}" dt="2023-04-27T16:17:11.096" v="369"/>
          <ac:spMkLst>
            <pc:docMk/>
            <pc:sldMk cId="3151131625" sldId="259"/>
            <ac:spMk id="3" creationId="{FACC92BB-5452-8305-EB1B-57C0201877F8}"/>
          </ac:spMkLst>
        </pc:spChg>
      </pc:sldChg>
      <pc:sldChg chg="delSp modSp">
        <pc:chgData name="Amitkumar Patil" userId="S::ampatil@uark.edu::52533654-587f-4bf7-aac5-6fe6296ba841" providerId="AD" clId="Web-{F66678C2-BE16-C735-0C74-47FF0F3335A3}" dt="2023-04-27T16:11:43.244" v="367"/>
        <pc:sldMkLst>
          <pc:docMk/>
          <pc:sldMk cId="1344973186" sldId="260"/>
        </pc:sldMkLst>
        <pc:spChg chg="del mod">
          <ac:chgData name="Amitkumar Patil" userId="S::ampatil@uark.edu::52533654-587f-4bf7-aac5-6fe6296ba841" providerId="AD" clId="Web-{F66678C2-BE16-C735-0C74-47FF0F3335A3}" dt="2023-04-27T16:11:43.244" v="367"/>
          <ac:spMkLst>
            <pc:docMk/>
            <pc:sldMk cId="1344973186" sldId="260"/>
            <ac:spMk id="3" creationId="{FACC92BB-5452-8305-EB1B-57C0201877F8}"/>
          </ac:spMkLst>
        </pc:spChg>
      </pc:sldChg>
      <pc:sldChg chg="modSp">
        <pc:chgData name="Amitkumar Patil" userId="S::ampatil@uark.edu::52533654-587f-4bf7-aac5-6fe6296ba841" providerId="AD" clId="Web-{F66678C2-BE16-C735-0C74-47FF0F3335A3}" dt="2023-04-27T16:09:41.835" v="346"/>
        <pc:sldMkLst>
          <pc:docMk/>
          <pc:sldMk cId="103719874" sldId="261"/>
        </pc:sldMkLst>
        <pc:spChg chg="mod">
          <ac:chgData name="Amitkumar Patil" userId="S::ampatil@uark.edu::52533654-587f-4bf7-aac5-6fe6296ba841" providerId="AD" clId="Web-{F66678C2-BE16-C735-0C74-47FF0F3335A3}" dt="2023-04-27T16:09:41.835" v="346"/>
          <ac:spMkLst>
            <pc:docMk/>
            <pc:sldMk cId="103719874" sldId="261"/>
            <ac:spMk id="2" creationId="{BFD25F08-7226-F51B-C7B0-F9BC6B26EB9D}"/>
          </ac:spMkLst>
        </pc:spChg>
        <pc:spChg chg="mod">
          <ac:chgData name="Amitkumar Patil" userId="S::ampatil@uark.edu::52533654-587f-4bf7-aac5-6fe6296ba841" providerId="AD" clId="Web-{F66678C2-BE16-C735-0C74-47FF0F3335A3}" dt="2023-04-27T16:09:41.835" v="346"/>
          <ac:spMkLst>
            <pc:docMk/>
            <pc:sldMk cId="103719874" sldId="261"/>
            <ac:spMk id="8" creationId="{C1F4345D-C3EC-690F-2602-F481BAFF14B6}"/>
          </ac:spMkLst>
        </pc:spChg>
        <pc:picChg chg="mod">
          <ac:chgData name="Amitkumar Patil" userId="S::ampatil@uark.edu::52533654-587f-4bf7-aac5-6fe6296ba841" providerId="AD" clId="Web-{F66678C2-BE16-C735-0C74-47FF0F3335A3}" dt="2023-04-27T16:09:41.835" v="346"/>
          <ac:picMkLst>
            <pc:docMk/>
            <pc:sldMk cId="103719874" sldId="261"/>
            <ac:picMk id="4" creationId="{BB5235BD-EF3F-3D5A-0C7D-F515A82D2D4B}"/>
          </ac:picMkLst>
        </pc:picChg>
      </pc:sldChg>
      <pc:sldChg chg="modSp">
        <pc:chgData name="Amitkumar Patil" userId="S::ampatil@uark.edu::52533654-587f-4bf7-aac5-6fe6296ba841" providerId="AD" clId="Web-{F66678C2-BE16-C735-0C74-47FF0F3335A3}" dt="2023-04-27T16:10:27.868" v="351" actId="20577"/>
        <pc:sldMkLst>
          <pc:docMk/>
          <pc:sldMk cId="2943772713" sldId="262"/>
        </pc:sldMkLst>
        <pc:spChg chg="mod">
          <ac:chgData name="Amitkumar Patil" userId="S::ampatil@uark.edu::52533654-587f-4bf7-aac5-6fe6296ba841" providerId="AD" clId="Web-{F66678C2-BE16-C735-0C74-47FF0F3335A3}" dt="2023-04-27T16:09:52.023" v="347"/>
          <ac:spMkLst>
            <pc:docMk/>
            <pc:sldMk cId="2943772713" sldId="262"/>
            <ac:spMk id="2" creationId="{05F174B5-EE5C-EF26-03BB-AF00B83A136C}"/>
          </ac:spMkLst>
        </pc:spChg>
        <pc:spChg chg="mod">
          <ac:chgData name="Amitkumar Patil" userId="S::ampatil@uark.edu::52533654-587f-4bf7-aac5-6fe6296ba841" providerId="AD" clId="Web-{F66678C2-BE16-C735-0C74-47FF0F3335A3}" dt="2023-04-27T16:10:27.868" v="351" actId="20577"/>
          <ac:spMkLst>
            <pc:docMk/>
            <pc:sldMk cId="2943772713" sldId="262"/>
            <ac:spMk id="3" creationId="{93AC2282-0B6B-86A0-C1FE-DB96D736B764}"/>
          </ac:spMkLst>
        </pc:spChg>
        <pc:picChg chg="mod">
          <ac:chgData name="Amitkumar Patil" userId="S::ampatil@uark.edu::52533654-587f-4bf7-aac5-6fe6296ba841" providerId="AD" clId="Web-{F66678C2-BE16-C735-0C74-47FF0F3335A3}" dt="2023-04-27T16:09:52.023" v="347"/>
          <ac:picMkLst>
            <pc:docMk/>
            <pc:sldMk cId="2943772713" sldId="262"/>
            <ac:picMk id="5" creationId="{7FE27C25-BD37-FD45-3350-73EE15031F0E}"/>
          </ac:picMkLst>
        </pc:picChg>
      </pc:sldChg>
      <pc:sldChg chg="modSp">
        <pc:chgData name="Amitkumar Patil" userId="S::ampatil@uark.edu::52533654-587f-4bf7-aac5-6fe6296ba841" providerId="AD" clId="Web-{F66678C2-BE16-C735-0C74-47FF0F3335A3}" dt="2023-04-27T16:10:48.790" v="354" actId="20577"/>
        <pc:sldMkLst>
          <pc:docMk/>
          <pc:sldMk cId="1262809409" sldId="265"/>
        </pc:sldMkLst>
        <pc:spChg chg="mod">
          <ac:chgData name="Amitkumar Patil" userId="S::ampatil@uark.edu::52533654-587f-4bf7-aac5-6fe6296ba841" providerId="AD" clId="Web-{F66678C2-BE16-C735-0C74-47FF0F3335A3}" dt="2023-04-27T16:10:48.790" v="354" actId="20577"/>
          <ac:spMkLst>
            <pc:docMk/>
            <pc:sldMk cId="1262809409" sldId="265"/>
            <ac:spMk id="3" creationId="{DC689AD8-6E06-3355-2DAE-4BCA07A06431}"/>
          </ac:spMkLst>
        </pc:spChg>
      </pc:sldChg>
      <pc:sldChg chg="modCm">
        <pc:chgData name="Amitkumar Patil" userId="S::ampatil@uark.edu::52533654-587f-4bf7-aac5-6fe6296ba841" providerId="AD" clId="Web-{F66678C2-BE16-C735-0C74-47FF0F3335A3}" dt="2023-04-27T16:17:24.096" v="371"/>
        <pc:sldMkLst>
          <pc:docMk/>
          <pc:sldMk cId="4041539172" sldId="26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Amitkumar Patil" userId="S::ampatil@uark.edu::52533654-587f-4bf7-aac5-6fe6296ba841" providerId="AD" clId="Web-{F66678C2-BE16-C735-0C74-47FF0F3335A3}" dt="2023-04-27T16:17:24.096" v="371"/>
              <pc2:cmMkLst xmlns:pc2="http://schemas.microsoft.com/office/powerpoint/2019/9/main/command">
                <pc:docMk/>
                <pc:sldMk cId="4041539172" sldId="267"/>
                <pc2:cmMk id="{A783DA59-BA1C-4825-87F3-9DF1BDBFC077}"/>
              </pc2:cmMkLst>
            </pc226:cmChg>
          </p:ext>
        </pc:extLst>
      </pc:sldChg>
      <pc:sldChg chg="delSp">
        <pc:chgData name="Amitkumar Patil" userId="S::ampatil@uark.edu::52533654-587f-4bf7-aac5-6fe6296ba841" providerId="AD" clId="Web-{F66678C2-BE16-C735-0C74-47FF0F3335A3}" dt="2023-04-27T16:17:02.393" v="368"/>
        <pc:sldMkLst>
          <pc:docMk/>
          <pc:sldMk cId="886903873" sldId="268"/>
        </pc:sldMkLst>
        <pc:spChg chg="del">
          <ac:chgData name="Amitkumar Patil" userId="S::ampatil@uark.edu::52533654-587f-4bf7-aac5-6fe6296ba841" providerId="AD" clId="Web-{F66678C2-BE16-C735-0C74-47FF0F3335A3}" dt="2023-04-27T16:17:02.393" v="368"/>
          <ac:spMkLst>
            <pc:docMk/>
            <pc:sldMk cId="886903873" sldId="268"/>
            <ac:spMk id="3" creationId="{A804A872-3B56-C1EB-B9CA-91B85660C96D}"/>
          </ac:spMkLst>
        </pc:spChg>
      </pc:sldChg>
      <pc:sldChg chg="addSp delSp modSp mod setBg">
        <pc:chgData name="Amitkumar Patil" userId="S::ampatil@uark.edu::52533654-587f-4bf7-aac5-6fe6296ba841" providerId="AD" clId="Web-{F66678C2-BE16-C735-0C74-47FF0F3335A3}" dt="2023-04-27T16:27:56.674" v="376" actId="20577"/>
        <pc:sldMkLst>
          <pc:docMk/>
          <pc:sldMk cId="3156966025" sldId="271"/>
        </pc:sldMkLst>
        <pc:spChg chg="mod">
          <ac:chgData name="Amitkumar Patil" userId="S::ampatil@uark.edu::52533654-587f-4bf7-aac5-6fe6296ba841" providerId="AD" clId="Web-{F66678C2-BE16-C735-0C74-47FF0F3335A3}" dt="2023-04-27T16:08:54.428" v="343"/>
          <ac:spMkLst>
            <pc:docMk/>
            <pc:sldMk cId="3156966025" sldId="271"/>
            <ac:spMk id="2" creationId="{DADF9811-6AD5-61C5-0008-71EE9F795570}"/>
          </ac:spMkLst>
        </pc:spChg>
        <pc:spChg chg="del">
          <ac:chgData name="Amitkumar Patil" userId="S::ampatil@uark.edu::52533654-587f-4bf7-aac5-6fe6296ba841" providerId="AD" clId="Web-{F66678C2-BE16-C735-0C74-47FF0F3335A3}" dt="2023-04-27T15:59:41.477" v="0"/>
          <ac:spMkLst>
            <pc:docMk/>
            <pc:sldMk cId="3156966025" sldId="271"/>
            <ac:spMk id="3" creationId="{CFD83993-2162-FF55-DA51-03B9BF93011E}"/>
          </ac:spMkLst>
        </pc:spChg>
        <pc:spChg chg="add mod">
          <ac:chgData name="Amitkumar Patil" userId="S::ampatil@uark.edu::52533654-587f-4bf7-aac5-6fe6296ba841" providerId="AD" clId="Web-{F66678C2-BE16-C735-0C74-47FF0F3335A3}" dt="2023-04-27T16:27:56.674" v="376" actId="20577"/>
          <ac:spMkLst>
            <pc:docMk/>
            <pc:sldMk cId="3156966025" sldId="271"/>
            <ac:spMk id="8" creationId="{F9067299-0814-74C6-53B2-F70AE80E9F9B}"/>
          </ac:spMkLst>
        </pc:spChg>
        <pc:picChg chg="add del mod ord">
          <ac:chgData name="Amitkumar Patil" userId="S::ampatil@uark.edu::52533654-587f-4bf7-aac5-6fe6296ba841" providerId="AD" clId="Web-{F66678C2-BE16-C735-0C74-47FF0F3335A3}" dt="2023-04-27T16:27:47.502" v="372"/>
          <ac:picMkLst>
            <pc:docMk/>
            <pc:sldMk cId="3156966025" sldId="271"/>
            <ac:picMk id="4" creationId="{56D7F419-D15C-2103-E900-CB4DB280FE3A}"/>
          </ac:picMkLst>
        </pc:picChg>
        <pc:picChg chg="add mod">
          <ac:chgData name="Amitkumar Patil" userId="S::ampatil@uark.edu::52533654-587f-4bf7-aac5-6fe6296ba841" providerId="AD" clId="Web-{F66678C2-BE16-C735-0C74-47FF0F3335A3}" dt="2023-04-27T16:27:50.846" v="374"/>
          <ac:picMkLst>
            <pc:docMk/>
            <pc:sldMk cId="3156966025" sldId="271"/>
            <ac:picMk id="5" creationId="{CC55F748-68A2-1769-60D7-2D177CB373B3}"/>
          </ac:picMkLst>
        </pc:picChg>
      </pc:sldChg>
      <pc:sldChg chg="modSp">
        <pc:chgData name="Amitkumar Patil" userId="S::ampatil@uark.edu::52533654-587f-4bf7-aac5-6fe6296ba841" providerId="AD" clId="Web-{F66678C2-BE16-C735-0C74-47FF0F3335A3}" dt="2023-04-27T16:10:39.821" v="353" actId="20577"/>
        <pc:sldMkLst>
          <pc:docMk/>
          <pc:sldMk cId="1489220799" sldId="272"/>
        </pc:sldMkLst>
        <pc:spChg chg="mod">
          <ac:chgData name="Amitkumar Patil" userId="S::ampatil@uark.edu::52533654-587f-4bf7-aac5-6fe6296ba841" providerId="AD" clId="Web-{F66678C2-BE16-C735-0C74-47FF0F3335A3}" dt="2023-04-27T16:09:21.366" v="345"/>
          <ac:spMkLst>
            <pc:docMk/>
            <pc:sldMk cId="1489220799" sldId="272"/>
            <ac:spMk id="2" creationId="{E40D69F5-FCF2-451E-EF53-EED00F535B0D}"/>
          </ac:spMkLst>
        </pc:spChg>
        <pc:spChg chg="mod">
          <ac:chgData name="Amitkumar Patil" userId="S::ampatil@uark.edu::52533654-587f-4bf7-aac5-6fe6296ba841" providerId="AD" clId="Web-{F66678C2-BE16-C735-0C74-47FF0F3335A3}" dt="2023-04-27T16:10:39.821" v="353" actId="20577"/>
          <ac:spMkLst>
            <pc:docMk/>
            <pc:sldMk cId="1489220799" sldId="272"/>
            <ac:spMk id="3" creationId="{DC689AD8-6E06-3355-2DAE-4BCA07A06431}"/>
          </ac:spMkLst>
        </pc:spChg>
        <pc:picChg chg="mod">
          <ac:chgData name="Amitkumar Patil" userId="S::ampatil@uark.edu::52533654-587f-4bf7-aac5-6fe6296ba841" providerId="AD" clId="Web-{F66678C2-BE16-C735-0C74-47FF0F3335A3}" dt="2023-04-27T16:09:21.366" v="345"/>
          <ac:picMkLst>
            <pc:docMk/>
            <pc:sldMk cId="1489220799" sldId="272"/>
            <ac:picMk id="5" creationId="{F4EEAEC4-334B-F027-7344-8F93DAEE7E64}"/>
          </ac:picMkLst>
        </pc:picChg>
      </pc:sldChg>
      <pc:sldChg chg="addSp delSp modSp new del mod setBg">
        <pc:chgData name="Amitkumar Patil" userId="S::ampatil@uark.edu::52533654-587f-4bf7-aac5-6fe6296ba841" providerId="AD" clId="Web-{F66678C2-BE16-C735-0C74-47FF0F3335A3}" dt="2023-04-27T16:02:20.059" v="108"/>
        <pc:sldMkLst>
          <pc:docMk/>
          <pc:sldMk cId="2487739254" sldId="273"/>
        </pc:sldMkLst>
        <pc:spChg chg="mod">
          <ac:chgData name="Amitkumar Patil" userId="S::ampatil@uark.edu::52533654-587f-4bf7-aac5-6fe6296ba841" providerId="AD" clId="Web-{F66678C2-BE16-C735-0C74-47FF0F3335A3}" dt="2023-04-27T16:01:55.730" v="106"/>
          <ac:spMkLst>
            <pc:docMk/>
            <pc:sldMk cId="2487739254" sldId="273"/>
            <ac:spMk id="2" creationId="{FDBE1667-4F5A-AEBF-7A80-CB8CC3E4320B}"/>
          </ac:spMkLst>
        </pc:spChg>
        <pc:spChg chg="del">
          <ac:chgData name="Amitkumar Patil" userId="S::ampatil@uark.edu::52533654-587f-4bf7-aac5-6fe6296ba841" providerId="AD" clId="Web-{F66678C2-BE16-C735-0C74-47FF0F3335A3}" dt="2023-04-27T16:01:50.293" v="105"/>
          <ac:spMkLst>
            <pc:docMk/>
            <pc:sldMk cId="2487739254" sldId="273"/>
            <ac:spMk id="3" creationId="{3175193A-C469-6635-4C04-B6BB712988A8}"/>
          </ac:spMkLst>
        </pc:spChg>
        <pc:spChg chg="add">
          <ac:chgData name="Amitkumar Patil" userId="S::ampatil@uark.edu::52533654-587f-4bf7-aac5-6fe6296ba841" providerId="AD" clId="Web-{F66678C2-BE16-C735-0C74-47FF0F3335A3}" dt="2023-04-27T16:01:55.730" v="106"/>
          <ac:spMkLst>
            <pc:docMk/>
            <pc:sldMk cId="2487739254" sldId="273"/>
            <ac:spMk id="8" creationId="{2A3809C1-54E1-B011-5CB9-CEFA548476CA}"/>
          </ac:spMkLst>
        </pc:spChg>
        <pc:picChg chg="add mod ord">
          <ac:chgData name="Amitkumar Patil" userId="S::ampatil@uark.edu::52533654-587f-4bf7-aac5-6fe6296ba841" providerId="AD" clId="Web-{F66678C2-BE16-C735-0C74-47FF0F3335A3}" dt="2023-04-27T16:01:55.730" v="106"/>
          <ac:picMkLst>
            <pc:docMk/>
            <pc:sldMk cId="2487739254" sldId="273"/>
            <ac:picMk id="4" creationId="{BE399CD3-3A88-ACD2-BB44-AEFAF514EAA1}"/>
          </ac:picMkLst>
        </pc:picChg>
      </pc:sldChg>
      <pc:sldChg chg="addSp delSp modSp add replId">
        <pc:chgData name="Amitkumar Patil" userId="S::ampatil@uark.edu::52533654-587f-4bf7-aac5-6fe6296ba841" providerId="AD" clId="Web-{F66678C2-BE16-C735-0C74-47FF0F3335A3}" dt="2023-04-27T16:29:54.271" v="383" actId="20577"/>
        <pc:sldMkLst>
          <pc:docMk/>
          <pc:sldMk cId="3625130416" sldId="274"/>
        </pc:sldMkLst>
        <pc:spChg chg="mod">
          <ac:chgData name="Amitkumar Patil" userId="S::ampatil@uark.edu::52533654-587f-4bf7-aac5-6fe6296ba841" providerId="AD" clId="Web-{F66678C2-BE16-C735-0C74-47FF0F3335A3}" dt="2023-04-27T16:09:02.912" v="344"/>
          <ac:spMkLst>
            <pc:docMk/>
            <pc:sldMk cId="3625130416" sldId="274"/>
            <ac:spMk id="2" creationId="{DADF9811-6AD5-61C5-0008-71EE9F795570}"/>
          </ac:spMkLst>
        </pc:spChg>
        <pc:spChg chg="mod">
          <ac:chgData name="Amitkumar Patil" userId="S::ampatil@uark.edu::52533654-587f-4bf7-aac5-6fe6296ba841" providerId="AD" clId="Web-{F66678C2-BE16-C735-0C74-47FF0F3335A3}" dt="2023-04-27T16:29:54.271" v="383" actId="20577"/>
          <ac:spMkLst>
            <pc:docMk/>
            <pc:sldMk cId="3625130416" sldId="274"/>
            <ac:spMk id="8" creationId="{F9067299-0814-74C6-53B2-F70AE80E9F9B}"/>
          </ac:spMkLst>
        </pc:spChg>
        <pc:picChg chg="add del mod">
          <ac:chgData name="Amitkumar Patil" userId="S::ampatil@uark.edu::52533654-587f-4bf7-aac5-6fe6296ba841" providerId="AD" clId="Web-{F66678C2-BE16-C735-0C74-47FF0F3335A3}" dt="2023-04-27T16:28:43.800" v="377"/>
          <ac:picMkLst>
            <pc:docMk/>
            <pc:sldMk cId="3625130416" sldId="274"/>
            <ac:picMk id="3" creationId="{226CF9F5-DA82-152E-DF8D-36C541ACC87A}"/>
          </ac:picMkLst>
        </pc:picChg>
        <pc:picChg chg="del">
          <ac:chgData name="Amitkumar Patil" userId="S::ampatil@uark.edu::52533654-587f-4bf7-aac5-6fe6296ba841" providerId="AD" clId="Web-{F66678C2-BE16-C735-0C74-47FF0F3335A3}" dt="2023-04-27T16:02:27.856" v="112"/>
          <ac:picMkLst>
            <pc:docMk/>
            <pc:sldMk cId="3625130416" sldId="274"/>
            <ac:picMk id="4" creationId="{56D7F419-D15C-2103-E900-CB4DB280FE3A}"/>
          </ac:picMkLst>
        </pc:picChg>
        <pc:picChg chg="add mod">
          <ac:chgData name="Amitkumar Patil" userId="S::ampatil@uark.edu::52533654-587f-4bf7-aac5-6fe6296ba841" providerId="AD" clId="Web-{F66678C2-BE16-C735-0C74-47FF0F3335A3}" dt="2023-04-27T16:28:57.332" v="379"/>
          <ac:picMkLst>
            <pc:docMk/>
            <pc:sldMk cId="3625130416" sldId="274"/>
            <ac:picMk id="5" creationId="{9819F788-EC2A-E688-8AA7-313E93D48C83}"/>
          </ac:picMkLst>
        </pc:picChg>
      </pc:sldChg>
    </pc:docChg>
  </pc:docChgLst>
  <pc:docChgLst>
    <pc:chgData name="Cade Smiley" userId="S::cfsmiley@uark.edu::6115248e-a3f6-491d-b0ed-4090976b8e87" providerId="AD" clId="Web-{521318A9-5910-B754-7D61-DA8BFD799A8F}"/>
    <pc:docChg chg="modSld">
      <pc:chgData name="Cade Smiley" userId="S::cfsmiley@uark.edu::6115248e-a3f6-491d-b0ed-4090976b8e87" providerId="AD" clId="Web-{521318A9-5910-B754-7D61-DA8BFD799A8F}" dt="2023-04-26T14:49:25.250" v="7" actId="14100"/>
      <pc:docMkLst>
        <pc:docMk/>
      </pc:docMkLst>
      <pc:sldChg chg="addSp delSp modSp mod setBg">
        <pc:chgData name="Cade Smiley" userId="S::cfsmiley@uark.edu::6115248e-a3f6-491d-b0ed-4090976b8e87" providerId="AD" clId="Web-{521318A9-5910-B754-7D61-DA8BFD799A8F}" dt="2023-04-26T14:20:19.647" v="3"/>
        <pc:sldMkLst>
          <pc:docMk/>
          <pc:sldMk cId="103719874" sldId="261"/>
        </pc:sldMkLst>
        <pc:spChg chg="mod">
          <ac:chgData name="Cade Smiley" userId="S::cfsmiley@uark.edu::6115248e-a3f6-491d-b0ed-4090976b8e87" providerId="AD" clId="Web-{521318A9-5910-B754-7D61-DA8BFD799A8F}" dt="2023-04-26T14:20:19.647" v="3"/>
          <ac:spMkLst>
            <pc:docMk/>
            <pc:sldMk cId="103719874" sldId="261"/>
            <ac:spMk id="2" creationId="{BFD25F08-7226-F51B-C7B0-F9BC6B26EB9D}"/>
          </ac:spMkLst>
        </pc:spChg>
        <pc:spChg chg="del">
          <ac:chgData name="Cade Smiley" userId="S::cfsmiley@uark.edu::6115248e-a3f6-491d-b0ed-4090976b8e87" providerId="AD" clId="Web-{521318A9-5910-B754-7D61-DA8BFD799A8F}" dt="2023-04-26T14:20:12.568" v="0"/>
          <ac:spMkLst>
            <pc:docMk/>
            <pc:sldMk cId="103719874" sldId="261"/>
            <ac:spMk id="3" creationId="{CCCCF482-31EC-A11B-BDAE-86C3D68600C0}"/>
          </ac:spMkLst>
        </pc:spChg>
        <pc:spChg chg="add">
          <ac:chgData name="Cade Smiley" userId="S::cfsmiley@uark.edu::6115248e-a3f6-491d-b0ed-4090976b8e87" providerId="AD" clId="Web-{521318A9-5910-B754-7D61-DA8BFD799A8F}" dt="2023-04-26T14:20:19.647" v="3"/>
          <ac:spMkLst>
            <pc:docMk/>
            <pc:sldMk cId="103719874" sldId="261"/>
            <ac:spMk id="8" creationId="{C1F4345D-C3EC-690F-2602-F481BAFF14B6}"/>
          </ac:spMkLst>
        </pc:spChg>
        <pc:picChg chg="add mod ord">
          <ac:chgData name="Cade Smiley" userId="S::cfsmiley@uark.edu::6115248e-a3f6-491d-b0ed-4090976b8e87" providerId="AD" clId="Web-{521318A9-5910-B754-7D61-DA8BFD799A8F}" dt="2023-04-26T14:20:19.647" v="3"/>
          <ac:picMkLst>
            <pc:docMk/>
            <pc:sldMk cId="103719874" sldId="261"/>
            <ac:picMk id="4" creationId="{BB5235BD-EF3F-3D5A-0C7D-F515A82D2D4B}"/>
          </ac:picMkLst>
        </pc:picChg>
      </pc:sldChg>
      <pc:sldChg chg="addSp delSp modSp mod setBg">
        <pc:chgData name="Cade Smiley" userId="S::cfsmiley@uark.edu::6115248e-a3f6-491d-b0ed-4090976b8e87" providerId="AD" clId="Web-{521318A9-5910-B754-7D61-DA8BFD799A8F}" dt="2023-04-26T14:49:25.250" v="7" actId="14100"/>
        <pc:sldMkLst>
          <pc:docMk/>
          <pc:sldMk cId="2898355071" sldId="266"/>
        </pc:sldMkLst>
        <pc:spChg chg="mod">
          <ac:chgData name="Cade Smiley" userId="S::cfsmiley@uark.edu::6115248e-a3f6-491d-b0ed-4090976b8e87" providerId="AD" clId="Web-{521318A9-5910-B754-7D61-DA8BFD799A8F}" dt="2023-04-26T14:49:14" v="5"/>
          <ac:spMkLst>
            <pc:docMk/>
            <pc:sldMk cId="2898355071" sldId="266"/>
            <ac:spMk id="2" creationId="{DADF9811-6AD5-61C5-0008-71EE9F795570}"/>
          </ac:spMkLst>
        </pc:spChg>
        <pc:spChg chg="del">
          <ac:chgData name="Cade Smiley" userId="S::cfsmiley@uark.edu::6115248e-a3f6-491d-b0ed-4090976b8e87" providerId="AD" clId="Web-{521318A9-5910-B754-7D61-DA8BFD799A8F}" dt="2023-04-26T14:49:06.171" v="4"/>
          <ac:spMkLst>
            <pc:docMk/>
            <pc:sldMk cId="2898355071" sldId="266"/>
            <ac:spMk id="3" creationId="{CFD83993-2162-FF55-DA51-03B9BF93011E}"/>
          </ac:spMkLst>
        </pc:spChg>
        <pc:spChg chg="add">
          <ac:chgData name="Cade Smiley" userId="S::cfsmiley@uark.edu::6115248e-a3f6-491d-b0ed-4090976b8e87" providerId="AD" clId="Web-{521318A9-5910-B754-7D61-DA8BFD799A8F}" dt="2023-04-26T14:49:14" v="5"/>
          <ac:spMkLst>
            <pc:docMk/>
            <pc:sldMk cId="2898355071" sldId="266"/>
            <ac:spMk id="8" creationId="{473703BD-ED5F-D62A-184F-2F666EBF3C91}"/>
          </ac:spMkLst>
        </pc:spChg>
        <pc:picChg chg="add mod ord">
          <ac:chgData name="Cade Smiley" userId="S::cfsmiley@uark.edu::6115248e-a3f6-491d-b0ed-4090976b8e87" providerId="AD" clId="Web-{521318A9-5910-B754-7D61-DA8BFD799A8F}" dt="2023-04-26T14:49:25.250" v="7" actId="14100"/>
          <ac:picMkLst>
            <pc:docMk/>
            <pc:sldMk cId="2898355071" sldId="266"/>
            <ac:picMk id="4" creationId="{67B66374-361B-8C7F-D668-3636E52CF49F}"/>
          </ac:picMkLst>
        </pc:picChg>
      </pc:sldChg>
    </pc:docChg>
  </pc:docChgLst>
  <pc:docChgLst>
    <pc:chgData name="Amitkumar Patil" userId="S::ampatil@uark.edu::52533654-587f-4bf7-aac5-6fe6296ba841" providerId="AD" clId="Web-{64927049-4BCC-818F-D9B4-7ACAA11FFC45}"/>
    <pc:docChg chg="modSld">
      <pc:chgData name="Amitkumar Patil" userId="S::ampatil@uark.edu::52533654-587f-4bf7-aac5-6fe6296ba841" providerId="AD" clId="Web-{64927049-4BCC-818F-D9B4-7ACAA11FFC45}" dt="2023-04-30T20:53:57.462" v="151" actId="20577"/>
      <pc:docMkLst>
        <pc:docMk/>
      </pc:docMkLst>
      <pc:sldChg chg="modSp modNotes">
        <pc:chgData name="Amitkumar Patil" userId="S::ampatil@uark.edu::52533654-587f-4bf7-aac5-6fe6296ba841" providerId="AD" clId="Web-{64927049-4BCC-818F-D9B4-7ACAA11FFC45}" dt="2023-04-30T20:53:40.602" v="140" actId="20577"/>
        <pc:sldMkLst>
          <pc:docMk/>
          <pc:sldMk cId="1344973186" sldId="260"/>
        </pc:sldMkLst>
        <pc:spChg chg="mod">
          <ac:chgData name="Amitkumar Patil" userId="S::ampatil@uark.edu::52533654-587f-4bf7-aac5-6fe6296ba841" providerId="AD" clId="Web-{64927049-4BCC-818F-D9B4-7ACAA11FFC45}" dt="2023-04-30T20:53:40.602" v="140" actId="20577"/>
          <ac:spMkLst>
            <pc:docMk/>
            <pc:sldMk cId="1344973186" sldId="260"/>
            <ac:spMk id="2" creationId="{BCA91FAA-55BE-B45A-12DE-E61A140B5588}"/>
          </ac:spMkLst>
        </pc:spChg>
      </pc:sldChg>
      <pc:sldChg chg="modNotes">
        <pc:chgData name="Amitkumar Patil" userId="S::ampatil@uark.edu::52533654-587f-4bf7-aac5-6fe6296ba841" providerId="AD" clId="Web-{64927049-4BCC-818F-D9B4-7ACAA11FFC45}" dt="2023-04-30T20:48:59.999" v="72"/>
        <pc:sldMkLst>
          <pc:docMk/>
          <pc:sldMk cId="103719874" sldId="261"/>
        </pc:sldMkLst>
      </pc:sldChg>
      <pc:sldChg chg="modNotes">
        <pc:chgData name="Amitkumar Patil" userId="S::ampatil@uark.edu::52533654-587f-4bf7-aac5-6fe6296ba841" providerId="AD" clId="Web-{64927049-4BCC-818F-D9B4-7ACAA11FFC45}" dt="2023-04-30T20:48:52.108" v="60"/>
        <pc:sldMkLst>
          <pc:docMk/>
          <pc:sldMk cId="2943772713" sldId="262"/>
        </pc:sldMkLst>
      </pc:sldChg>
      <pc:sldChg chg="modNotes">
        <pc:chgData name="Amitkumar Patil" userId="S::ampatil@uark.edu::52533654-587f-4bf7-aac5-6fe6296ba841" providerId="AD" clId="Web-{64927049-4BCC-818F-D9B4-7ACAA11FFC45}" dt="2023-04-30T20:49:29.485" v="92"/>
        <pc:sldMkLst>
          <pc:docMk/>
          <pc:sldMk cId="1262809409" sldId="265"/>
        </pc:sldMkLst>
      </pc:sldChg>
      <pc:sldChg chg="modSp modNotes">
        <pc:chgData name="Amitkumar Patil" userId="S::ampatil@uark.edu::52533654-587f-4bf7-aac5-6fe6296ba841" providerId="AD" clId="Web-{64927049-4BCC-818F-D9B4-7ACAA11FFC45}" dt="2023-04-30T20:49:45.126" v="107"/>
        <pc:sldMkLst>
          <pc:docMk/>
          <pc:sldMk cId="2898355071" sldId="266"/>
        </pc:sldMkLst>
        <pc:spChg chg="mod">
          <ac:chgData name="Amitkumar Patil" userId="S::ampatil@uark.edu::52533654-587f-4bf7-aac5-6fe6296ba841" providerId="AD" clId="Web-{64927049-4BCC-818F-D9B4-7ACAA11FFC45}" dt="2023-04-30T20:20:50.583" v="10" actId="20577"/>
          <ac:spMkLst>
            <pc:docMk/>
            <pc:sldMk cId="2898355071" sldId="266"/>
            <ac:spMk id="8" creationId="{473703BD-ED5F-D62A-184F-2F666EBF3C91}"/>
          </ac:spMkLst>
        </pc:spChg>
      </pc:sldChg>
      <pc:sldChg chg="modSp modNotes">
        <pc:chgData name="Amitkumar Patil" userId="S::ampatil@uark.edu::52533654-587f-4bf7-aac5-6fe6296ba841" providerId="AD" clId="Web-{64927049-4BCC-818F-D9B4-7ACAA11FFC45}" dt="2023-04-30T20:48:32.280" v="34"/>
        <pc:sldMkLst>
          <pc:docMk/>
          <pc:sldMk cId="4041539172" sldId="267"/>
        </pc:sldMkLst>
        <pc:spChg chg="mod">
          <ac:chgData name="Amitkumar Patil" userId="S::ampatil@uark.edu::52533654-587f-4bf7-aac5-6fe6296ba841" providerId="AD" clId="Web-{64927049-4BCC-818F-D9B4-7ACAA11FFC45}" dt="2023-04-30T20:20:20.347" v="5" actId="20577"/>
          <ac:spMkLst>
            <pc:docMk/>
            <pc:sldMk cId="4041539172" sldId="267"/>
            <ac:spMk id="3" creationId="{8109BC5F-E9CF-6C06-BB88-9B6ED8BA4CBC}"/>
          </ac:spMkLst>
        </pc:spChg>
        <pc:spChg chg="mod">
          <ac:chgData name="Amitkumar Patil" userId="S::ampatil@uark.edu::52533654-587f-4bf7-aac5-6fe6296ba841" providerId="AD" clId="Web-{64927049-4BCC-818F-D9B4-7ACAA11FFC45}" dt="2023-04-30T20:32:10.093" v="14" actId="20577"/>
          <ac:spMkLst>
            <pc:docMk/>
            <pc:sldMk cId="4041539172" sldId="267"/>
            <ac:spMk id="4" creationId="{A95A7EC5-A6A6-B535-17EF-787507182389}"/>
          </ac:spMkLst>
        </pc:spChg>
      </pc:sldChg>
      <pc:sldChg chg="modNotes">
        <pc:chgData name="Amitkumar Patil" userId="S::ampatil@uark.edu::52533654-587f-4bf7-aac5-6fe6296ba841" providerId="AD" clId="Web-{64927049-4BCC-818F-D9B4-7ACAA11FFC45}" dt="2023-04-30T20:44:58.644" v="20"/>
        <pc:sldMkLst>
          <pc:docMk/>
          <pc:sldMk cId="886903873" sldId="268"/>
        </pc:sldMkLst>
      </pc:sldChg>
      <pc:sldChg chg="modNotes">
        <pc:chgData name="Amitkumar Patil" userId="S::ampatil@uark.edu::52533654-587f-4bf7-aac5-6fe6296ba841" providerId="AD" clId="Web-{64927049-4BCC-818F-D9B4-7ACAA11FFC45}" dt="2023-04-30T20:48:37.858" v="42"/>
        <pc:sldMkLst>
          <pc:docMk/>
          <pc:sldMk cId="2191001952" sldId="269"/>
        </pc:sldMkLst>
      </pc:sldChg>
      <pc:sldChg chg="modNotes">
        <pc:chgData name="Amitkumar Patil" userId="S::ampatil@uark.edu::52533654-587f-4bf7-aac5-6fe6296ba841" providerId="AD" clId="Web-{64927049-4BCC-818F-D9B4-7ACAA11FFC45}" dt="2023-04-30T20:51:53.271" v="132"/>
        <pc:sldMkLst>
          <pc:docMk/>
          <pc:sldMk cId="3109240979" sldId="270"/>
        </pc:sldMkLst>
      </pc:sldChg>
      <pc:sldChg chg="modSp modNotes">
        <pc:chgData name="Amitkumar Patil" userId="S::ampatil@uark.edu::52533654-587f-4bf7-aac5-6fe6296ba841" providerId="AD" clId="Web-{64927049-4BCC-818F-D9B4-7ACAA11FFC45}" dt="2023-04-30T20:53:51.728" v="147" actId="20577"/>
        <pc:sldMkLst>
          <pc:docMk/>
          <pc:sldMk cId="3156966025" sldId="271"/>
        </pc:sldMkLst>
        <pc:spChg chg="mod">
          <ac:chgData name="Amitkumar Patil" userId="S::ampatil@uark.edu::52533654-587f-4bf7-aac5-6fe6296ba841" providerId="AD" clId="Web-{64927049-4BCC-818F-D9B4-7ACAA11FFC45}" dt="2023-04-30T20:53:51.728" v="147" actId="20577"/>
          <ac:spMkLst>
            <pc:docMk/>
            <pc:sldMk cId="3156966025" sldId="271"/>
            <ac:spMk id="2" creationId="{DADF9811-6AD5-61C5-0008-71EE9F795570}"/>
          </ac:spMkLst>
        </pc:spChg>
      </pc:sldChg>
      <pc:sldChg chg="modNotes">
        <pc:chgData name="Amitkumar Patil" userId="S::ampatil@uark.edu::52533654-587f-4bf7-aac5-6fe6296ba841" providerId="AD" clId="Web-{64927049-4BCC-818F-D9B4-7ACAA11FFC45}" dt="2023-04-30T20:49:11.093" v="83"/>
        <pc:sldMkLst>
          <pc:docMk/>
          <pc:sldMk cId="1489220799" sldId="272"/>
        </pc:sldMkLst>
      </pc:sldChg>
      <pc:sldChg chg="modSp modNotes">
        <pc:chgData name="Amitkumar Patil" userId="S::ampatil@uark.edu::52533654-587f-4bf7-aac5-6fe6296ba841" providerId="AD" clId="Web-{64927049-4BCC-818F-D9B4-7ACAA11FFC45}" dt="2023-04-30T20:53:57.462" v="151" actId="20577"/>
        <pc:sldMkLst>
          <pc:docMk/>
          <pc:sldMk cId="3625130416" sldId="274"/>
        </pc:sldMkLst>
        <pc:spChg chg="mod">
          <ac:chgData name="Amitkumar Patil" userId="S::ampatil@uark.edu::52533654-587f-4bf7-aac5-6fe6296ba841" providerId="AD" clId="Web-{64927049-4BCC-818F-D9B4-7ACAA11FFC45}" dt="2023-04-30T20:53:57.462" v="151" actId="20577"/>
          <ac:spMkLst>
            <pc:docMk/>
            <pc:sldMk cId="3625130416" sldId="274"/>
            <ac:spMk id="2" creationId="{DADF9811-6AD5-61C5-0008-71EE9F795570}"/>
          </ac:spMkLst>
        </pc:spChg>
        <pc:spChg chg="mod">
          <ac:chgData name="Amitkumar Patil" userId="S::ampatil@uark.edu::52533654-587f-4bf7-aac5-6fe6296ba841" providerId="AD" clId="Web-{64927049-4BCC-818F-D9B4-7ACAA11FFC45}" dt="2023-04-30T20:21:00.927" v="13" actId="20577"/>
          <ac:spMkLst>
            <pc:docMk/>
            <pc:sldMk cId="3625130416" sldId="274"/>
            <ac:spMk id="8" creationId="{F9067299-0814-74C6-53B2-F70AE80E9F9B}"/>
          </ac:spMkLst>
        </pc:spChg>
      </pc:sldChg>
      <pc:sldChg chg="modNotes">
        <pc:chgData name="Amitkumar Patil" userId="S::ampatil@uark.edu::52533654-587f-4bf7-aac5-6fe6296ba841" providerId="AD" clId="Web-{64927049-4BCC-818F-D9B4-7ACAA11FFC45}" dt="2023-04-30T20:48:45.374" v="51"/>
        <pc:sldMkLst>
          <pc:docMk/>
          <pc:sldMk cId="507564001" sldId="275"/>
        </pc:sldMkLst>
      </pc:sldChg>
    </pc:docChg>
  </pc:docChgLst>
  <pc:docChgLst>
    <pc:chgData name="Jonathan Ivey" userId="02ddc5de-55af-4205-bc33-b3ded2e15ccd" providerId="ADAL" clId="{54D40C1A-8C95-422E-89C5-0E8CF7537544}"/>
    <pc:docChg chg="undo redo custSel addSld delSld modSld sldOrd">
      <pc:chgData name="Jonathan Ivey" userId="02ddc5de-55af-4205-bc33-b3ded2e15ccd" providerId="ADAL" clId="{54D40C1A-8C95-422E-89C5-0E8CF7537544}" dt="2023-05-07T19:50:57.064" v="3927" actId="20577"/>
      <pc:docMkLst>
        <pc:docMk/>
      </pc:docMkLst>
      <pc:sldChg chg="modSp new mod">
        <pc:chgData name="Jonathan Ivey" userId="02ddc5de-55af-4205-bc33-b3ded2e15ccd" providerId="ADAL" clId="{54D40C1A-8C95-422E-89C5-0E8CF7537544}" dt="2023-04-24T15:15:49.616" v="122" actId="20577"/>
        <pc:sldMkLst>
          <pc:docMk/>
          <pc:sldMk cId="1986050895" sldId="256"/>
        </pc:sldMkLst>
        <pc:spChg chg="mod">
          <ac:chgData name="Jonathan Ivey" userId="02ddc5de-55af-4205-bc33-b3ded2e15ccd" providerId="ADAL" clId="{54D40C1A-8C95-422E-89C5-0E8CF7537544}" dt="2023-04-24T15:15:29.497" v="48" actId="403"/>
          <ac:spMkLst>
            <pc:docMk/>
            <pc:sldMk cId="1986050895" sldId="256"/>
            <ac:spMk id="2" creationId="{15AA1B9B-2BF0-BD24-A7E2-7C7801EB0A3A}"/>
          </ac:spMkLst>
        </pc:spChg>
        <pc:spChg chg="mod">
          <ac:chgData name="Jonathan Ivey" userId="02ddc5de-55af-4205-bc33-b3ded2e15ccd" providerId="ADAL" clId="{54D40C1A-8C95-422E-89C5-0E8CF7537544}" dt="2023-04-24T15:15:49.616" v="122" actId="20577"/>
          <ac:spMkLst>
            <pc:docMk/>
            <pc:sldMk cId="1986050895" sldId="256"/>
            <ac:spMk id="3" creationId="{7230478B-3A3D-FE78-4E32-DD478AFFB69F}"/>
          </ac:spMkLst>
        </pc:spChg>
      </pc:sldChg>
      <pc:sldChg chg="modSp new del mod ord">
        <pc:chgData name="Jonathan Ivey" userId="02ddc5de-55af-4205-bc33-b3ded2e15ccd" providerId="ADAL" clId="{54D40C1A-8C95-422E-89C5-0E8CF7537544}" dt="2023-04-24T20:23:23.311" v="1479" actId="2696"/>
        <pc:sldMkLst>
          <pc:docMk/>
          <pc:sldMk cId="2468448387" sldId="257"/>
        </pc:sldMkLst>
        <pc:spChg chg="mod">
          <ac:chgData name="Jonathan Ivey" userId="02ddc5de-55af-4205-bc33-b3ded2e15ccd" providerId="ADAL" clId="{54D40C1A-8C95-422E-89C5-0E8CF7537544}" dt="2023-04-24T15:22:00.036" v="342" actId="20577"/>
          <ac:spMkLst>
            <pc:docMk/>
            <pc:sldMk cId="2468448387" sldId="257"/>
            <ac:spMk id="2" creationId="{91DC0936-BE3D-82D8-8206-3D9A56E1ACB2}"/>
          </ac:spMkLst>
        </pc:spChg>
        <pc:spChg chg="mod">
          <ac:chgData name="Jonathan Ivey" userId="02ddc5de-55af-4205-bc33-b3ded2e15ccd" providerId="ADAL" clId="{54D40C1A-8C95-422E-89C5-0E8CF7537544}" dt="2023-04-24T15:16:58.741" v="181" actId="20577"/>
          <ac:spMkLst>
            <pc:docMk/>
            <pc:sldMk cId="2468448387" sldId="257"/>
            <ac:spMk id="3" creationId="{BEF88573-F960-8323-67A5-FBDB3B91344A}"/>
          </ac:spMkLst>
        </pc:spChg>
      </pc:sldChg>
      <pc:sldChg chg="modSp new mod ord">
        <pc:chgData name="Jonathan Ivey" userId="02ddc5de-55af-4205-bc33-b3ded2e15ccd" providerId="ADAL" clId="{54D40C1A-8C95-422E-89C5-0E8CF7537544}" dt="2023-04-24T15:23:10.250" v="415" actId="20577"/>
        <pc:sldMkLst>
          <pc:docMk/>
          <pc:sldMk cId="3164092012" sldId="258"/>
        </pc:sldMkLst>
        <pc:spChg chg="mod">
          <ac:chgData name="Jonathan Ivey" userId="02ddc5de-55af-4205-bc33-b3ded2e15ccd" providerId="ADAL" clId="{54D40C1A-8C95-422E-89C5-0E8CF7537544}" dt="2023-04-24T15:18:20.448" v="195" actId="20577"/>
          <ac:spMkLst>
            <pc:docMk/>
            <pc:sldMk cId="3164092012" sldId="258"/>
            <ac:spMk id="2" creationId="{BCA91FAA-55BE-B45A-12DE-E61A140B5588}"/>
          </ac:spMkLst>
        </pc:spChg>
        <pc:spChg chg="mod">
          <ac:chgData name="Jonathan Ivey" userId="02ddc5de-55af-4205-bc33-b3ded2e15ccd" providerId="ADAL" clId="{54D40C1A-8C95-422E-89C5-0E8CF7537544}" dt="2023-04-24T15:23:10.250" v="415" actId="20577"/>
          <ac:spMkLst>
            <pc:docMk/>
            <pc:sldMk cId="3164092012" sldId="258"/>
            <ac:spMk id="3" creationId="{FACC92BB-5452-8305-EB1B-57C0201877F8}"/>
          </ac:spMkLst>
        </pc:spChg>
      </pc:sldChg>
      <pc:sldChg chg="modSp add mod">
        <pc:chgData name="Jonathan Ivey" userId="02ddc5de-55af-4205-bc33-b3ded2e15ccd" providerId="ADAL" clId="{54D40C1A-8C95-422E-89C5-0E8CF7537544}" dt="2023-04-24T15:23:04.514" v="414" actId="20577"/>
        <pc:sldMkLst>
          <pc:docMk/>
          <pc:sldMk cId="3151131625" sldId="259"/>
        </pc:sldMkLst>
        <pc:spChg chg="mod">
          <ac:chgData name="Jonathan Ivey" userId="02ddc5de-55af-4205-bc33-b3ded2e15ccd" providerId="ADAL" clId="{54D40C1A-8C95-422E-89C5-0E8CF7537544}" dt="2023-04-24T15:19:32.332" v="247" actId="20577"/>
          <ac:spMkLst>
            <pc:docMk/>
            <pc:sldMk cId="3151131625" sldId="259"/>
            <ac:spMk id="2" creationId="{BCA91FAA-55BE-B45A-12DE-E61A140B5588}"/>
          </ac:spMkLst>
        </pc:spChg>
        <pc:spChg chg="mod">
          <ac:chgData name="Jonathan Ivey" userId="02ddc5de-55af-4205-bc33-b3ded2e15ccd" providerId="ADAL" clId="{54D40C1A-8C95-422E-89C5-0E8CF7537544}" dt="2023-04-24T15:23:04.514" v="414" actId="20577"/>
          <ac:spMkLst>
            <pc:docMk/>
            <pc:sldMk cId="3151131625" sldId="259"/>
            <ac:spMk id="3" creationId="{FACC92BB-5452-8305-EB1B-57C0201877F8}"/>
          </ac:spMkLst>
        </pc:spChg>
      </pc:sldChg>
      <pc:sldChg chg="modSp add del mod ord">
        <pc:chgData name="Jonathan Ivey" userId="02ddc5de-55af-4205-bc33-b3ded2e15ccd" providerId="ADAL" clId="{54D40C1A-8C95-422E-89C5-0E8CF7537544}" dt="2023-04-27T15:59:23.544" v="3417" actId="2696"/>
        <pc:sldMkLst>
          <pc:docMk/>
          <pc:sldMk cId="1344973186" sldId="260"/>
        </pc:sldMkLst>
        <pc:spChg chg="mod">
          <ac:chgData name="Jonathan Ivey" userId="02ddc5de-55af-4205-bc33-b3ded2e15ccd" providerId="ADAL" clId="{54D40C1A-8C95-422E-89C5-0E8CF7537544}" dt="2023-04-24T15:22:48.073" v="357" actId="20577"/>
          <ac:spMkLst>
            <pc:docMk/>
            <pc:sldMk cId="1344973186" sldId="260"/>
            <ac:spMk id="2" creationId="{BCA91FAA-55BE-B45A-12DE-E61A140B5588}"/>
          </ac:spMkLst>
        </pc:spChg>
        <pc:spChg chg="mod">
          <ac:chgData name="Jonathan Ivey" userId="02ddc5de-55af-4205-bc33-b3ded2e15ccd" providerId="ADAL" clId="{54D40C1A-8C95-422E-89C5-0E8CF7537544}" dt="2023-04-24T15:23:14.602" v="416" actId="20577"/>
          <ac:spMkLst>
            <pc:docMk/>
            <pc:sldMk cId="1344973186" sldId="260"/>
            <ac:spMk id="3" creationId="{FACC92BB-5452-8305-EB1B-57C0201877F8}"/>
          </ac:spMkLst>
        </pc:spChg>
      </pc:sldChg>
      <pc:sldChg chg="modSp new mod">
        <pc:chgData name="Jonathan Ivey" userId="02ddc5de-55af-4205-bc33-b3ded2e15ccd" providerId="ADAL" clId="{54D40C1A-8C95-422E-89C5-0E8CF7537544}" dt="2023-04-24T15:20:08.005" v="267" actId="20577"/>
        <pc:sldMkLst>
          <pc:docMk/>
          <pc:sldMk cId="103719874" sldId="261"/>
        </pc:sldMkLst>
        <pc:spChg chg="mod">
          <ac:chgData name="Jonathan Ivey" userId="02ddc5de-55af-4205-bc33-b3ded2e15ccd" providerId="ADAL" clId="{54D40C1A-8C95-422E-89C5-0E8CF7537544}" dt="2023-04-24T15:20:08.005" v="267" actId="20577"/>
          <ac:spMkLst>
            <pc:docMk/>
            <pc:sldMk cId="103719874" sldId="261"/>
            <ac:spMk id="2" creationId="{BFD25F08-7226-F51B-C7B0-F9BC6B26EB9D}"/>
          </ac:spMkLst>
        </pc:spChg>
      </pc:sldChg>
      <pc:sldChg chg="addSp modSp new mod ord setBg">
        <pc:chgData name="Jonathan Ivey" userId="02ddc5de-55af-4205-bc33-b3ded2e15ccd" providerId="ADAL" clId="{54D40C1A-8C95-422E-89C5-0E8CF7537544}" dt="2023-05-07T19:50:57.064" v="3927" actId="20577"/>
        <pc:sldMkLst>
          <pc:docMk/>
          <pc:sldMk cId="2943772713" sldId="262"/>
        </pc:sldMkLst>
        <pc:spChg chg="mod">
          <ac:chgData name="Jonathan Ivey" userId="02ddc5de-55af-4205-bc33-b3ded2e15ccd" providerId="ADAL" clId="{54D40C1A-8C95-422E-89C5-0E8CF7537544}" dt="2023-04-24T20:34:12.724" v="1692" actId="26606"/>
          <ac:spMkLst>
            <pc:docMk/>
            <pc:sldMk cId="2943772713" sldId="262"/>
            <ac:spMk id="2" creationId="{05F174B5-EE5C-EF26-03BB-AF00B83A136C}"/>
          </ac:spMkLst>
        </pc:spChg>
        <pc:spChg chg="mod">
          <ac:chgData name="Jonathan Ivey" userId="02ddc5de-55af-4205-bc33-b3ded2e15ccd" providerId="ADAL" clId="{54D40C1A-8C95-422E-89C5-0E8CF7537544}" dt="2023-05-07T19:50:57.064" v="3927" actId="20577"/>
          <ac:spMkLst>
            <pc:docMk/>
            <pc:sldMk cId="2943772713" sldId="262"/>
            <ac:spMk id="3" creationId="{93AC2282-0B6B-86A0-C1FE-DB96D736B764}"/>
          </ac:spMkLst>
        </pc:spChg>
        <pc:picChg chg="add mod">
          <ac:chgData name="Jonathan Ivey" userId="02ddc5de-55af-4205-bc33-b3ded2e15ccd" providerId="ADAL" clId="{54D40C1A-8C95-422E-89C5-0E8CF7537544}" dt="2023-04-24T20:34:18.683" v="1693" actId="27614"/>
          <ac:picMkLst>
            <pc:docMk/>
            <pc:sldMk cId="2943772713" sldId="262"/>
            <ac:picMk id="5" creationId="{7FE27C25-BD37-FD45-3350-73EE15031F0E}"/>
          </ac:picMkLst>
        </pc:picChg>
      </pc:sldChg>
      <pc:sldChg chg="new del">
        <pc:chgData name="Jonathan Ivey" userId="02ddc5de-55af-4205-bc33-b3ded2e15ccd" providerId="ADAL" clId="{54D40C1A-8C95-422E-89C5-0E8CF7537544}" dt="2023-04-24T15:23:42.400" v="419" actId="47"/>
        <pc:sldMkLst>
          <pc:docMk/>
          <pc:sldMk cId="1553479442" sldId="263"/>
        </pc:sldMkLst>
      </pc:sldChg>
      <pc:sldChg chg="new del">
        <pc:chgData name="Jonathan Ivey" userId="02ddc5de-55af-4205-bc33-b3ded2e15ccd" providerId="ADAL" clId="{54D40C1A-8C95-422E-89C5-0E8CF7537544}" dt="2023-04-24T15:20:46.280" v="284" actId="2696"/>
        <pc:sldMkLst>
          <pc:docMk/>
          <pc:sldMk cId="781036717" sldId="264"/>
        </pc:sldMkLst>
      </pc:sldChg>
      <pc:sldChg chg="modSp new del mod">
        <pc:chgData name="Jonathan Ivey" userId="02ddc5de-55af-4205-bc33-b3ded2e15ccd" providerId="ADAL" clId="{54D40C1A-8C95-422E-89C5-0E8CF7537544}" dt="2023-04-25T16:56:17.571" v="3413" actId="2696"/>
        <pc:sldMkLst>
          <pc:docMk/>
          <pc:sldMk cId="2793547434" sldId="264"/>
        </pc:sldMkLst>
        <pc:spChg chg="mod">
          <ac:chgData name="Jonathan Ivey" userId="02ddc5de-55af-4205-bc33-b3ded2e15ccd" providerId="ADAL" clId="{54D40C1A-8C95-422E-89C5-0E8CF7537544}" dt="2023-04-24T15:20:52.349" v="289" actId="20577"/>
          <ac:spMkLst>
            <pc:docMk/>
            <pc:sldMk cId="2793547434" sldId="264"/>
            <ac:spMk id="2" creationId="{C7DD9E09-3658-0B9B-F2AA-89864CA5CCCE}"/>
          </ac:spMkLst>
        </pc:spChg>
      </pc:sldChg>
      <pc:sldChg chg="addSp delSp modSp new add del mod modNotesTx">
        <pc:chgData name="Jonathan Ivey" userId="02ddc5de-55af-4205-bc33-b3ded2e15ccd" providerId="ADAL" clId="{54D40C1A-8C95-422E-89C5-0E8CF7537544}" dt="2023-04-30T20:46:29.405" v="3926" actId="20577"/>
        <pc:sldMkLst>
          <pc:docMk/>
          <pc:sldMk cId="1262809409" sldId="265"/>
        </pc:sldMkLst>
        <pc:spChg chg="mod">
          <ac:chgData name="Jonathan Ivey" userId="02ddc5de-55af-4205-bc33-b3ded2e15ccd" providerId="ADAL" clId="{54D40C1A-8C95-422E-89C5-0E8CF7537544}" dt="2023-04-24T15:20:58.579" v="298" actId="20577"/>
          <ac:spMkLst>
            <pc:docMk/>
            <pc:sldMk cId="1262809409" sldId="265"/>
            <ac:spMk id="2" creationId="{E40D69F5-FCF2-451E-EF53-EED00F535B0D}"/>
          </ac:spMkLst>
        </pc:spChg>
        <pc:spChg chg="mod">
          <ac:chgData name="Jonathan Ivey" userId="02ddc5de-55af-4205-bc33-b3ded2e15ccd" providerId="ADAL" clId="{54D40C1A-8C95-422E-89C5-0E8CF7537544}" dt="2023-04-25T16:46:34.318" v="3412" actId="20577"/>
          <ac:spMkLst>
            <pc:docMk/>
            <pc:sldMk cId="1262809409" sldId="265"/>
            <ac:spMk id="3" creationId="{DC689AD8-6E06-3355-2DAE-4BCA07A06431}"/>
          </ac:spMkLst>
        </pc:spChg>
        <pc:spChg chg="add mod topLvl">
          <ac:chgData name="Jonathan Ivey" userId="02ddc5de-55af-4205-bc33-b3ded2e15ccd" providerId="ADAL" clId="{54D40C1A-8C95-422E-89C5-0E8CF7537544}" dt="2023-04-30T20:26:13.968" v="3875" actId="207"/>
          <ac:spMkLst>
            <pc:docMk/>
            <pc:sldMk cId="1262809409" sldId="265"/>
            <ac:spMk id="4" creationId="{8E572F61-2C54-4C08-3DBF-36D7601ADFFA}"/>
          </ac:spMkLst>
        </pc:spChg>
        <pc:spChg chg="add mod topLvl">
          <ac:chgData name="Jonathan Ivey" userId="02ddc5de-55af-4205-bc33-b3ded2e15ccd" providerId="ADAL" clId="{54D40C1A-8C95-422E-89C5-0E8CF7537544}" dt="2023-04-24T21:00:13.119" v="3171" actId="20577"/>
          <ac:spMkLst>
            <pc:docMk/>
            <pc:sldMk cId="1262809409" sldId="265"/>
            <ac:spMk id="5" creationId="{708CFE95-5613-8218-8820-C5D40B59CD54}"/>
          </ac:spMkLst>
        </pc:spChg>
        <pc:grpChg chg="add del mod">
          <ac:chgData name="Jonathan Ivey" userId="02ddc5de-55af-4205-bc33-b3ded2e15ccd" providerId="ADAL" clId="{54D40C1A-8C95-422E-89C5-0E8CF7537544}" dt="2023-04-24T20:58:01.398" v="3013" actId="165"/>
          <ac:grpSpMkLst>
            <pc:docMk/>
            <pc:sldMk cId="1262809409" sldId="265"/>
            <ac:grpSpMk id="6" creationId="{0531C958-8A3E-29CD-9524-3287E0E4AE71}"/>
          </ac:grpSpMkLst>
        </pc:grpChg>
      </pc:sldChg>
      <pc:sldChg chg="modSp new mod">
        <pc:chgData name="Jonathan Ivey" userId="02ddc5de-55af-4205-bc33-b3ded2e15ccd" providerId="ADAL" clId="{54D40C1A-8C95-422E-89C5-0E8CF7537544}" dt="2023-04-24T15:21:44.172" v="338" actId="20577"/>
        <pc:sldMkLst>
          <pc:docMk/>
          <pc:sldMk cId="2898355071" sldId="266"/>
        </pc:sldMkLst>
        <pc:spChg chg="mod">
          <ac:chgData name="Jonathan Ivey" userId="02ddc5de-55af-4205-bc33-b3ded2e15ccd" providerId="ADAL" clId="{54D40C1A-8C95-422E-89C5-0E8CF7537544}" dt="2023-04-24T15:21:44.172" v="338" actId="20577"/>
          <ac:spMkLst>
            <pc:docMk/>
            <pc:sldMk cId="2898355071" sldId="266"/>
            <ac:spMk id="2" creationId="{DADF9811-6AD5-61C5-0008-71EE9F795570}"/>
          </ac:spMkLst>
        </pc:spChg>
      </pc:sldChg>
      <pc:sldChg chg="modSp new del mod">
        <pc:chgData name="Jonathan Ivey" userId="02ddc5de-55af-4205-bc33-b3ded2e15ccd" providerId="ADAL" clId="{54D40C1A-8C95-422E-89C5-0E8CF7537544}" dt="2023-04-24T15:24:39.084" v="432" actId="47"/>
        <pc:sldMkLst>
          <pc:docMk/>
          <pc:sldMk cId="447214164" sldId="267"/>
        </pc:sldMkLst>
        <pc:spChg chg="mod">
          <ac:chgData name="Jonathan Ivey" userId="02ddc5de-55af-4205-bc33-b3ded2e15ccd" providerId="ADAL" clId="{54D40C1A-8C95-422E-89C5-0E8CF7537544}" dt="2023-04-24T15:24:31.812" v="431" actId="20577"/>
          <ac:spMkLst>
            <pc:docMk/>
            <pc:sldMk cId="447214164" sldId="267"/>
            <ac:spMk id="2" creationId="{36835F05-9F95-EE9A-9948-CB1C1D8AE6CE}"/>
          </ac:spMkLst>
        </pc:spChg>
      </pc:sldChg>
      <pc:sldChg chg="addSp modSp new mod addCm delCm modNotesTx">
        <pc:chgData name="Jonathan Ivey" userId="02ddc5de-55af-4205-bc33-b3ded2e15ccd" providerId="ADAL" clId="{54D40C1A-8C95-422E-89C5-0E8CF7537544}" dt="2023-04-30T20:17:35.765" v="3852" actId="20577"/>
        <pc:sldMkLst>
          <pc:docMk/>
          <pc:sldMk cId="4041539172" sldId="267"/>
        </pc:sldMkLst>
        <pc:spChg chg="mod">
          <ac:chgData name="Jonathan Ivey" userId="02ddc5de-55af-4205-bc33-b3ded2e15ccd" providerId="ADAL" clId="{54D40C1A-8C95-422E-89C5-0E8CF7537544}" dt="2023-04-24T15:27:51.987" v="850" actId="20577"/>
          <ac:spMkLst>
            <pc:docMk/>
            <pc:sldMk cId="4041539172" sldId="267"/>
            <ac:spMk id="2" creationId="{8AE3B1AD-36E4-46CB-DC54-A014892970C0}"/>
          </ac:spMkLst>
        </pc:spChg>
        <pc:spChg chg="mod">
          <ac:chgData name="Jonathan Ivey" userId="02ddc5de-55af-4205-bc33-b3ded2e15ccd" providerId="ADAL" clId="{54D40C1A-8C95-422E-89C5-0E8CF7537544}" dt="2023-04-24T20:23:59.397" v="1504" actId="20577"/>
          <ac:spMkLst>
            <pc:docMk/>
            <pc:sldMk cId="4041539172" sldId="267"/>
            <ac:spMk id="3" creationId="{8109BC5F-E9CF-6C06-BB88-9B6ED8BA4CBC}"/>
          </ac:spMkLst>
        </pc:spChg>
        <pc:spChg chg="add mod">
          <ac:chgData name="Jonathan Ivey" userId="02ddc5de-55af-4205-bc33-b3ded2e15ccd" providerId="ADAL" clId="{54D40C1A-8C95-422E-89C5-0E8CF7537544}" dt="2023-04-24T15:30:29.658" v="1167" actId="1076"/>
          <ac:spMkLst>
            <pc:docMk/>
            <pc:sldMk cId="4041539172" sldId="267"/>
            <ac:spMk id="4" creationId="{A95A7EC5-A6A6-B535-17EF-78750718238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Jonathan Ivey" userId="02ddc5de-55af-4205-bc33-b3ded2e15ccd" providerId="ADAL" clId="{54D40C1A-8C95-422E-89C5-0E8CF7537544}" dt="2023-04-29T15:18:14.172" v="3449"/>
              <pc2:cmMkLst xmlns:pc2="http://schemas.microsoft.com/office/powerpoint/2019/9/main/command">
                <pc:docMk/>
                <pc:sldMk cId="4041539172" sldId="267"/>
                <pc2:cmMk id="{A783DA59-BA1C-4825-87F3-9DF1BDBFC077}"/>
              </pc2:cmMkLst>
            </pc226:cmChg>
          </p:ext>
        </pc:extLst>
      </pc:sldChg>
      <pc:sldChg chg="modSp new mod">
        <pc:chgData name="Jonathan Ivey" userId="02ddc5de-55af-4205-bc33-b3ded2e15ccd" providerId="ADAL" clId="{54D40C1A-8C95-422E-89C5-0E8CF7537544}" dt="2023-04-24T15:32:07.955" v="1316" actId="20577"/>
        <pc:sldMkLst>
          <pc:docMk/>
          <pc:sldMk cId="886903873" sldId="268"/>
        </pc:sldMkLst>
        <pc:spChg chg="mod">
          <ac:chgData name="Jonathan Ivey" userId="02ddc5de-55af-4205-bc33-b3ded2e15ccd" providerId="ADAL" clId="{54D40C1A-8C95-422E-89C5-0E8CF7537544}" dt="2023-04-24T15:32:07.955" v="1316" actId="20577"/>
          <ac:spMkLst>
            <pc:docMk/>
            <pc:sldMk cId="886903873" sldId="268"/>
            <ac:spMk id="2" creationId="{45987647-32B8-8CF7-3621-F6C97E19896A}"/>
          </ac:spMkLst>
        </pc:spChg>
      </pc:sldChg>
      <pc:sldChg chg="modSp new mod modNotesTx">
        <pc:chgData name="Jonathan Ivey" userId="02ddc5de-55af-4205-bc33-b3ded2e15ccd" providerId="ADAL" clId="{54D40C1A-8C95-422E-89C5-0E8CF7537544}" dt="2023-04-30T20:17:39.739" v="3860" actId="20577"/>
        <pc:sldMkLst>
          <pc:docMk/>
          <pc:sldMk cId="2191001952" sldId="269"/>
        </pc:sldMkLst>
        <pc:spChg chg="mod">
          <ac:chgData name="Jonathan Ivey" userId="02ddc5de-55af-4205-bc33-b3ded2e15ccd" providerId="ADAL" clId="{54D40C1A-8C95-422E-89C5-0E8CF7537544}" dt="2023-04-24T15:30:56.581" v="1187" actId="20577"/>
          <ac:spMkLst>
            <pc:docMk/>
            <pc:sldMk cId="2191001952" sldId="269"/>
            <ac:spMk id="2" creationId="{80F3B7B4-4FD4-CC43-187B-D22493E9E2E4}"/>
          </ac:spMkLst>
        </pc:spChg>
        <pc:spChg chg="mod">
          <ac:chgData name="Jonathan Ivey" userId="02ddc5de-55af-4205-bc33-b3ded2e15ccd" providerId="ADAL" clId="{54D40C1A-8C95-422E-89C5-0E8CF7537544}" dt="2023-04-30T20:17:09.385" v="3845" actId="20577"/>
          <ac:spMkLst>
            <pc:docMk/>
            <pc:sldMk cId="2191001952" sldId="269"/>
            <ac:spMk id="3" creationId="{9F5449B6-4DF6-535A-FDBF-9D72E20B114F}"/>
          </ac:spMkLst>
        </pc:spChg>
      </pc:sldChg>
      <pc:sldChg chg="modSp new mod">
        <pc:chgData name="Jonathan Ivey" userId="02ddc5de-55af-4205-bc33-b3ded2e15ccd" providerId="ADAL" clId="{54D40C1A-8C95-422E-89C5-0E8CF7537544}" dt="2023-04-27T16:21:40.495" v="3441" actId="14100"/>
        <pc:sldMkLst>
          <pc:docMk/>
          <pc:sldMk cId="3109240979" sldId="270"/>
        </pc:sldMkLst>
        <pc:spChg chg="mod">
          <ac:chgData name="Jonathan Ivey" userId="02ddc5de-55af-4205-bc33-b3ded2e15ccd" providerId="ADAL" clId="{54D40C1A-8C95-422E-89C5-0E8CF7537544}" dt="2023-04-24T15:33:58.260" v="1476" actId="5793"/>
          <ac:spMkLst>
            <pc:docMk/>
            <pc:sldMk cId="3109240979" sldId="270"/>
            <ac:spMk id="2" creationId="{91B44529-29B0-5867-9E5A-D049ED83509D}"/>
          </ac:spMkLst>
        </pc:spChg>
        <pc:spChg chg="mod">
          <ac:chgData name="Jonathan Ivey" userId="02ddc5de-55af-4205-bc33-b3ded2e15ccd" providerId="ADAL" clId="{54D40C1A-8C95-422E-89C5-0E8CF7537544}" dt="2023-04-27T16:21:40.495" v="3441" actId="14100"/>
          <ac:spMkLst>
            <pc:docMk/>
            <pc:sldMk cId="3109240979" sldId="270"/>
            <ac:spMk id="3" creationId="{A453C1FC-2C72-B9E8-C583-31ACF26F1125}"/>
          </ac:spMkLst>
        </pc:spChg>
      </pc:sldChg>
      <pc:sldChg chg="modSp add del mod ord">
        <pc:chgData name="Jonathan Ivey" userId="02ddc5de-55af-4205-bc33-b3ded2e15ccd" providerId="ADAL" clId="{54D40C1A-8C95-422E-89C5-0E8CF7537544}" dt="2023-04-30T20:20:46.010" v="3874" actId="20577"/>
        <pc:sldMkLst>
          <pc:docMk/>
          <pc:sldMk cId="3156966025" sldId="271"/>
        </pc:sldMkLst>
        <pc:spChg chg="mod">
          <ac:chgData name="Jonathan Ivey" userId="02ddc5de-55af-4205-bc33-b3ded2e15ccd" providerId="ADAL" clId="{54D40C1A-8C95-422E-89C5-0E8CF7537544}" dt="2023-04-24T20:23:36.159" v="1491" actId="20577"/>
          <ac:spMkLst>
            <pc:docMk/>
            <pc:sldMk cId="3156966025" sldId="271"/>
            <ac:spMk id="2" creationId="{DADF9811-6AD5-61C5-0008-71EE9F795570}"/>
          </ac:spMkLst>
        </pc:spChg>
        <pc:spChg chg="mod">
          <ac:chgData name="Jonathan Ivey" userId="02ddc5de-55af-4205-bc33-b3ded2e15ccd" providerId="ADAL" clId="{54D40C1A-8C95-422E-89C5-0E8CF7537544}" dt="2023-04-30T20:20:46.010" v="3874" actId="20577"/>
          <ac:spMkLst>
            <pc:docMk/>
            <pc:sldMk cId="3156966025" sldId="271"/>
            <ac:spMk id="8" creationId="{F9067299-0814-74C6-53B2-F70AE80E9F9B}"/>
          </ac:spMkLst>
        </pc:spChg>
      </pc:sldChg>
      <pc:sldChg chg="addSp modSp add mod ord setBg">
        <pc:chgData name="Jonathan Ivey" userId="02ddc5de-55af-4205-bc33-b3ded2e15ccd" providerId="ADAL" clId="{54D40C1A-8C95-422E-89C5-0E8CF7537544}" dt="2023-04-24T21:02:49.215" v="3218" actId="403"/>
        <pc:sldMkLst>
          <pc:docMk/>
          <pc:sldMk cId="1489220799" sldId="272"/>
        </pc:sldMkLst>
        <pc:spChg chg="mod">
          <ac:chgData name="Jonathan Ivey" userId="02ddc5de-55af-4205-bc33-b3ded2e15ccd" providerId="ADAL" clId="{54D40C1A-8C95-422E-89C5-0E8CF7537544}" dt="2023-04-24T21:02:32.642" v="3216" actId="26606"/>
          <ac:spMkLst>
            <pc:docMk/>
            <pc:sldMk cId="1489220799" sldId="272"/>
            <ac:spMk id="2" creationId="{E40D69F5-FCF2-451E-EF53-EED00F535B0D}"/>
          </ac:spMkLst>
        </pc:spChg>
        <pc:spChg chg="mod">
          <ac:chgData name="Jonathan Ivey" userId="02ddc5de-55af-4205-bc33-b3ded2e15ccd" providerId="ADAL" clId="{54D40C1A-8C95-422E-89C5-0E8CF7537544}" dt="2023-04-24T21:02:49.215" v="3218" actId="403"/>
          <ac:spMkLst>
            <pc:docMk/>
            <pc:sldMk cId="1489220799" sldId="272"/>
            <ac:spMk id="3" creationId="{DC689AD8-6E06-3355-2DAE-4BCA07A06431}"/>
          </ac:spMkLst>
        </pc:spChg>
        <pc:picChg chg="add mod">
          <ac:chgData name="Jonathan Ivey" userId="02ddc5de-55af-4205-bc33-b3ded2e15ccd" providerId="ADAL" clId="{54D40C1A-8C95-422E-89C5-0E8CF7537544}" dt="2023-04-24T21:02:32.642" v="3216" actId="26606"/>
          <ac:picMkLst>
            <pc:docMk/>
            <pc:sldMk cId="1489220799" sldId="272"/>
            <ac:picMk id="5" creationId="{F4EEAEC4-334B-F027-7344-8F93DAEE7E64}"/>
          </ac:picMkLst>
        </pc:picChg>
      </pc:sldChg>
      <pc:sldChg chg="add del">
        <pc:chgData name="Jonathan Ivey" userId="02ddc5de-55af-4205-bc33-b3ded2e15ccd" providerId="ADAL" clId="{54D40C1A-8C95-422E-89C5-0E8CF7537544}" dt="2023-04-24T20:38:16.071" v="2129" actId="2696"/>
        <pc:sldMkLst>
          <pc:docMk/>
          <pc:sldMk cId="2528743973" sldId="272"/>
        </pc:sldMkLst>
      </pc:sldChg>
      <pc:sldChg chg="modSp add del mod">
        <pc:chgData name="Jonathan Ivey" userId="02ddc5de-55af-4205-bc33-b3ded2e15ccd" providerId="ADAL" clId="{54D40C1A-8C95-422E-89C5-0E8CF7537544}" dt="2023-04-24T20:38:19.791" v="2130" actId="2696"/>
        <pc:sldMkLst>
          <pc:docMk/>
          <pc:sldMk cId="3158532899" sldId="273"/>
        </pc:sldMkLst>
        <pc:spChg chg="mod">
          <ac:chgData name="Jonathan Ivey" userId="02ddc5de-55af-4205-bc33-b3ded2e15ccd" providerId="ADAL" clId="{54D40C1A-8C95-422E-89C5-0E8CF7537544}" dt="2023-04-24T20:37:01.483" v="2102" actId="20577"/>
          <ac:spMkLst>
            <pc:docMk/>
            <pc:sldMk cId="3158532899" sldId="273"/>
            <ac:spMk id="3" creationId="{DC689AD8-6E06-3355-2DAE-4BCA07A06431}"/>
          </ac:spMkLst>
        </pc:spChg>
      </pc:sldChg>
      <pc:sldChg chg="addSp delSp modSp add del mod ord">
        <pc:chgData name="Jonathan Ivey" userId="02ddc5de-55af-4205-bc33-b3ded2e15ccd" providerId="ADAL" clId="{54D40C1A-8C95-422E-89C5-0E8CF7537544}" dt="2023-04-24T20:59:54.350" v="3147" actId="2696"/>
        <pc:sldMkLst>
          <pc:docMk/>
          <pc:sldMk cId="3221739480" sldId="273"/>
        </pc:sldMkLst>
        <pc:spChg chg="mod">
          <ac:chgData name="Jonathan Ivey" userId="02ddc5de-55af-4205-bc33-b3ded2e15ccd" providerId="ADAL" clId="{54D40C1A-8C95-422E-89C5-0E8CF7537544}" dt="2023-04-24T20:58:59.341" v="3033" actId="20577"/>
          <ac:spMkLst>
            <pc:docMk/>
            <pc:sldMk cId="3221739480" sldId="273"/>
            <ac:spMk id="2" creationId="{05F174B5-EE5C-EF26-03BB-AF00B83A136C}"/>
          </ac:spMkLst>
        </pc:spChg>
        <pc:spChg chg="mod">
          <ac:chgData name="Jonathan Ivey" userId="02ddc5de-55af-4205-bc33-b3ded2e15ccd" providerId="ADAL" clId="{54D40C1A-8C95-422E-89C5-0E8CF7537544}" dt="2023-04-24T20:59:09.003" v="3063" actId="20577"/>
          <ac:spMkLst>
            <pc:docMk/>
            <pc:sldMk cId="3221739480" sldId="273"/>
            <ac:spMk id="3" creationId="{93AC2282-0B6B-86A0-C1FE-DB96D736B764}"/>
          </ac:spMkLst>
        </pc:spChg>
        <pc:spChg chg="add del">
          <ac:chgData name="Jonathan Ivey" userId="02ddc5de-55af-4205-bc33-b3ded2e15ccd" providerId="ADAL" clId="{54D40C1A-8C95-422E-89C5-0E8CF7537544}" dt="2023-04-24T20:57:58.713" v="3012" actId="22"/>
          <ac:spMkLst>
            <pc:docMk/>
            <pc:sldMk cId="3221739480" sldId="273"/>
            <ac:spMk id="6" creationId="{0F0BB036-9897-E16B-6643-DCBFA0B65226}"/>
          </ac:spMkLst>
        </pc:spChg>
        <pc:spChg chg="add mod">
          <ac:chgData name="Jonathan Ivey" userId="02ddc5de-55af-4205-bc33-b3ded2e15ccd" providerId="ADAL" clId="{54D40C1A-8C95-422E-89C5-0E8CF7537544}" dt="2023-04-24T20:58:22.904" v="3020" actId="27636"/>
          <ac:spMkLst>
            <pc:docMk/>
            <pc:sldMk cId="3221739480" sldId="273"/>
            <ac:spMk id="7" creationId="{F0A62E9B-A73A-DC92-AA34-901FF48EFDB8}"/>
          </ac:spMkLst>
        </pc:spChg>
        <pc:spChg chg="add mod">
          <ac:chgData name="Jonathan Ivey" userId="02ddc5de-55af-4205-bc33-b3ded2e15ccd" providerId="ADAL" clId="{54D40C1A-8C95-422E-89C5-0E8CF7537544}" dt="2023-04-24T20:58:42.606" v="3025" actId="1076"/>
          <ac:spMkLst>
            <pc:docMk/>
            <pc:sldMk cId="3221739480" sldId="273"/>
            <ac:spMk id="8" creationId="{0AE1EB01-40B9-E15E-BD27-BE61ACFBC5A3}"/>
          </ac:spMkLst>
        </pc:spChg>
        <pc:picChg chg="del">
          <ac:chgData name="Jonathan Ivey" userId="02ddc5de-55af-4205-bc33-b3ded2e15ccd" providerId="ADAL" clId="{54D40C1A-8C95-422E-89C5-0E8CF7537544}" dt="2023-04-24T20:57:53.083" v="3010" actId="478"/>
          <ac:picMkLst>
            <pc:docMk/>
            <pc:sldMk cId="3221739480" sldId="273"/>
            <ac:picMk id="5" creationId="{7FE27C25-BD37-FD45-3350-73EE15031F0E}"/>
          </ac:picMkLst>
        </pc:picChg>
      </pc:sldChg>
      <pc:sldChg chg="add del">
        <pc:chgData name="Jonathan Ivey" userId="02ddc5de-55af-4205-bc33-b3ded2e15ccd" providerId="ADAL" clId="{54D40C1A-8C95-422E-89C5-0E8CF7537544}" dt="2023-04-24T20:59:54.350" v="3147" actId="2696"/>
        <pc:sldMkLst>
          <pc:docMk/>
          <pc:sldMk cId="2156878756" sldId="274"/>
        </pc:sldMkLst>
      </pc:sldChg>
      <pc:sldChg chg="addSp modSp mod modNotesTx">
        <pc:chgData name="Jonathan Ivey" userId="02ddc5de-55af-4205-bc33-b3ded2e15ccd" providerId="ADAL" clId="{54D40C1A-8C95-422E-89C5-0E8CF7537544}" dt="2023-04-30T20:20:19.585" v="3870" actId="20577"/>
        <pc:sldMkLst>
          <pc:docMk/>
          <pc:sldMk cId="507564001" sldId="275"/>
        </pc:sldMkLst>
        <pc:spChg chg="mod">
          <ac:chgData name="Jonathan Ivey" userId="02ddc5de-55af-4205-bc33-b3ded2e15ccd" providerId="ADAL" clId="{54D40C1A-8C95-422E-89C5-0E8CF7537544}" dt="2023-04-30T20:17:13.771" v="3848" actId="20577"/>
          <ac:spMkLst>
            <pc:docMk/>
            <pc:sldMk cId="507564001" sldId="275"/>
            <ac:spMk id="2" creationId="{B74574C5-982C-BCAA-0A8E-4700732D0011}"/>
          </ac:spMkLst>
        </pc:spChg>
        <pc:spChg chg="mod">
          <ac:chgData name="Jonathan Ivey" userId="02ddc5de-55af-4205-bc33-b3ded2e15ccd" providerId="ADAL" clId="{54D40C1A-8C95-422E-89C5-0E8CF7537544}" dt="2023-04-30T20:20:19.585" v="3870" actId="20577"/>
          <ac:spMkLst>
            <pc:docMk/>
            <pc:sldMk cId="507564001" sldId="275"/>
            <ac:spMk id="3" creationId="{88F3E06D-CE34-E1AC-14F6-FCE1ED763C13}"/>
          </ac:spMkLst>
        </pc:spChg>
        <pc:spChg chg="add mod">
          <ac:chgData name="Jonathan Ivey" userId="02ddc5de-55af-4205-bc33-b3ded2e15ccd" providerId="ADAL" clId="{54D40C1A-8C95-422E-89C5-0E8CF7537544}" dt="2023-04-30T20:13:38.222" v="3535" actId="14100"/>
          <ac:spMkLst>
            <pc:docMk/>
            <pc:sldMk cId="507564001" sldId="275"/>
            <ac:spMk id="4" creationId="{9DB4F778-FDA3-70F6-E316-869FF543E031}"/>
          </ac:spMkLst>
        </pc:spChg>
      </pc:sldChg>
    </pc:docChg>
  </pc:docChgLst>
  <pc:docChgLst>
    <pc:chgData name="Cade Smiley" userId="6115248e-a3f6-491d-b0ed-4090976b8e87" providerId="ADAL" clId="{EA458F1D-C767-1449-8F5D-1B8DE26BE92F}"/>
    <pc:docChg chg="custSel addSld modSld">
      <pc:chgData name="Cade Smiley" userId="6115248e-a3f6-491d-b0ed-4090976b8e87" providerId="ADAL" clId="{EA458F1D-C767-1449-8F5D-1B8DE26BE92F}" dt="2023-04-30T20:33:40.940" v="1254" actId="20577"/>
      <pc:docMkLst>
        <pc:docMk/>
      </pc:docMkLst>
      <pc:sldChg chg="modSp mod modNotesTx">
        <pc:chgData name="Cade Smiley" userId="6115248e-a3f6-491d-b0ed-4090976b8e87" providerId="ADAL" clId="{EA458F1D-C767-1449-8F5D-1B8DE26BE92F}" dt="2023-04-30T20:20:23.397" v="1211" actId="20577"/>
        <pc:sldMkLst>
          <pc:docMk/>
          <pc:sldMk cId="103719874" sldId="261"/>
        </pc:sldMkLst>
        <pc:spChg chg="mod">
          <ac:chgData name="Cade Smiley" userId="6115248e-a3f6-491d-b0ed-4090976b8e87" providerId="ADAL" clId="{EA458F1D-C767-1449-8F5D-1B8DE26BE92F}" dt="2023-04-30T20:20:23.397" v="1211" actId="20577"/>
          <ac:spMkLst>
            <pc:docMk/>
            <pc:sldMk cId="103719874" sldId="261"/>
            <ac:spMk id="8" creationId="{C1F4345D-C3EC-690F-2602-F481BAFF14B6}"/>
          </ac:spMkLst>
        </pc:spChg>
      </pc:sldChg>
      <pc:sldChg chg="modNotesTx">
        <pc:chgData name="Cade Smiley" userId="6115248e-a3f6-491d-b0ed-4090976b8e87" providerId="ADAL" clId="{EA458F1D-C767-1449-8F5D-1B8DE26BE92F}" dt="2023-04-30T20:18:18.245" v="1208" actId="20577"/>
        <pc:sldMkLst>
          <pc:docMk/>
          <pc:sldMk cId="2943772713" sldId="262"/>
        </pc:sldMkLst>
      </pc:sldChg>
      <pc:sldChg chg="modNotesTx">
        <pc:chgData name="Cade Smiley" userId="6115248e-a3f6-491d-b0ed-4090976b8e87" providerId="ADAL" clId="{EA458F1D-C767-1449-8F5D-1B8DE26BE92F}" dt="2023-04-30T20:18:07.586" v="1186" actId="20577"/>
        <pc:sldMkLst>
          <pc:docMk/>
          <pc:sldMk cId="1262809409" sldId="265"/>
        </pc:sldMkLst>
      </pc:sldChg>
      <pc:sldChg chg="modSp mod modNotesTx">
        <pc:chgData name="Cade Smiley" userId="6115248e-a3f6-491d-b0ed-4090976b8e87" providerId="ADAL" clId="{EA458F1D-C767-1449-8F5D-1B8DE26BE92F}" dt="2023-04-30T20:18:04.330" v="1176" actId="20577"/>
        <pc:sldMkLst>
          <pc:docMk/>
          <pc:sldMk cId="2898355071" sldId="266"/>
        </pc:sldMkLst>
        <pc:spChg chg="mod">
          <ac:chgData name="Cade Smiley" userId="6115248e-a3f6-491d-b0ed-4090976b8e87" providerId="ADAL" clId="{EA458F1D-C767-1449-8F5D-1B8DE26BE92F}" dt="2023-04-27T05:26:25.897" v="553" actId="20577"/>
          <ac:spMkLst>
            <pc:docMk/>
            <pc:sldMk cId="2898355071" sldId="266"/>
            <ac:spMk id="8" creationId="{473703BD-ED5F-D62A-184F-2F666EBF3C91}"/>
          </ac:spMkLst>
        </pc:spChg>
      </pc:sldChg>
      <pc:sldChg chg="modSp mod modCm modNotesTx">
        <pc:chgData name="Cade Smiley" userId="6115248e-a3f6-491d-b0ed-4090976b8e87" providerId="ADAL" clId="{EA458F1D-C767-1449-8F5D-1B8DE26BE92F}" dt="2023-04-30T20:33:40.940" v="1254" actId="20577"/>
        <pc:sldMkLst>
          <pc:docMk/>
          <pc:sldMk cId="4041539172" sldId="267"/>
        </pc:sldMkLst>
        <pc:spChg chg="mod">
          <ac:chgData name="Cade Smiley" userId="6115248e-a3f6-491d-b0ed-4090976b8e87" providerId="ADAL" clId="{EA458F1D-C767-1449-8F5D-1B8DE26BE92F}" dt="2023-04-27T16:24:39.032" v="1145" actId="20577"/>
          <ac:spMkLst>
            <pc:docMk/>
            <pc:sldMk cId="4041539172" sldId="267"/>
            <ac:spMk id="3" creationId="{8109BC5F-E9CF-6C06-BB88-9B6ED8BA4CBC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ade Smiley" userId="6115248e-a3f6-491d-b0ed-4090976b8e87" providerId="ADAL" clId="{EA458F1D-C767-1449-8F5D-1B8DE26BE92F}" dt="2023-04-27T16:24:39.032" v="1145" actId="20577"/>
              <pc2:cmMkLst xmlns:pc2="http://schemas.microsoft.com/office/powerpoint/2019/9/main/command">
                <pc:docMk/>
                <pc:sldMk cId="4041539172" sldId="267"/>
                <pc2:cmMk id="{A783DA59-BA1C-4825-87F3-9DF1BDBFC077}"/>
              </pc2:cmMkLst>
            </pc226:cmChg>
          </p:ext>
        </pc:extLst>
      </pc:sldChg>
      <pc:sldChg chg="modNotesTx">
        <pc:chgData name="Cade Smiley" userId="6115248e-a3f6-491d-b0ed-4090976b8e87" providerId="ADAL" clId="{EA458F1D-C767-1449-8F5D-1B8DE26BE92F}" dt="2023-04-30T20:17:53.350" v="1168" actId="20577"/>
        <pc:sldMkLst>
          <pc:docMk/>
          <pc:sldMk cId="3156966025" sldId="271"/>
        </pc:sldMkLst>
      </pc:sldChg>
      <pc:sldChg chg="modNotesTx">
        <pc:chgData name="Cade Smiley" userId="6115248e-a3f6-491d-b0ed-4090976b8e87" providerId="ADAL" clId="{EA458F1D-C767-1449-8F5D-1B8DE26BE92F}" dt="2023-04-30T20:18:11.937" v="1196" actId="20577"/>
        <pc:sldMkLst>
          <pc:docMk/>
          <pc:sldMk cId="1489220799" sldId="272"/>
        </pc:sldMkLst>
      </pc:sldChg>
      <pc:sldChg chg="modNotesTx">
        <pc:chgData name="Cade Smiley" userId="6115248e-a3f6-491d-b0ed-4090976b8e87" providerId="ADAL" clId="{EA458F1D-C767-1449-8F5D-1B8DE26BE92F}" dt="2023-04-30T20:17:55.594" v="1172" actId="20577"/>
        <pc:sldMkLst>
          <pc:docMk/>
          <pc:sldMk cId="3625130416" sldId="274"/>
        </pc:sldMkLst>
      </pc:sldChg>
      <pc:sldChg chg="modSp new mod">
        <pc:chgData name="Cade Smiley" userId="6115248e-a3f6-491d-b0ed-4090976b8e87" providerId="ADAL" clId="{EA458F1D-C767-1449-8F5D-1B8DE26BE92F}" dt="2023-04-30T20:06:23.682" v="1160" actId="20577"/>
        <pc:sldMkLst>
          <pc:docMk/>
          <pc:sldMk cId="507564001" sldId="275"/>
        </pc:sldMkLst>
        <pc:spChg chg="mod">
          <ac:chgData name="Cade Smiley" userId="6115248e-a3f6-491d-b0ed-4090976b8e87" providerId="ADAL" clId="{EA458F1D-C767-1449-8F5D-1B8DE26BE92F}" dt="2023-04-30T20:06:23.682" v="1160" actId="20577"/>
          <ac:spMkLst>
            <pc:docMk/>
            <pc:sldMk cId="507564001" sldId="275"/>
            <ac:spMk id="2" creationId="{B74574C5-982C-BCAA-0A8E-4700732D00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22892-6B1A-4B41-814F-B63C0FD822F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AE431-47DA-4C7B-9F25-A800EF41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73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Cade</a:t>
            </a:r>
          </a:p>
          <a:p>
            <a:r>
              <a:rPr lang="en-US"/>
              <a:t>Mention that polling is about margins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1 ½ minutes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9767E-F749-A14B-AF32-CA59E402C4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71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Amit</a:t>
            </a:r>
          </a:p>
          <a:p>
            <a:r>
              <a:rPr lang="en-US">
                <a:cs typeface="Calibri"/>
              </a:rPr>
              <a:t>30 seconds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AE431-47DA-4C7B-9F25-A800EF415F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18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Amit</a:t>
            </a:r>
          </a:p>
          <a:p>
            <a:r>
              <a:rPr lang="en-US">
                <a:cs typeface="Calibri"/>
              </a:rPr>
              <a:t>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AE431-47DA-4C7B-9F25-A800EF415F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00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AE431-47DA-4C7B-9F25-A800EF415F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09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Amit</a:t>
            </a:r>
          </a:p>
          <a:p>
            <a:r>
              <a:rPr lang="en-US">
                <a:cs typeface="Calibri"/>
              </a:rPr>
              <a:t>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AE431-47DA-4C7B-9F25-A800EF415F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42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Amit</a:t>
            </a:r>
          </a:p>
          <a:p>
            <a:r>
              <a:rPr lang="en-US">
                <a:cs typeface="Calibri"/>
              </a:rPr>
              <a:t>½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AE431-47DA-4C7B-9F25-A800EF415F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68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Jonathan</a:t>
            </a:r>
          </a:p>
          <a:p>
            <a:r>
              <a:rPr lang="en-US">
                <a:cs typeface="Calibri"/>
              </a:rPr>
              <a:t>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AE431-47DA-4C7B-9F25-A800EF415F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59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Jonathan</a:t>
            </a:r>
          </a:p>
          <a:p>
            <a:r>
              <a:rPr lang="en-US">
                <a:cs typeface="Calibri"/>
              </a:rPr>
              <a:t>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AE431-47DA-4C7B-9F25-A800EF415F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79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Cade</a:t>
            </a:r>
          </a:p>
          <a:p>
            <a:r>
              <a:rPr lang="en-US">
                <a:cs typeface="Calibri"/>
              </a:rPr>
              <a:t>1 ½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AE431-47DA-4C7B-9F25-A800EF415F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97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Jonathan</a:t>
            </a:r>
          </a:p>
          <a:p>
            <a:r>
              <a:rPr lang="en-US">
                <a:cs typeface="Calibri"/>
              </a:rPr>
              <a:t>45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AE431-47DA-4C7B-9F25-A800EF415F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2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Jonathan – Don’t forget to explain Nebraska’s district</a:t>
            </a:r>
          </a:p>
          <a:p>
            <a:r>
              <a:rPr lang="en-US">
                <a:cs typeface="Calibri"/>
              </a:rPr>
              <a:t>2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AE431-47DA-4C7B-9F25-A800EF415F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33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Cade</a:t>
            </a:r>
          </a:p>
          <a:p>
            <a:r>
              <a:rPr lang="en-US">
                <a:cs typeface="Calibri"/>
              </a:rPr>
              <a:t>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AE431-47DA-4C7B-9F25-A800EF415F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3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AE431-47DA-4C7B-9F25-A800EF415F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2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4F6693C-025D-4012-9B45-B29FF5CE7668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C9DA170-C218-43F0-8384-7EC7D9027D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8132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693C-025D-4012-9B45-B29FF5CE7668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A170-C218-43F0-8384-7EC7D9027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1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693C-025D-4012-9B45-B29FF5CE7668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A170-C218-43F0-8384-7EC7D9027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8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693C-025D-4012-9B45-B29FF5CE7668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A170-C218-43F0-8384-7EC7D9027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5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693C-025D-4012-9B45-B29FF5CE7668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A170-C218-43F0-8384-7EC7D9027D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538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693C-025D-4012-9B45-B29FF5CE7668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A170-C218-43F0-8384-7EC7D9027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0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693C-025D-4012-9B45-B29FF5CE7668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A170-C218-43F0-8384-7EC7D9027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5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693C-025D-4012-9B45-B29FF5CE7668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A170-C218-43F0-8384-7EC7D9027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0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693C-025D-4012-9B45-B29FF5CE7668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A170-C218-43F0-8384-7EC7D9027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4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693C-025D-4012-9B45-B29FF5CE7668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A170-C218-43F0-8384-7EC7D9027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9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693C-025D-4012-9B45-B29FF5CE7668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A170-C218-43F0-8384-7EC7D9027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5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4F6693C-025D-4012-9B45-B29FF5CE7668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C9DA170-C218-43F0-8384-7EC7D9027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1B9B-2BF0-BD24-A7E2-7C7801EB0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/>
              <a:t>What makes a good poll?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0478B-3A3D-FE78-4E32-DD478AFFB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Amit Patil, Cade Smiley, and Jonathan Ivey</a:t>
            </a:r>
          </a:p>
        </p:txBody>
      </p:sp>
    </p:spTree>
    <p:extLst>
      <p:ext uri="{BB962C8B-B14F-4D97-AF65-F5344CB8AC3E}">
        <p14:creationId xmlns:p14="http://schemas.microsoft.com/office/powerpoint/2010/main" val="1986050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69F5-FCF2-451E-EF53-EED00F53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9AD8-6E06-3355-2DAE-4BCA07A06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1"/>
            <a:ext cx="8962783" cy="10494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/>
              <a:t>Polling is more accurate in more important places.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572F61-2C54-4C08-3DBF-36D7601ADFFA}"/>
              </a:ext>
            </a:extLst>
          </p:cNvPr>
          <p:cNvSpPr txBox="1">
            <a:spLocks/>
          </p:cNvSpPr>
          <p:nvPr/>
        </p:nvSpPr>
        <p:spPr>
          <a:xfrm>
            <a:off x="1261872" y="2904258"/>
            <a:ext cx="4297264" cy="3328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US" sz="2000">
                <a:solidFill>
                  <a:srgbClr val="23436B"/>
                </a:solidFill>
              </a:rPr>
              <a:t>Lowest Mean Error</a:t>
            </a:r>
          </a:p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000">
                <a:solidFill>
                  <a:srgbClr val="23436B"/>
                </a:solidFill>
              </a:rPr>
              <a:t>Georgia</a:t>
            </a:r>
          </a:p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000">
                <a:solidFill>
                  <a:srgbClr val="23436B"/>
                </a:solidFill>
              </a:rPr>
              <a:t>Virginia</a:t>
            </a:r>
          </a:p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000">
                <a:solidFill>
                  <a:srgbClr val="23436B"/>
                </a:solidFill>
              </a:rPr>
              <a:t>Nebraska’s 2</a:t>
            </a:r>
            <a:r>
              <a:rPr lang="en-US" sz="2000" baseline="30000">
                <a:solidFill>
                  <a:srgbClr val="23436B"/>
                </a:solidFill>
              </a:rPr>
              <a:t>nd</a:t>
            </a:r>
            <a:r>
              <a:rPr lang="en-US" sz="2000">
                <a:solidFill>
                  <a:srgbClr val="23436B"/>
                </a:solidFill>
              </a:rPr>
              <a:t> District</a:t>
            </a:r>
          </a:p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000">
                <a:solidFill>
                  <a:srgbClr val="23436B"/>
                </a:solidFill>
              </a:rPr>
              <a:t>Washington</a:t>
            </a:r>
          </a:p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000">
                <a:solidFill>
                  <a:srgbClr val="23436B"/>
                </a:solidFill>
              </a:rPr>
              <a:t>Colorado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8CFE95-5613-8218-8820-C5D40B59CD54}"/>
              </a:ext>
            </a:extLst>
          </p:cNvPr>
          <p:cNvSpPr txBox="1">
            <a:spLocks/>
          </p:cNvSpPr>
          <p:nvPr/>
        </p:nvSpPr>
        <p:spPr>
          <a:xfrm>
            <a:off x="5559136" y="2878283"/>
            <a:ext cx="4298096" cy="3354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solidFill>
                  <a:schemeClr val="accent1"/>
                </a:solidFill>
              </a:rPr>
              <a:t>Highest Mean Error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solidFill>
                  <a:schemeClr val="accent1"/>
                </a:solidFill>
              </a:rPr>
              <a:t>Hawaii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solidFill>
                  <a:schemeClr val="accent1"/>
                </a:solidFill>
              </a:rPr>
              <a:t>Washington, D.C.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solidFill>
                  <a:schemeClr val="accent1"/>
                </a:solidFill>
              </a:rPr>
              <a:t>Wyoming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solidFill>
                  <a:schemeClr val="accent1"/>
                </a:solidFill>
              </a:rPr>
              <a:t>Idaho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solidFill>
                  <a:schemeClr val="accent1"/>
                </a:solidFill>
              </a:rPr>
              <a:t>North Dakota</a:t>
            </a:r>
          </a:p>
        </p:txBody>
      </p:sp>
    </p:spTree>
    <p:extLst>
      <p:ext uri="{BB962C8B-B14F-4D97-AF65-F5344CB8AC3E}">
        <p14:creationId xmlns:p14="http://schemas.microsoft.com/office/powerpoint/2010/main" val="126280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9811-6AD5-61C5-0008-71EE9F79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Race Type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3703BD-ED5F-D62A-184F-2F666EBF3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Significant differences in error based on type of race being polled.</a:t>
            </a:r>
          </a:p>
          <a:p>
            <a:r>
              <a:rPr lang="en-US"/>
              <a:t>Presidential general elections tend to have most accurate polling.</a:t>
            </a:r>
          </a:p>
          <a:p>
            <a:r>
              <a:rPr lang="en-US"/>
              <a:t>Followed by Gubernatorial and Senate races, with no significant difference.</a:t>
            </a:r>
          </a:p>
          <a:p>
            <a:r>
              <a:rPr lang="en-US"/>
              <a:t>Presidential primaries have least accurate polls.</a:t>
            </a:r>
          </a:p>
          <a:p>
            <a:endParaRPr lang="en-US"/>
          </a:p>
        </p:txBody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7B66374-361B-8C7F-D668-3636E52CF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206" y="1449388"/>
            <a:ext cx="4951685" cy="50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5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1FAA-55BE-B45A-12DE-E61A140B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Pollsters</a:t>
            </a:r>
          </a:p>
        </p:txBody>
      </p:sp>
    </p:spTree>
    <p:extLst>
      <p:ext uri="{BB962C8B-B14F-4D97-AF65-F5344CB8AC3E}">
        <p14:creationId xmlns:p14="http://schemas.microsoft.com/office/powerpoint/2010/main" val="1344973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9811-6AD5-61C5-0008-71EE9F79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Partisan - Error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067299-0814-74C6-53B2-F70AE80E9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The median error in partisan polls is not much different from nonpartisan polls.</a:t>
            </a:r>
          </a:p>
        </p:txBody>
      </p:sp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CC55F748-68A2-1769-60D7-2D177CB3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390" y="1933575"/>
            <a:ext cx="4742504" cy="36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66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9811-6AD5-61C5-0008-71EE9F79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Partisan - Bias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067299-0814-74C6-53B2-F70AE80E9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Non-partisan polls have a median bias close to 0.</a:t>
            </a:r>
          </a:p>
          <a:p>
            <a:r>
              <a:rPr lang="en-US" sz="2400"/>
              <a:t>Republican polls have a median bias that leans Republican, while Democratic polls lean Democrat.</a:t>
            </a:r>
          </a:p>
        </p:txBody>
      </p:sp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9819F788-EC2A-E688-8AA7-313E93D48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841" y="1933575"/>
            <a:ext cx="4773603" cy="36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30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87647-32B8-8CF7-3621-F6C97E19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886903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4529-29B0-5867-9E5A-D049ED83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evaluating a poll look for…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3C1FC-2C72-B9E8-C583-31ACF26F1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19745"/>
            <a:ext cx="8595360" cy="40603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/>
              <a:t>Large sample sizes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Importance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Partisan Affiliation</a:t>
            </a:r>
          </a:p>
        </p:txBody>
      </p:sp>
    </p:spTree>
    <p:extLst>
      <p:ext uri="{BB962C8B-B14F-4D97-AF65-F5344CB8AC3E}">
        <p14:creationId xmlns:p14="http://schemas.microsoft.com/office/powerpoint/2010/main" val="310924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B1AD-36E4-46CB-DC54-A0148929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9BC5F-E9CF-6C06-BB88-9B6ED8BA4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527"/>
            <a:ext cx="8595360" cy="33978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Polling helps parties and individual donors prioritize the races to fund.</a:t>
            </a:r>
          </a:p>
          <a:p>
            <a:r>
              <a:rPr lang="en-US" sz="2800"/>
              <a:t>Recent polling misses in presidential elections have damaged the credibility of polling.</a:t>
            </a:r>
          </a:p>
          <a:p>
            <a:r>
              <a:rPr lang="en-US" sz="2800"/>
              <a:t>How can we understand the performance of past polls to evaluate future polls?</a:t>
            </a:r>
          </a:p>
          <a:p>
            <a:endParaRPr lang="en-US" sz="28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5A7EC5-A6A6-B535-17EF-787507182389}"/>
              </a:ext>
            </a:extLst>
          </p:cNvPr>
          <p:cNvSpPr txBox="1">
            <a:spLocks/>
          </p:cNvSpPr>
          <p:nvPr/>
        </p:nvSpPr>
        <p:spPr>
          <a:xfrm>
            <a:off x="1261872" y="5371033"/>
            <a:ext cx="8595360" cy="6165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800"/>
              <a:t>In short, </a:t>
            </a:r>
            <a:r>
              <a:rPr lang="en-US" sz="2800" b="1"/>
              <a:t>what makes a good poll?</a:t>
            </a:r>
          </a:p>
        </p:txBody>
      </p:sp>
    </p:spTree>
    <p:extLst>
      <p:ext uri="{BB962C8B-B14F-4D97-AF65-F5344CB8AC3E}">
        <p14:creationId xmlns:p14="http://schemas.microsoft.com/office/powerpoint/2010/main" val="404153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B7B4-4FD4-CC43-187B-D22493E9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49B6-4DF6-535A-FDBF-9D72E20B1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Define Central Question</a:t>
            </a:r>
          </a:p>
          <a:p>
            <a:r>
              <a:rPr lang="en-US" sz="2800"/>
              <a:t>Our Data</a:t>
            </a:r>
          </a:p>
          <a:p>
            <a:r>
              <a:rPr lang="en-US" sz="2800"/>
              <a:t>Characteristics of Quality Polls</a:t>
            </a:r>
          </a:p>
          <a:p>
            <a:pPr lvl="1"/>
            <a:r>
              <a:rPr lang="en-US" sz="2600"/>
              <a:t>Methodology</a:t>
            </a:r>
          </a:p>
          <a:p>
            <a:pPr lvl="1"/>
            <a:r>
              <a:rPr lang="en-US" sz="2600"/>
              <a:t>Setting</a:t>
            </a:r>
          </a:p>
          <a:p>
            <a:pPr lvl="1"/>
            <a:r>
              <a:rPr lang="en-US" sz="2600"/>
              <a:t>Pollsters</a:t>
            </a:r>
          </a:p>
          <a:p>
            <a:r>
              <a:rPr lang="en-US" sz="2800"/>
              <a:t>Key Takeaways</a:t>
            </a:r>
          </a:p>
          <a:p>
            <a:pPr lvl="1"/>
            <a:endParaRPr lang="en-US" sz="2600"/>
          </a:p>
          <a:p>
            <a:pPr marL="342900" indent="-3429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0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74C5-982C-BCAA-0A8E-4700732D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E06D-CE34-E1AC-14F6-FCE1ED763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000500"/>
          </a:xfrm>
        </p:spPr>
        <p:txBody>
          <a:bodyPr>
            <a:normAutofit/>
          </a:bodyPr>
          <a:lstStyle/>
          <a:p>
            <a:r>
              <a:rPr lang="en-US" sz="2600"/>
              <a:t>FiveThirtyEight’s Pollster Rating Dataset [1]</a:t>
            </a:r>
          </a:p>
          <a:p>
            <a:r>
              <a:rPr lang="en-US" sz="2600"/>
              <a:t>1998-2022</a:t>
            </a:r>
          </a:p>
          <a:p>
            <a:r>
              <a:rPr lang="en-US" sz="2600"/>
              <a:t>Every election for Presidents, Governors, Senators, and Representatives.</a:t>
            </a:r>
          </a:p>
          <a:p>
            <a:r>
              <a:rPr lang="en-US" sz="2600"/>
              <a:t>Within three weeks of the election.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4F778-FDA3-70F6-E316-869FF543E031}"/>
              </a:ext>
            </a:extLst>
          </p:cNvPr>
          <p:cNvSpPr txBox="1"/>
          <p:nvPr/>
        </p:nvSpPr>
        <p:spPr>
          <a:xfrm>
            <a:off x="1261872" y="5829301"/>
            <a:ext cx="859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[1] https://github.com/fivethirtyeight/data/tree/master/pollster-ratings</a:t>
            </a:r>
          </a:p>
        </p:txBody>
      </p:sp>
    </p:spTree>
    <p:extLst>
      <p:ext uri="{BB962C8B-B14F-4D97-AF65-F5344CB8AC3E}">
        <p14:creationId xmlns:p14="http://schemas.microsoft.com/office/powerpoint/2010/main" val="50756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1FAA-55BE-B45A-12DE-E61A140B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16409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74B5-EE5C-EF26-03BB-AF00B83A1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Sample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C2282-0B6B-86A0-C1FE-DB96D736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Higher sample size reduces variability.</a:t>
            </a:r>
          </a:p>
          <a:p>
            <a:r>
              <a:rPr lang="en-US" sz="2400"/>
              <a:t>If n &gt; 4,000, under 12% error.</a:t>
            </a:r>
          </a:p>
          <a:p>
            <a:r>
              <a:rPr lang="en-US" sz="2400" dirty="0"/>
              <a:t>If n &gt; 7,000, under 10% error.</a:t>
            </a:r>
          </a:p>
          <a:p>
            <a:endParaRPr lang="en-US" sz="2400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FE27C25-BD37-FD45-3350-73EE15031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016879"/>
            <a:ext cx="4807287" cy="347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7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5F08-7226-F51B-C7B0-F9BC6B26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Polling Methods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F4345D-C3EC-690F-2602-F481BAFF1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>
            <a:normAutofit/>
          </a:bodyPr>
          <a:lstStyle/>
          <a:p>
            <a:r>
              <a:rPr lang="en-US"/>
              <a:t>ANOVA testing shows no difference in error between the three major methods of polling.</a:t>
            </a:r>
          </a:p>
          <a:p>
            <a:r>
              <a:rPr lang="en-US"/>
              <a:t>Some polls use combinations of these and other methods, like text.</a:t>
            </a:r>
          </a:p>
          <a:p>
            <a:r>
              <a:rPr lang="en-US"/>
              <a:t>For most common combinations, no statistically significant difference between any methods, except for combined live phone and online polls.</a:t>
            </a:r>
          </a:p>
          <a:p>
            <a:endParaRPr lang="en-US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B5235BD-EF3F-3D5A-0C7D-F515A82D2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338" y="1933575"/>
            <a:ext cx="4696609" cy="36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1FAA-55BE-B45A-12DE-E61A140B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</a:t>
            </a:r>
          </a:p>
        </p:txBody>
      </p:sp>
    </p:spTree>
    <p:extLst>
      <p:ext uri="{BB962C8B-B14F-4D97-AF65-F5344CB8AC3E}">
        <p14:creationId xmlns:p14="http://schemas.microsoft.com/office/powerpoint/2010/main" val="315113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69F5-FCF2-451E-EF53-EED00F53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Competitiveness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9AD8-6E06-3355-2DAE-4BCA07A06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Closer races don’t give more accurate polls.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EAEC4-334B-F027-7344-8F93DAEE7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90" y="1933575"/>
            <a:ext cx="4789305" cy="36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2079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Patriotic">
      <a:dk1>
        <a:srgbClr val="0C2141"/>
      </a:dk1>
      <a:lt1>
        <a:srgbClr val="FFFFFF"/>
      </a:lt1>
      <a:dk2>
        <a:srgbClr val="2E598F"/>
      </a:dk2>
      <a:lt2>
        <a:srgbClr val="A4B6C1"/>
      </a:lt2>
      <a:accent1>
        <a:srgbClr val="940F15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420</Words>
  <Application>Microsoft Office PowerPoint</Application>
  <PresentationFormat>Widescreen</PresentationFormat>
  <Paragraphs>101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Schoolbook</vt:lpstr>
      <vt:lpstr>Wingdings 2</vt:lpstr>
      <vt:lpstr>View</vt:lpstr>
      <vt:lpstr>What makes a good poll?</vt:lpstr>
      <vt:lpstr>Central Question</vt:lpstr>
      <vt:lpstr>Overview</vt:lpstr>
      <vt:lpstr>Our Data</vt:lpstr>
      <vt:lpstr>Methodology</vt:lpstr>
      <vt:lpstr>Sample Size</vt:lpstr>
      <vt:lpstr>Polling Methods</vt:lpstr>
      <vt:lpstr>Setting</vt:lpstr>
      <vt:lpstr>Competitiveness</vt:lpstr>
      <vt:lpstr>Location</vt:lpstr>
      <vt:lpstr>Race Type</vt:lpstr>
      <vt:lpstr>Pollsters</vt:lpstr>
      <vt:lpstr>Partisan - Error</vt:lpstr>
      <vt:lpstr>Partisan - Bias</vt:lpstr>
      <vt:lpstr>Key Takeaways</vt:lpstr>
      <vt:lpstr>When evaluating a poll look for…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good poll?</dc:title>
  <dc:creator>Jonathan Ivey</dc:creator>
  <cp:lastModifiedBy>Jonathan Ivey</cp:lastModifiedBy>
  <cp:revision>1</cp:revision>
  <dcterms:created xsi:type="dcterms:W3CDTF">2023-04-24T15:09:14Z</dcterms:created>
  <dcterms:modified xsi:type="dcterms:W3CDTF">2023-05-07T19:51:07Z</dcterms:modified>
</cp:coreProperties>
</file>