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F831-7E86-46BF-A52B-4C85911D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74E38-4AE9-35DB-188B-A34FEF416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B9E9-9539-AABF-5A6A-A5228552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1744-FE9E-41A6-D35A-2737E0C9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695B-8837-D369-6263-E263BE2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50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1EB4-FAEA-6826-6BF1-F8A60FB4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9EE1D-DBF2-CF14-D9B9-380BE2EF2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7A25-213A-CE89-E5D6-84AC6DC0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277C-1CDD-BB2D-3FFB-1CCF36E7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C272-4320-CDD8-9CCA-E8D57D47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2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CA908-D0DF-8BAB-93F2-F267AE9F4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18CAF-4D97-E10F-1C5B-27440920C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DFCB-0729-3CB9-5616-21881F6A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05CE6-FA5E-3989-9CED-444C88B7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264E-0E08-649D-28D9-B5A947BB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8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16A4-2F5D-FCD0-06FC-24F790E4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69C5-3EB2-0796-B98E-AB349283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1D84-80A9-89B7-C362-B1729033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5F7B-6DD8-AE89-EDE1-881793E7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54D5-FB93-B4A2-A162-52BE65D3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1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AC86-CF48-AD38-BEF1-16216B1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06926-123E-3E0D-7E09-19D4489C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ED7A-BC2D-2792-DFAB-A06180B8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3B2A-27D4-1348-F868-3E6699FC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935A-452A-B02B-BD31-7ED33EEF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51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73E0-FC8F-81C1-369E-888F6666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2831-4A4A-1141-A010-69F821945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8D19-2EB4-4074-05DF-F12174A11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07FC9-5DC6-1E5B-E321-625FF087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FE60-7C51-A5B7-7123-3CF85B3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9897-4C9D-333A-26F4-D86FFBE4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2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E4A5-9AA1-1302-C2AB-345E115E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0E41-00D5-0C71-E44F-DE9E5D48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8F4E6-60EA-8282-6E24-54F4249E2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CC3B4-B6EE-6FC5-1E73-CF4BFBD0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BEBF5-8C36-04CE-529B-40F9253E7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33834-7B0D-531F-9C93-A3AD4F6A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B1677-0EE3-9148-2CF0-4CE7C2F1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5B212-CBA3-6A21-EF48-1FCE3EB9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77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911F-631F-C9F2-78D8-9CF85BEB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B6041-97B8-C36F-8F05-5FC48F75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9CE9D-F398-8927-9BF7-37F609AE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71FD-A8B9-B77D-3C9D-94C02AB7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38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C8C65-21CF-F0C0-E72E-1A82C2F3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71113-707B-8D03-B2F7-90B81B8C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E0A8A-37AF-6DA6-D562-4A1E9C2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3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5274-9926-CE23-5877-C100B50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5937-9004-748D-3280-BDD12EAC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5E903-3E4B-1C5F-27B1-CD17425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4CE4-07CC-B41A-791B-EAF92AAD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C30A-F95F-F95F-EDF3-B7AEC902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2D79E-4BC4-A81A-8516-9E0B5C49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4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1BF4-7986-51BC-7B25-5A6F70E5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EFB21-41A4-1AF3-63E9-A02289A5B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60515-3B27-48E1-2670-0B508E0E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52E05-19B4-C5F8-CAD7-08E630F2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D7A77-1BBD-D622-D926-3E7AE4C1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188E4-5949-8EB1-0572-B0BD528E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53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2E3CD-FDBE-CE3F-AE92-CBC4EA24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27BC5-CCCD-58D5-850D-77D3D1D0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67D0-FD44-CF85-3FDC-324020237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EF0C-4439-438A-A191-9E963DFFFCE1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EECC-93D4-D954-4292-387F38883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B00A-7945-C7FD-C97E-93B53ACD1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4A61-FC6A-4A3C-BFE9-F2A2D3692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95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D170-EB3E-37FC-9769-78D8E75FD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0B4E-D019-58A0-11AD-6203B1DB0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8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D170-EB3E-37FC-9769-78D8E75FD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0B4E-D019-58A0-11AD-6203B1DB0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396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E412-0BB1-CBF5-AED8-80D4E39D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A582-66C8-0C52-A2E2-4D73BCD6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74DEF-36B4-E5B7-09B8-EB7E436E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24" y="1757129"/>
            <a:ext cx="305795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3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788-3374-DD77-49EF-AE16D103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DED5-8954-6CE5-D0C0-6AB018E8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B7620-9B90-5E04-D952-0D317645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923575"/>
            <a:ext cx="9383434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7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EAD-57AC-F46B-98B6-69588FA5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DD21-F387-2DB5-33F5-12735C33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CC1DC-83BF-628E-95D1-18BBBC77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8" y="949582"/>
            <a:ext cx="9873343" cy="54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1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F9AF-6B2F-B229-8C9E-449A3ACD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B5F8-1B30-133F-BCD8-59526C8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30D74-92B5-7186-5255-BEAA932B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752101"/>
            <a:ext cx="11307753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8C39-01CC-9EC6-DF77-894026D4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B0EB-4D1B-76B0-859A-280EEBDB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Markdown </a:t>
            </a:r>
            <a:r>
              <a:rPr lang="en-US" dirty="0" err="1"/>
              <a:t>cheatsheet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Markdown </a:t>
            </a:r>
            <a:r>
              <a:rPr lang="en-US" dirty="0" err="1">
                <a:hlinkClick r:id="rId2"/>
              </a:rPr>
              <a:t>Cheatsheet</a:t>
            </a:r>
            <a:r>
              <a:rPr lang="en-US" dirty="0">
                <a:hlinkClick r:id="rId2"/>
              </a:rPr>
              <a:t> · </a:t>
            </a:r>
            <a:r>
              <a:rPr lang="en-US" dirty="0" err="1">
                <a:hlinkClick r:id="rId2"/>
              </a:rPr>
              <a:t>adam</a:t>
            </a:r>
            <a:r>
              <a:rPr lang="en-US" dirty="0">
                <a:hlinkClick r:id="rId2"/>
              </a:rPr>
              <a:t>-p/markdown-here Wiki · GitHub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76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0390-95CF-CB72-E667-FACAC715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81A5-06C8-2958-548A-3082887D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Download from this link </a:t>
            </a:r>
            <a:r>
              <a:rPr lang="en-AU" dirty="0">
                <a:hlinkClick r:id="rId2"/>
              </a:rPr>
              <a:t>Free Download | Anaconda</a:t>
            </a:r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E67A1-03B5-4EC2-476A-D03D4E93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12" y="2383971"/>
            <a:ext cx="9388000" cy="37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9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045A-AD45-1523-751C-8964657D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136A-3B18-44FA-DD51-14E5B2B9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689F4-F21C-C633-30FB-B42AFBFF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1480865"/>
            <a:ext cx="491558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2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B0D-3070-18AB-46E7-1363A535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4E8C-5960-D1CC-AE39-D22BDDB2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86988-BBD3-5C69-CE2A-8E9D1E63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547550"/>
            <a:ext cx="486795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0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4E51-F280-7ECB-1FC9-FE19E422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E8C8-A16A-D16D-DBD6-8B072510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72DE8-144E-BC96-782F-22099F94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47550"/>
            <a:ext cx="482984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16DA-39D8-4AD0-9658-3D3B406D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D14A-DD2B-67D4-77BB-147D3048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389B4-2A6D-9A7E-4380-78926EBA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557076"/>
            <a:ext cx="482032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814A-081B-1F7B-75F5-07D6C476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F415-C0C8-8B9C-102C-164339C2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AEA18-1586-5FC2-CD37-E729AB87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557076"/>
            <a:ext cx="478221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B2F0-13A9-3EB1-DBC9-C09D0EC1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A173-1B5E-D98B-95A4-6580F975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6FB67-B677-157B-BAE5-6848A21E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1542787"/>
            <a:ext cx="490606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1148-EF3F-7511-1660-4DC39933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D571-7BF1-EDA1-B29C-407BF5C3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74341-29AB-B98F-BDED-BD4D760D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566602"/>
            <a:ext cx="482032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31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Installing Anaconda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Jupyter Notebook</vt:lpstr>
      <vt:lpstr>PowerPoint Presentation</vt:lpstr>
      <vt:lpstr>PowerPoint Presentation</vt:lpstr>
      <vt:lpstr>PowerPoint Presentation</vt:lpstr>
      <vt:lpstr>PowerPoint Presentation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Anaconda</dc:title>
  <dc:creator>Jonathan Jaime</dc:creator>
  <cp:lastModifiedBy>Jonathan Jaime</cp:lastModifiedBy>
  <cp:revision>2</cp:revision>
  <dcterms:created xsi:type="dcterms:W3CDTF">2023-10-01T11:08:58Z</dcterms:created>
  <dcterms:modified xsi:type="dcterms:W3CDTF">2023-10-01T15:01:48Z</dcterms:modified>
</cp:coreProperties>
</file>