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85" r:id="rId21"/>
    <p:sldId id="274" r:id="rId22"/>
    <p:sldId id="275" r:id="rId23"/>
    <p:sldId id="283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B4AD-A7D3-BD32-2339-8817FC5B3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F8D71-DDE2-2ED6-F0F1-8983FB17B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35B8-A645-195F-778C-0940897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40D-C695-25CF-4319-674EBBB3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A4FC-22A5-BAA2-2524-7173CF7D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4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22B2-447F-8768-155D-D534DF2A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23C6-307B-DE9C-C9DF-18F0DDEC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7A51-0D74-BB25-F36F-20DC2BF9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417B-57DC-8533-4FF2-C783519F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52248-881E-0DC9-BC7A-DAFE76D8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780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E9D2-CABA-F9DC-FE5B-B240D2321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6F591-3942-6EBD-093F-8278EBFC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F646-B581-3753-7DDE-662C9DD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8580-730C-A476-96C8-523572F4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9CFE-6826-4555-EE98-59527EDE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3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AC64-EF4A-8068-0593-939277F0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67A7-EC53-791E-B03E-7E485D10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52F3-0029-BEC2-95A4-F77D894A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4E62-C2D2-4430-D219-9AE0DD4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546F-AE9E-7D37-9AE3-51D07CAD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5820-7BA4-522D-0045-D766FD70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3E250-E222-6CDB-13E1-AA369A35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E68B-E573-2C8B-2058-013AC6D7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907C-3E55-5AB8-BF25-E45E8071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2E92-E0BF-D03A-3FA1-EA1AD5F2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19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392C-062F-7DE5-6762-BB81B48B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A8A3-BC75-1DE1-5D76-AF4287374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C3FDE-F922-3211-B9BC-23CFDABF7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32C3-110D-882F-6263-A1B3060A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92396-2809-3296-B875-0DDCDFC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3581-289A-DE67-A315-F50A8F9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7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93A1-82BC-562C-68C7-7234B62D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43F5-4015-FEDD-1FEA-71F92B4C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3E62B-9BFE-5878-33BE-220B3F47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989EC-8266-90E9-47AA-0A63C65B5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1E012-D545-616D-1AB6-733454A6A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BC01A-4192-0FDF-2268-215E1AD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987E8-EBA6-46A0-1200-8C4D28C5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AABC5-FE45-BF43-D3CB-ED51591D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5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B74-709B-BA8E-2DC1-598FE72A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F4D6-C5ED-1E88-B7AB-861F3C0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C56E1-9A22-C0D7-727E-1DEDBDC1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39B5-CF46-2FEC-258B-D3FB6234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48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FA435-126A-B560-7D1F-F12E494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87E74-EF03-685B-49CC-1593CAF4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DB72-3EE8-BFE0-6C74-EC719654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37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2BB8-0409-16CC-191E-1470C7A2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724-655D-4249-4117-CF840978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D934-D5C7-DC86-C355-74AD80E83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D89F-5E9F-3E95-7FA6-40C00B4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18A86-AF6D-FFA6-55EF-40D86CFD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3C143-FAC6-599C-2DCB-200CBA2B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8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50A9-014C-AEE2-FD21-8D005405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EA3F7-11B2-76F3-D48E-CDD5ABCA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FECD-FEE0-E611-907B-725AF16A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AE6E-B916-C4E6-8E32-A4848B8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D83B-CBCE-0533-A5A1-2770DD84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AAE47-3D96-FB17-0EFE-2A4663A8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08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07036-E979-DA2A-8C16-F6FA04E5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A87D-CBEC-D155-4607-A637DB6F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EDE6-56B0-48AF-1819-276B50648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87B2-B794-4D80-9A50-65D2E799AD08}" type="datetimeFigureOut">
              <a:rPr lang="en-AU" smtClean="0"/>
              <a:t>1/10/2023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5BF6-61D6-7C9A-F84C-3453C064B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03C4-EDC4-1084-446C-BCDFE257E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38F9-5AD0-4E66-A471-CD08DF984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18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B68-BCE2-E07D-DE34-0133016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E2FF-65D7-4B21-5D4B-1153B462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859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247-D40C-A4AF-7B37-21A178C4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B9A8-50EE-33C7-AE4F-932F9B43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DF08D-035B-D327-E29D-A639DCD8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1509444"/>
            <a:ext cx="481079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92D-D519-DE6D-E820-A76F4D9D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D159-3A23-BA86-0BCF-6B0902E6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39BE7-FA32-3D01-6B50-4EAFDA33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518971"/>
            <a:ext cx="484890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B5-EAE7-5E88-5444-612276F2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10B5-FE84-C10F-4D11-59EAD5DD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F6B40-9242-EC4B-0FDD-750EF56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499918"/>
            <a:ext cx="4867954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3DF-FD7D-FBF0-824F-6D784C0D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55DC-5B35-2C27-B652-CBA09176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06E2-AADE-E168-0B27-4AE084F5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504681"/>
            <a:ext cx="495369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9E25-D871-861C-A42B-DE1F668D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8FAF-3F4F-D4C1-A079-3B619E0B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63AC2-F899-4B2F-7051-E332405C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504681"/>
            <a:ext cx="485842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2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20DA-ED66-45B7-100C-F98B4F2D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E8F2-C367-33FD-6477-C587F69B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EAF69-0DA0-B3E2-770A-8A49CDE1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09444"/>
            <a:ext cx="482984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7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2B9A-AB64-4AB0-8C96-A080B9B3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16D8-CD88-6351-E60C-8E5E2909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B79D-FBF3-DCF6-60F5-B129DBDB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499918"/>
            <a:ext cx="487748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3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8186-53D9-9FEC-1BBB-B83B4A70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11D1-32D5-B864-5CA3-E979C051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72E6C-D3BA-8A9B-5951-34FCADE2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1523734"/>
            <a:ext cx="488700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62DA-933C-6A92-12BE-B26DD7D0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8A61-1AD0-D96E-CEF2-76EE5F05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B9DBE-7515-AB42-31BF-9418601E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09444"/>
            <a:ext cx="482984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1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B68-BCE2-E07D-DE34-0133016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GIT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E2FF-65D7-4B21-5D4B-1153B462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3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8FC4-0717-3101-131F-77D7B8E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B7E7-01FC-4E9D-A956-D77A52B7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Download from this link </a:t>
            </a:r>
            <a:r>
              <a:rPr lang="en-AU" dirty="0">
                <a:hlinkClick r:id="rId2"/>
              </a:rPr>
              <a:t>Git - Downloads (git-scm.com)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01836-8D38-58D4-72E5-8DFFD2DD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3207076"/>
            <a:ext cx="6645965" cy="36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FF12-827F-31DC-E08F-7BCA29EC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A16C-5D44-60FE-EE40-1C26CA3D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F523B-562D-9C46-464B-D63F75B8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46" y="2607854"/>
            <a:ext cx="5734850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ABB1-6097-3717-0816-DD44DC65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87C-44EF-FFDB-0FE9-A20647F9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6CC19-14C4-11FB-9277-1415433F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1628523"/>
            <a:ext cx="568721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EE36-DA29-00C0-6DA5-62B63BAF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following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C55C-86C3-A6F2-E213-28FF56AA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64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B68-BCE2-E07D-DE34-0133016FA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E2FF-65D7-4B21-5D4B-1153B4629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16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8887-6FC5-0178-C543-FD3B2E81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EDEF-CFD2-7646-954D-DB60E979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C11EA-BFB0-8870-BDA3-4CF5F4E6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1833340"/>
            <a:ext cx="10069330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1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0566-58C8-5A16-3783-8EDB40AB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00F9-265A-2D54-B2A9-B4BBBC43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8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0272-E191-F81F-1D66-03BB9793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1F51-C9BF-92F0-1E4F-93627C0B2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16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1C1-CE2D-4D51-113D-50B7725E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9759-7E75-8245-759A-7D96E469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350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9905-F3A6-E23F-C187-060157A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4ED2-923E-AC14-1934-F3D14117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58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49F-F917-5EE0-5D30-D1E0BF0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B65C-F2EC-08FC-1680-A2ED0EB0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5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8A86-BFE3-6EE8-54F8-7097B2C6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6A7F-8557-67A2-3CB3-952C0EA2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D663C-7413-D46F-EB6B-E3894225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830" y="2323962"/>
            <a:ext cx="6610170" cy="440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8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BB3A-D55F-3E4D-C3A2-6AE182E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102D-B7D3-ABA7-96F1-B554D164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8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DD15-AE4B-55CA-A763-D2E6DBBD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F331-5CE5-86E6-2707-126A0F2F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17D02-AE64-D052-3E2F-AD65B2A2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485629"/>
            <a:ext cx="482984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2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501C-A70B-CB4C-32DB-F69554A4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809B-9C6B-1C43-7F6A-66FB9DE1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BC7D-242C-3D93-204B-F8F0299C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70" y="1461813"/>
            <a:ext cx="490606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1680-10DC-2E92-4342-4563460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A26D-A58F-F8C7-16FB-F17E8472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7BE2D-5858-162F-D324-B948CAA9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1518971"/>
            <a:ext cx="483937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FE47-75DA-4314-4F88-47ADAE69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9486-5ACD-A875-8A97-DE009710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C69EE-0BF7-DA74-A7F3-E5A562B0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523734"/>
            <a:ext cx="482032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1FE0-479E-ABCD-9450-728D25E4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F0F5-8C19-9340-4038-D73AB150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97ED0-A0F0-FA0E-8E9F-6F73A2DE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04681"/>
            <a:ext cx="482984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2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B400-4474-4D12-8E31-14B1F274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22A2-6170-7BC1-392A-0ECCE90D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41A23-5A68-8BBF-950B-D9A6CADC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23734"/>
            <a:ext cx="482984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Widescreen</PresentationFormat>
  <Paragraphs>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Installing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GIT</vt:lpstr>
      <vt:lpstr>PowerPoint Presentation</vt:lpstr>
      <vt:lpstr>PowerPoint Presentation</vt:lpstr>
      <vt:lpstr>Run the following commands</vt:lpstr>
      <vt:lpstr>Installing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Jaime</dc:creator>
  <cp:lastModifiedBy>Jonathan Jaime</cp:lastModifiedBy>
  <cp:revision>3</cp:revision>
  <dcterms:created xsi:type="dcterms:W3CDTF">2023-10-01T14:09:24Z</dcterms:created>
  <dcterms:modified xsi:type="dcterms:W3CDTF">2023-10-01T15:18:55Z</dcterms:modified>
</cp:coreProperties>
</file>