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4" r:id="rId20"/>
    <p:sldId id="285" r:id="rId21"/>
    <p:sldId id="274" r:id="rId22"/>
    <p:sldId id="275" r:id="rId23"/>
    <p:sldId id="283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7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7B4AD-A7D3-BD32-2339-8817FC5B3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DF8D71-DDE2-2ED6-F0F1-8983FB17B9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635B8-A645-195F-778C-094089749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087B2-B794-4D80-9A50-65D2E799AD08}" type="datetimeFigureOut">
              <a:rPr lang="en-AU" smtClean="0"/>
              <a:t>1/10/2023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9740D-C695-25CF-4319-674EBBB37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8A4FC-22A5-BAA2-2524-7173CF7D5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38F9-5AD0-4E66-A471-CD08DF9846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0412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F22B2-447F-8768-155D-D534DF2A4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7F23C6-307B-DE9C-C9DF-18F0DDEC8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67A51-0D74-BB25-F36F-20DC2BF95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087B2-B794-4D80-9A50-65D2E799AD08}" type="datetimeFigureOut">
              <a:rPr lang="en-AU" smtClean="0"/>
              <a:t>1/10/2023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2417B-57DC-8533-4FF2-C783519FD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52248-881E-0DC9-BC7A-DAFE76D80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38F9-5AD0-4E66-A471-CD08DF9846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7804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53E9D2-CABA-F9DC-FE5B-B240D23211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B6F591-3942-6EBD-093F-8278EBFC9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6F646-B581-3753-7DDE-662C9DDA4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087B2-B794-4D80-9A50-65D2E799AD08}" type="datetimeFigureOut">
              <a:rPr lang="en-AU" smtClean="0"/>
              <a:t>1/10/2023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08580-730C-A476-96C8-523572F44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D9CFE-6826-4555-EE98-59527EDE1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38F9-5AD0-4E66-A471-CD08DF9846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4326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8AC64-EF4A-8068-0593-939277F04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67A7-EC53-791E-B03E-7E485D108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752F3-0029-BEC2-95A4-F77D894A1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087B2-B794-4D80-9A50-65D2E799AD08}" type="datetimeFigureOut">
              <a:rPr lang="en-AU" smtClean="0"/>
              <a:t>1/10/2023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E4E62-C2D2-4430-D219-9AE0DD466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E546F-AE9E-7D37-9AE3-51D07CADD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38F9-5AD0-4E66-A471-CD08DF9846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503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F5820-7BA4-522D-0045-D766FD707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3E250-E222-6CDB-13E1-AA369A357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6E68B-E573-2C8B-2058-013AC6D79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087B2-B794-4D80-9A50-65D2E799AD08}" type="datetimeFigureOut">
              <a:rPr lang="en-AU" smtClean="0"/>
              <a:t>1/10/2023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B907C-3E55-5AB8-BF25-E45E80717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72E92-E0BF-D03A-3FA1-EA1AD5F26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38F9-5AD0-4E66-A471-CD08DF9846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4191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6392C-062F-7DE5-6762-BB81B48B5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8A8A3-BC75-1DE1-5D76-AF42873742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EC3FDE-F922-3211-B9BC-23CFDABF7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0232C3-110D-882F-6263-A1B3060A3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087B2-B794-4D80-9A50-65D2E799AD08}" type="datetimeFigureOut">
              <a:rPr lang="en-AU" smtClean="0"/>
              <a:t>1/10/2023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F92396-2809-3296-B875-0DDCDFCDD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93581-289A-DE67-A315-F50A8F99B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38F9-5AD0-4E66-A471-CD08DF9846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9713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793A1-82BC-562C-68C7-7234B62D9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D43F5-4015-FEDD-1FEA-71F92B4C6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23E62B-9BFE-5878-33BE-220B3F472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6989EC-8266-90E9-47AA-0A63C65B5D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21E012-D545-616D-1AB6-733454A6A0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9BC01A-4192-0FDF-2268-215E1ADE5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087B2-B794-4D80-9A50-65D2E799AD08}" type="datetimeFigureOut">
              <a:rPr lang="en-AU" smtClean="0"/>
              <a:t>1/10/2023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0987E8-EBA6-46A0-1200-8C4D28C5D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8AABC5-FE45-BF43-D3CB-ED51591D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38F9-5AD0-4E66-A471-CD08DF9846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3589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FCB74-709B-BA8E-2DC1-598FE72A1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1F4D6-C5ED-1E88-B7AB-861F3C0A8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087B2-B794-4D80-9A50-65D2E799AD08}" type="datetimeFigureOut">
              <a:rPr lang="en-AU" smtClean="0"/>
              <a:t>1/10/2023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5C56E1-9A22-C0D7-727E-1DEDBDC1B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F939B5-CF46-2FEC-258B-D3FB6234B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38F9-5AD0-4E66-A471-CD08DF9846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7482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DFA435-126A-B560-7D1F-F12E49415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087B2-B794-4D80-9A50-65D2E799AD08}" type="datetimeFigureOut">
              <a:rPr lang="en-AU" smtClean="0"/>
              <a:t>1/10/2023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87E74-EF03-685B-49CC-1593CAF4A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ADB72-3EE8-BFE0-6C74-EC7196548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38F9-5AD0-4E66-A471-CD08DF9846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2377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22BB8-0409-16CC-191E-1470C7A2D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BD724-655D-4249-4117-CF8409781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50D934-D5C7-DC86-C355-74AD80E83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3D89F-5E9F-3E95-7FA6-40C00B406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087B2-B794-4D80-9A50-65D2E799AD08}" type="datetimeFigureOut">
              <a:rPr lang="en-AU" smtClean="0"/>
              <a:t>1/10/2023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618A86-AF6D-FFA6-55EF-40D86CFD1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B3C143-FAC6-599C-2DCB-200CBA2B5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38F9-5AD0-4E66-A471-CD08DF9846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2809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450A9-014C-AEE2-FD21-8D0054053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AEA3F7-11B2-76F3-D48E-CDD5ABCA55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39FECD-FEE0-E611-907B-725AF16AA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3BAE6E-B916-C4E6-8E32-A4848B81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087B2-B794-4D80-9A50-65D2E799AD08}" type="datetimeFigureOut">
              <a:rPr lang="en-AU" smtClean="0"/>
              <a:t>1/10/2023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7D83B-CBCE-0533-A5A1-2770DD84A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AAE47-3D96-FB17-0EFE-2A4663A81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38F9-5AD0-4E66-A471-CD08DF9846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9082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207036-E979-DA2A-8C16-F6FA04E5B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7A87D-CBEC-D155-4607-A637DB6F9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5EDE6-56B0-48AF-1819-276B506487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087B2-B794-4D80-9A50-65D2E799AD08}" type="datetimeFigureOut">
              <a:rPr lang="en-AU" smtClean="0"/>
              <a:t>1/10/2023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C5BF6-61D6-7C9A-F84C-3453C064B3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003C4-EDC4-1084-446C-BCDFE257EB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338F9-5AD0-4E66-A471-CD08DF9846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3188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97B68-BCE2-E07D-DE34-0133016FAE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Installing GIT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33E2FF-65D7-4B21-5D4B-1153B4629A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8596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A0247-D40C-A4AF-7B37-21A178C48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4B9A8-50EE-33C7-AE4F-932F9B433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9DF08D-035B-D327-E29D-A639DCD8F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602" y="1509444"/>
            <a:ext cx="4810796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844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EE92D-D519-DE6D-E820-A76F4D9D0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8D159-3A23-BA86-0BCF-6B0902E62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339BE7-FA32-3D01-6B50-4EAFDA338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549" y="1518971"/>
            <a:ext cx="4848902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42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4B1B5-EAE7-5E88-5444-612276F29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510B5-FE84-C10F-4D11-59EAD5DDC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AF6B40-9242-EC4B-0FDD-750EF56CB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023" y="1499918"/>
            <a:ext cx="4867954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604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773DF-FD7D-FBF0-824F-6D784C0DE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A55DC-5B35-2C27-B652-CBA091760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C206E2-AADE-E168-0B27-4AE084F58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154" y="1504681"/>
            <a:ext cx="4953691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732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99E25-D871-861C-A42B-DE1F668DD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58FAF-3F4F-D4C1-A079-3B619E0B4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263AC2-F899-4B2F-7051-E332405C8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786" y="1504681"/>
            <a:ext cx="4858428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020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120DA-ED66-45B7-100C-F98B4F2D9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8E8F2-C367-33FD-6477-C587F69BA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1EAF69-0DA0-B3E2-770A-8A49CDE13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075" y="1509444"/>
            <a:ext cx="4829849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74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92B9A-AB64-4AB0-8C96-A080B9B3A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F16D8-CD88-6351-E60C-8E5E29096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4AB79D-FBF3-DCF6-60F5-B129DBDB7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259" y="1499918"/>
            <a:ext cx="4877481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630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48186-53D9-9FEC-1BBB-B83B4A704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011D1-32D5-B864-5CA3-E979C0510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272E6C-D3BA-8A9B-5951-34FCADE2E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496" y="1523734"/>
            <a:ext cx="4887007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407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F62DA-933C-6A92-12BE-B26DD7D05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D8A61-1AD0-D96E-CEF2-76EE5F051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2B9DBE-7515-AB42-31BF-9418601E0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075" y="1509444"/>
            <a:ext cx="4829849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815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97B68-BCE2-E07D-DE34-0133016FAE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Configuring GIT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33E2FF-65D7-4B21-5D4B-1153B4629A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4342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E8FC4-0717-3101-131F-77D7B8E89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8B7E7-01FC-4E9D-A956-D77A52B73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Download from this link </a:t>
            </a:r>
            <a:r>
              <a:rPr lang="en-AU" dirty="0">
                <a:hlinkClick r:id="rId2"/>
              </a:rPr>
              <a:t>Git - Downloads (git-scm.com)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901836-8D38-58D4-72E5-8DFFD2DDC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799" y="3207076"/>
            <a:ext cx="6645965" cy="365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160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DFF12-827F-31DC-E08F-7BCA29EC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BA16C-5D44-60FE-EE40-1C26CA3D0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9F523B-562D-9C46-464B-D63F75B88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446" y="2607854"/>
            <a:ext cx="5734850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489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4ABB1-6097-3717-0816-DD44DC65D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DA87C-44EF-FFDB-0FE9-A20647F9D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06CC19-14C4-11FB-9277-1415433F3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390" y="1628523"/>
            <a:ext cx="5687219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31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9EE36-DA29-00C0-6DA5-62B63BAF2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following commands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EC55C-86C3-A6F2-E213-28FF56AAD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</a:t>
            </a:r>
            <a:r>
              <a:rPr lang="en-US" dirty="0" err="1"/>
              <a:t>init</a:t>
            </a:r>
            <a:endParaRPr lang="en-US" dirty="0"/>
          </a:p>
          <a:p>
            <a:r>
              <a:rPr lang="en-US"/>
              <a:t>git add –A</a:t>
            </a:r>
          </a:p>
          <a:p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576451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97B68-BCE2-E07D-DE34-0133016FAE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Installing GIT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33E2FF-65D7-4B21-5D4B-1153B4629A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31613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A8887-6FC5-0178-C543-FD3B2E814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5EDEF-CFD2-7646-954D-DB60E9792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0C11EA-BFB0-8870-BDA3-4CF5F4E64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335" y="1833340"/>
            <a:ext cx="10069330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610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90566-58C8-5A16-3783-8EDB40AB6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400F9-265A-2D54-B2A9-B4BBBC43D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59833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E0272-E191-F81F-1D66-03BB9793D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61F51-C9BF-92F0-1E4F-93627C0B2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33165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CE1C1-CE2D-4D51-113D-50B7725EF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59759-7E75-8245-759A-7D96E4697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93505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69905-F3A6-E23F-C187-060157A0C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A4ED2-923E-AC14-1934-F3D141176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55814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E749F-F917-5EE0-5D30-D1E0BF0BD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DB65C-F2EC-08FC-1680-A2ED0EB05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7500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68A86-BFE3-6EE8-54F8-7097B2C67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46A7F-8557-67A2-3CB3-952C0EA29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5D663C-7413-D46F-EB6B-E3894225E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830" y="2323962"/>
            <a:ext cx="6610170" cy="440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386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FBB3A-D55F-3E4D-C3A2-6AE182EB5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A102D-B7D3-ABA7-96F1-B554D164E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087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7DD15-AE4B-55CA-A763-D2E6DBBDA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2F331-5CE5-86E6-2707-126A0F2F5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217D02-AE64-D052-3E2F-AD65B2A21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075" y="1485629"/>
            <a:ext cx="4829849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620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0501C-A70B-CB4C-32DB-F69554A4F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6809B-9C6B-1C43-7F6A-66FB9DE18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ACBC7D-242C-3D93-204B-F8F0299CB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970" y="1461813"/>
            <a:ext cx="4906060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801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D1680-10DC-2E92-4342-45634601B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4A26D-A58F-F8C7-16FB-F17E8472D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67BE2D-5858-162F-D324-B948CAA9B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312" y="1518971"/>
            <a:ext cx="4839375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822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FFE47-75DA-4314-4F88-47ADAE69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59486-5ACD-A875-8A97-DE009710F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3C69EE-0BF7-DA74-A7F3-E5A562B09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838" y="1523734"/>
            <a:ext cx="4820323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062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B1FE0-479E-ABCD-9450-728D25E4B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BF0F5-8C19-9340-4038-D73AB1502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197ED0-A0F0-FA0E-8E9F-6F73A2DED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075" y="1504681"/>
            <a:ext cx="4829849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321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7B400-4474-4D12-8E31-14B1F274D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C22A2-6170-7BC1-392A-0ECCE90DE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641A23-5A68-8BBF-950B-D9A6CADCD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075" y="1523734"/>
            <a:ext cx="4829849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860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30</Words>
  <Application>Microsoft Office PowerPoint</Application>
  <PresentationFormat>Widescreen</PresentationFormat>
  <Paragraphs>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Installing GIT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Configuring GIT</vt:lpstr>
      <vt:lpstr>PowerPoint Presentation</vt:lpstr>
      <vt:lpstr>PowerPoint Presentation</vt:lpstr>
      <vt:lpstr>Run the following commands</vt:lpstr>
      <vt:lpstr>Installing GIT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Jaime</dc:creator>
  <cp:lastModifiedBy>Jonathan Jaime</cp:lastModifiedBy>
  <cp:revision>4</cp:revision>
  <dcterms:created xsi:type="dcterms:W3CDTF">2023-10-01T14:09:24Z</dcterms:created>
  <dcterms:modified xsi:type="dcterms:W3CDTF">2023-10-01T15:37:42Z</dcterms:modified>
</cp:coreProperties>
</file>