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k Ryan Mariano Asencio" userId="01e2d6fe0966789e" providerId="LiveId" clId="{EECB2485-09C7-4FF7-9B90-D5B96C1D4AF5}"/>
    <pc:docChg chg="undo custSel addSld modSld">
      <pc:chgData name="Erick Ryan Mariano Asencio" userId="01e2d6fe0966789e" providerId="LiveId" clId="{EECB2485-09C7-4FF7-9B90-D5B96C1D4AF5}" dt="2023-07-01T19:05:29.302" v="972" actId="120"/>
      <pc:docMkLst>
        <pc:docMk/>
      </pc:docMkLst>
      <pc:sldChg chg="modSp mod">
        <pc:chgData name="Erick Ryan Mariano Asencio" userId="01e2d6fe0966789e" providerId="LiveId" clId="{EECB2485-09C7-4FF7-9B90-D5B96C1D4AF5}" dt="2023-07-01T18:39:04.803" v="43" actId="14100"/>
        <pc:sldMkLst>
          <pc:docMk/>
          <pc:sldMk cId="1914082988" sldId="258"/>
        </pc:sldMkLst>
        <pc:spChg chg="mod">
          <ac:chgData name="Erick Ryan Mariano Asencio" userId="01e2d6fe0966789e" providerId="LiveId" clId="{EECB2485-09C7-4FF7-9B90-D5B96C1D4AF5}" dt="2023-07-01T18:39:04.803" v="43" actId="14100"/>
          <ac:spMkLst>
            <pc:docMk/>
            <pc:sldMk cId="1914082988" sldId="258"/>
            <ac:spMk id="3" creationId="{509A29CA-F8B7-05D3-663F-588ABB862936}"/>
          </ac:spMkLst>
        </pc:spChg>
      </pc:sldChg>
      <pc:sldChg chg="delSp modSp mod">
        <pc:chgData name="Erick Ryan Mariano Asencio" userId="01e2d6fe0966789e" providerId="LiveId" clId="{EECB2485-09C7-4FF7-9B90-D5B96C1D4AF5}" dt="2023-07-01T18:39:21.015" v="46" actId="1035"/>
        <pc:sldMkLst>
          <pc:docMk/>
          <pc:sldMk cId="268381650" sldId="259"/>
        </pc:sldMkLst>
        <pc:spChg chg="mod">
          <ac:chgData name="Erick Ryan Mariano Asencio" userId="01e2d6fe0966789e" providerId="LiveId" clId="{EECB2485-09C7-4FF7-9B90-D5B96C1D4AF5}" dt="2023-07-01T18:39:21.015" v="46" actId="1035"/>
          <ac:spMkLst>
            <pc:docMk/>
            <pc:sldMk cId="268381650" sldId="259"/>
            <ac:spMk id="3" creationId="{15DD91D0-3F46-D79D-51BE-87911C4CB5D1}"/>
          </ac:spMkLst>
        </pc:spChg>
        <pc:spChg chg="del mod">
          <ac:chgData name="Erick Ryan Mariano Asencio" userId="01e2d6fe0966789e" providerId="LiveId" clId="{EECB2485-09C7-4FF7-9B90-D5B96C1D4AF5}" dt="2023-07-01T18:37:47.640" v="28" actId="478"/>
          <ac:spMkLst>
            <pc:docMk/>
            <pc:sldMk cId="268381650" sldId="259"/>
            <ac:spMk id="4" creationId="{3621DF60-B290-4B92-9E17-8DAC4DBA68B9}"/>
          </ac:spMkLst>
        </pc:spChg>
        <pc:picChg chg="del">
          <ac:chgData name="Erick Ryan Mariano Asencio" userId="01e2d6fe0966789e" providerId="LiveId" clId="{EECB2485-09C7-4FF7-9B90-D5B96C1D4AF5}" dt="2023-07-01T18:37:54.862" v="31" actId="478"/>
          <ac:picMkLst>
            <pc:docMk/>
            <pc:sldMk cId="268381650" sldId="259"/>
            <ac:picMk id="5" creationId="{EDF293D7-2107-4B0B-AFC4-2A2CC76478AA}"/>
          </ac:picMkLst>
        </pc:picChg>
      </pc:sldChg>
      <pc:sldChg chg="modSp mod">
        <pc:chgData name="Erick Ryan Mariano Asencio" userId="01e2d6fe0966789e" providerId="LiveId" clId="{EECB2485-09C7-4FF7-9B90-D5B96C1D4AF5}" dt="2023-07-01T18:39:52.056" v="59" actId="20577"/>
        <pc:sldMkLst>
          <pc:docMk/>
          <pc:sldMk cId="2709466632" sldId="260"/>
        </pc:sldMkLst>
        <pc:spChg chg="mod">
          <ac:chgData name="Erick Ryan Mariano Asencio" userId="01e2d6fe0966789e" providerId="LiveId" clId="{EECB2485-09C7-4FF7-9B90-D5B96C1D4AF5}" dt="2023-07-01T18:39:52.056" v="59" actId="20577"/>
          <ac:spMkLst>
            <pc:docMk/>
            <pc:sldMk cId="2709466632" sldId="260"/>
            <ac:spMk id="3" creationId="{CCF2070E-1629-C674-1A1C-172DCCE14259}"/>
          </ac:spMkLst>
        </pc:spChg>
      </pc:sldChg>
      <pc:sldChg chg="modSp mod">
        <pc:chgData name="Erick Ryan Mariano Asencio" userId="01e2d6fe0966789e" providerId="LiveId" clId="{EECB2485-09C7-4FF7-9B90-D5B96C1D4AF5}" dt="2023-07-01T18:42:47.063" v="397" actId="20577"/>
        <pc:sldMkLst>
          <pc:docMk/>
          <pc:sldMk cId="1865024079" sldId="262"/>
        </pc:sldMkLst>
        <pc:spChg chg="mod">
          <ac:chgData name="Erick Ryan Mariano Asencio" userId="01e2d6fe0966789e" providerId="LiveId" clId="{EECB2485-09C7-4FF7-9B90-D5B96C1D4AF5}" dt="2023-07-01T18:42:47.063" v="397" actId="20577"/>
          <ac:spMkLst>
            <pc:docMk/>
            <pc:sldMk cId="1865024079" sldId="262"/>
            <ac:spMk id="3" creationId="{B7B86624-C0B1-A17B-1A9D-727D9F744561}"/>
          </ac:spMkLst>
        </pc:spChg>
      </pc:sldChg>
      <pc:sldChg chg="addSp delSp modSp mod">
        <pc:chgData name="Erick Ryan Mariano Asencio" userId="01e2d6fe0966789e" providerId="LiveId" clId="{EECB2485-09C7-4FF7-9B90-D5B96C1D4AF5}" dt="2023-07-01T18:52:34.350" v="754" actId="1440"/>
        <pc:sldMkLst>
          <pc:docMk/>
          <pc:sldMk cId="1138439397" sldId="263"/>
        </pc:sldMkLst>
        <pc:spChg chg="mod">
          <ac:chgData name="Erick Ryan Mariano Asencio" userId="01e2d6fe0966789e" providerId="LiveId" clId="{EECB2485-09C7-4FF7-9B90-D5B96C1D4AF5}" dt="2023-07-01T18:43:01.820" v="398" actId="123"/>
          <ac:spMkLst>
            <pc:docMk/>
            <pc:sldMk cId="1138439397" sldId="263"/>
            <ac:spMk id="3" creationId="{9F7A2A6C-82EF-4AA0-82DE-F3BF1EE07050}"/>
          </ac:spMkLst>
        </pc:spChg>
        <pc:spChg chg="add del mod">
          <ac:chgData name="Erick Ryan Mariano Asencio" userId="01e2d6fe0966789e" providerId="LiveId" clId="{EECB2485-09C7-4FF7-9B90-D5B96C1D4AF5}" dt="2023-07-01T18:45:15.852" v="513" actId="22"/>
          <ac:spMkLst>
            <pc:docMk/>
            <pc:sldMk cId="1138439397" sldId="263"/>
            <ac:spMk id="6" creationId="{014CB7EE-D322-3D4B-2D48-1BA67DE43725}"/>
          </ac:spMkLst>
        </pc:spChg>
        <pc:spChg chg="add mod">
          <ac:chgData name="Erick Ryan Mariano Asencio" userId="01e2d6fe0966789e" providerId="LiveId" clId="{EECB2485-09C7-4FF7-9B90-D5B96C1D4AF5}" dt="2023-07-01T18:45:24.331" v="514"/>
          <ac:spMkLst>
            <pc:docMk/>
            <pc:sldMk cId="1138439397" sldId="263"/>
            <ac:spMk id="7" creationId="{C21F3C93-EDF7-581A-3CEF-D5EEBBE62426}"/>
          </ac:spMkLst>
        </pc:spChg>
        <pc:picChg chg="mod">
          <ac:chgData name="Erick Ryan Mariano Asencio" userId="01e2d6fe0966789e" providerId="LiveId" clId="{EECB2485-09C7-4FF7-9B90-D5B96C1D4AF5}" dt="2023-07-01T18:52:34.350" v="754" actId="1440"/>
          <ac:picMkLst>
            <pc:docMk/>
            <pc:sldMk cId="1138439397" sldId="263"/>
            <ac:picMk id="4" creationId="{1B172400-3418-4EF2-8AB5-97CFD87ADE6F}"/>
          </ac:picMkLst>
        </pc:picChg>
        <pc:picChg chg="mod">
          <ac:chgData name="Erick Ryan Mariano Asencio" userId="01e2d6fe0966789e" providerId="LiveId" clId="{EECB2485-09C7-4FF7-9B90-D5B96C1D4AF5}" dt="2023-07-01T18:45:33.931" v="516" actId="1038"/>
          <ac:picMkLst>
            <pc:docMk/>
            <pc:sldMk cId="1138439397" sldId="263"/>
            <ac:picMk id="5" creationId="{FBF1316B-CF9D-4281-8A7E-411C05685B64}"/>
          </ac:picMkLst>
        </pc:picChg>
      </pc:sldChg>
      <pc:sldChg chg="modSp new mod">
        <pc:chgData name="Erick Ryan Mariano Asencio" userId="01e2d6fe0966789e" providerId="LiveId" clId="{EECB2485-09C7-4FF7-9B90-D5B96C1D4AF5}" dt="2023-07-01T18:50:50.073" v="684" actId="20577"/>
        <pc:sldMkLst>
          <pc:docMk/>
          <pc:sldMk cId="3477293143" sldId="264"/>
        </pc:sldMkLst>
        <pc:spChg chg="mod">
          <ac:chgData name="Erick Ryan Mariano Asencio" userId="01e2d6fe0966789e" providerId="LiveId" clId="{EECB2485-09C7-4FF7-9B90-D5B96C1D4AF5}" dt="2023-07-01T18:44:36.330" v="508" actId="120"/>
          <ac:spMkLst>
            <pc:docMk/>
            <pc:sldMk cId="3477293143" sldId="264"/>
            <ac:spMk id="2" creationId="{9BF52687-0AA1-8BC3-0E2B-879BB0F004FA}"/>
          </ac:spMkLst>
        </pc:spChg>
        <pc:spChg chg="mod">
          <ac:chgData name="Erick Ryan Mariano Asencio" userId="01e2d6fe0966789e" providerId="LiveId" clId="{EECB2485-09C7-4FF7-9B90-D5B96C1D4AF5}" dt="2023-07-01T18:50:50.073" v="684" actId="20577"/>
          <ac:spMkLst>
            <pc:docMk/>
            <pc:sldMk cId="3477293143" sldId="264"/>
            <ac:spMk id="3" creationId="{43AE7F64-1AA0-2E14-F497-B1C3AB216049}"/>
          </ac:spMkLst>
        </pc:spChg>
      </pc:sldChg>
      <pc:sldChg chg="addSp delSp modSp new mod">
        <pc:chgData name="Erick Ryan Mariano Asencio" userId="01e2d6fe0966789e" providerId="LiveId" clId="{EECB2485-09C7-4FF7-9B90-D5B96C1D4AF5}" dt="2023-07-01T18:52:28.817" v="753" actId="1076"/>
        <pc:sldMkLst>
          <pc:docMk/>
          <pc:sldMk cId="1755656772" sldId="265"/>
        </pc:sldMkLst>
        <pc:spChg chg="mod">
          <ac:chgData name="Erick Ryan Mariano Asencio" userId="01e2d6fe0966789e" providerId="LiveId" clId="{EECB2485-09C7-4FF7-9B90-D5B96C1D4AF5}" dt="2023-07-01T18:46:37.877" v="575" actId="120"/>
          <ac:spMkLst>
            <pc:docMk/>
            <pc:sldMk cId="1755656772" sldId="265"/>
            <ac:spMk id="2" creationId="{FE9AD0CC-3DAA-7E3C-72E5-AD701ABA2A33}"/>
          </ac:spMkLst>
        </pc:spChg>
        <pc:spChg chg="mod">
          <ac:chgData name="Erick Ryan Mariano Asencio" userId="01e2d6fe0966789e" providerId="LiveId" clId="{EECB2485-09C7-4FF7-9B90-D5B96C1D4AF5}" dt="2023-07-01T18:50:20.401" v="669" actId="20577"/>
          <ac:spMkLst>
            <pc:docMk/>
            <pc:sldMk cId="1755656772" sldId="265"/>
            <ac:spMk id="3" creationId="{D4293412-0D08-4999-DB75-DC826956E393}"/>
          </ac:spMkLst>
        </pc:spChg>
        <pc:picChg chg="add del mod">
          <ac:chgData name="Erick Ryan Mariano Asencio" userId="01e2d6fe0966789e" providerId="LiveId" clId="{EECB2485-09C7-4FF7-9B90-D5B96C1D4AF5}" dt="2023-07-01T18:49:02.460" v="587"/>
          <ac:picMkLst>
            <pc:docMk/>
            <pc:sldMk cId="1755656772" sldId="265"/>
            <ac:picMk id="1026" creationId="{6491D646-EF02-493B-EA10-7A5631624100}"/>
          </ac:picMkLst>
        </pc:picChg>
        <pc:picChg chg="add mod">
          <ac:chgData name="Erick Ryan Mariano Asencio" userId="01e2d6fe0966789e" providerId="LiveId" clId="{EECB2485-09C7-4FF7-9B90-D5B96C1D4AF5}" dt="2023-07-01T18:52:28.817" v="753" actId="1076"/>
          <ac:picMkLst>
            <pc:docMk/>
            <pc:sldMk cId="1755656772" sldId="265"/>
            <ac:picMk id="1028" creationId="{666E432F-3BA7-4940-AC16-BF04848EA8B8}"/>
          </ac:picMkLst>
        </pc:picChg>
      </pc:sldChg>
      <pc:sldChg chg="addSp delSp modSp new mod">
        <pc:chgData name="Erick Ryan Mariano Asencio" userId="01e2d6fe0966789e" providerId="LiveId" clId="{EECB2485-09C7-4FF7-9B90-D5B96C1D4AF5}" dt="2023-07-01T19:02:18.450" v="842" actId="1076"/>
        <pc:sldMkLst>
          <pc:docMk/>
          <pc:sldMk cId="3140648820" sldId="266"/>
        </pc:sldMkLst>
        <pc:spChg chg="mod">
          <ac:chgData name="Erick Ryan Mariano Asencio" userId="01e2d6fe0966789e" providerId="LiveId" clId="{EECB2485-09C7-4FF7-9B90-D5B96C1D4AF5}" dt="2023-07-01T18:51:05.171" v="716" actId="120"/>
          <ac:spMkLst>
            <pc:docMk/>
            <pc:sldMk cId="3140648820" sldId="266"/>
            <ac:spMk id="2" creationId="{08B72E5C-067C-CCDF-8197-C08C1E8DD534}"/>
          </ac:spMkLst>
        </pc:spChg>
        <pc:spChg chg="mod">
          <ac:chgData name="Erick Ryan Mariano Asencio" userId="01e2d6fe0966789e" providerId="LiveId" clId="{EECB2485-09C7-4FF7-9B90-D5B96C1D4AF5}" dt="2023-07-01T18:55:58.871" v="771" actId="14100"/>
          <ac:spMkLst>
            <pc:docMk/>
            <pc:sldMk cId="3140648820" sldId="266"/>
            <ac:spMk id="3" creationId="{F4DFEA64-9C79-8E75-FD71-CE7737339E6B}"/>
          </ac:spMkLst>
        </pc:spChg>
        <pc:spChg chg="add del">
          <ac:chgData name="Erick Ryan Mariano Asencio" userId="01e2d6fe0966789e" providerId="LiveId" clId="{EECB2485-09C7-4FF7-9B90-D5B96C1D4AF5}" dt="2023-07-01T18:54:06.250" v="756" actId="22"/>
          <ac:spMkLst>
            <pc:docMk/>
            <pc:sldMk cId="3140648820" sldId="266"/>
            <ac:spMk id="5" creationId="{75599973-ADD0-0C4A-E39D-FD2BD9133898}"/>
          </ac:spMkLst>
        </pc:spChg>
        <pc:picChg chg="add mod">
          <ac:chgData name="Erick Ryan Mariano Asencio" userId="01e2d6fe0966789e" providerId="LiveId" clId="{EECB2485-09C7-4FF7-9B90-D5B96C1D4AF5}" dt="2023-07-01T19:01:46.099" v="829" actId="14100"/>
          <ac:picMkLst>
            <pc:docMk/>
            <pc:sldMk cId="3140648820" sldId="266"/>
            <ac:picMk id="2050" creationId="{FF930735-569F-CF6F-83FD-602E2839C15F}"/>
          </ac:picMkLst>
        </pc:picChg>
        <pc:picChg chg="add mod">
          <ac:chgData name="Erick Ryan Mariano Asencio" userId="01e2d6fe0966789e" providerId="LiveId" clId="{EECB2485-09C7-4FF7-9B90-D5B96C1D4AF5}" dt="2023-07-01T19:02:18.450" v="842" actId="1076"/>
          <ac:picMkLst>
            <pc:docMk/>
            <pc:sldMk cId="3140648820" sldId="266"/>
            <ac:picMk id="2052" creationId="{F44F5F29-9019-8C5D-FF9F-346176761C2D}"/>
          </ac:picMkLst>
        </pc:picChg>
        <pc:picChg chg="add mod">
          <ac:chgData name="Erick Ryan Mariano Asencio" userId="01e2d6fe0966789e" providerId="LiveId" clId="{EECB2485-09C7-4FF7-9B90-D5B96C1D4AF5}" dt="2023-07-01T19:01:47.750" v="830" actId="14100"/>
          <ac:picMkLst>
            <pc:docMk/>
            <pc:sldMk cId="3140648820" sldId="266"/>
            <ac:picMk id="2054" creationId="{21E0A621-3E7A-4981-EEE7-F4F4F1AB0219}"/>
          </ac:picMkLst>
        </pc:picChg>
        <pc:picChg chg="add mod">
          <ac:chgData name="Erick Ryan Mariano Asencio" userId="01e2d6fe0966789e" providerId="LiveId" clId="{EECB2485-09C7-4FF7-9B90-D5B96C1D4AF5}" dt="2023-07-01T19:02:10.211" v="838" actId="1076"/>
          <ac:picMkLst>
            <pc:docMk/>
            <pc:sldMk cId="3140648820" sldId="266"/>
            <ac:picMk id="2056" creationId="{87514E68-995D-CCAB-5754-901184DC2C0B}"/>
          </ac:picMkLst>
        </pc:picChg>
        <pc:picChg chg="add mod">
          <ac:chgData name="Erick Ryan Mariano Asencio" userId="01e2d6fe0966789e" providerId="LiveId" clId="{EECB2485-09C7-4FF7-9B90-D5B96C1D4AF5}" dt="2023-07-01T19:02:16.829" v="841" actId="1076"/>
          <ac:picMkLst>
            <pc:docMk/>
            <pc:sldMk cId="3140648820" sldId="266"/>
            <ac:picMk id="2058" creationId="{C53776F9-192C-0FF9-EBA6-DF19AC64D2CB}"/>
          </ac:picMkLst>
        </pc:picChg>
      </pc:sldChg>
      <pc:sldChg chg="modSp new mod">
        <pc:chgData name="Erick Ryan Mariano Asencio" userId="01e2d6fe0966789e" providerId="LiveId" clId="{EECB2485-09C7-4FF7-9B90-D5B96C1D4AF5}" dt="2023-07-01T19:03:46.846" v="902" actId="27636"/>
        <pc:sldMkLst>
          <pc:docMk/>
          <pc:sldMk cId="2896378885" sldId="267"/>
        </pc:sldMkLst>
        <pc:spChg chg="mod">
          <ac:chgData name="Erick Ryan Mariano Asencio" userId="01e2d6fe0966789e" providerId="LiveId" clId="{EECB2485-09C7-4FF7-9B90-D5B96C1D4AF5}" dt="2023-07-01T19:03:27.931" v="900" actId="1036"/>
          <ac:spMkLst>
            <pc:docMk/>
            <pc:sldMk cId="2896378885" sldId="267"/>
            <ac:spMk id="2" creationId="{3725981E-88B6-5A1F-B3D8-614D339810EC}"/>
          </ac:spMkLst>
        </pc:spChg>
        <pc:spChg chg="mod">
          <ac:chgData name="Erick Ryan Mariano Asencio" userId="01e2d6fe0966789e" providerId="LiveId" clId="{EECB2485-09C7-4FF7-9B90-D5B96C1D4AF5}" dt="2023-07-01T19:03:46.846" v="902" actId="27636"/>
          <ac:spMkLst>
            <pc:docMk/>
            <pc:sldMk cId="2896378885" sldId="267"/>
            <ac:spMk id="3" creationId="{16CE941F-3B52-F178-9091-B22B176C0192}"/>
          </ac:spMkLst>
        </pc:spChg>
      </pc:sldChg>
      <pc:sldChg chg="modSp new mod">
        <pc:chgData name="Erick Ryan Mariano Asencio" userId="01e2d6fe0966789e" providerId="LiveId" clId="{EECB2485-09C7-4FF7-9B90-D5B96C1D4AF5}" dt="2023-07-01T19:04:39.064" v="920" actId="123"/>
        <pc:sldMkLst>
          <pc:docMk/>
          <pc:sldMk cId="3023857344" sldId="268"/>
        </pc:sldMkLst>
        <pc:spChg chg="mod">
          <ac:chgData name="Erick Ryan Mariano Asencio" userId="01e2d6fe0966789e" providerId="LiveId" clId="{EECB2485-09C7-4FF7-9B90-D5B96C1D4AF5}" dt="2023-07-01T19:04:27.696" v="918" actId="120"/>
          <ac:spMkLst>
            <pc:docMk/>
            <pc:sldMk cId="3023857344" sldId="268"/>
            <ac:spMk id="2" creationId="{47F9818D-57B7-600A-C652-C83163F9685F}"/>
          </ac:spMkLst>
        </pc:spChg>
        <pc:spChg chg="mod">
          <ac:chgData name="Erick Ryan Mariano Asencio" userId="01e2d6fe0966789e" providerId="LiveId" clId="{EECB2485-09C7-4FF7-9B90-D5B96C1D4AF5}" dt="2023-07-01T19:04:39.064" v="920" actId="123"/>
          <ac:spMkLst>
            <pc:docMk/>
            <pc:sldMk cId="3023857344" sldId="268"/>
            <ac:spMk id="3" creationId="{465793CB-B4E5-5265-54EE-E70D01BAE14E}"/>
          </ac:spMkLst>
        </pc:spChg>
      </pc:sldChg>
      <pc:sldChg chg="modSp new mod">
        <pc:chgData name="Erick Ryan Mariano Asencio" userId="01e2d6fe0966789e" providerId="LiveId" clId="{EECB2485-09C7-4FF7-9B90-D5B96C1D4AF5}" dt="2023-07-01T19:05:04.705" v="942" actId="120"/>
        <pc:sldMkLst>
          <pc:docMk/>
          <pc:sldMk cId="2592558790" sldId="269"/>
        </pc:sldMkLst>
        <pc:spChg chg="mod">
          <ac:chgData name="Erick Ryan Mariano Asencio" userId="01e2d6fe0966789e" providerId="LiveId" clId="{EECB2485-09C7-4FF7-9B90-D5B96C1D4AF5}" dt="2023-07-01T19:05:04.705" v="942" actId="120"/>
          <ac:spMkLst>
            <pc:docMk/>
            <pc:sldMk cId="2592558790" sldId="269"/>
            <ac:spMk id="2" creationId="{D55007F4-5DA0-7193-5A89-EEEB256FB5C0}"/>
          </ac:spMkLst>
        </pc:spChg>
      </pc:sldChg>
      <pc:sldChg chg="modSp new mod">
        <pc:chgData name="Erick Ryan Mariano Asencio" userId="01e2d6fe0966789e" providerId="LiveId" clId="{EECB2485-09C7-4FF7-9B90-D5B96C1D4AF5}" dt="2023-07-01T19:05:21.514" v="960" actId="120"/>
        <pc:sldMkLst>
          <pc:docMk/>
          <pc:sldMk cId="2411559479" sldId="270"/>
        </pc:sldMkLst>
        <pc:spChg chg="mod">
          <ac:chgData name="Erick Ryan Mariano Asencio" userId="01e2d6fe0966789e" providerId="LiveId" clId="{EECB2485-09C7-4FF7-9B90-D5B96C1D4AF5}" dt="2023-07-01T19:05:21.514" v="960" actId="120"/>
          <ac:spMkLst>
            <pc:docMk/>
            <pc:sldMk cId="2411559479" sldId="270"/>
            <ac:spMk id="2" creationId="{817DFDBE-4342-9B46-E570-79798ACA7F4C}"/>
          </ac:spMkLst>
        </pc:spChg>
      </pc:sldChg>
      <pc:sldChg chg="modSp new mod">
        <pc:chgData name="Erick Ryan Mariano Asencio" userId="01e2d6fe0966789e" providerId="LiveId" clId="{EECB2485-09C7-4FF7-9B90-D5B96C1D4AF5}" dt="2023-07-01T19:05:29.302" v="972" actId="120"/>
        <pc:sldMkLst>
          <pc:docMk/>
          <pc:sldMk cId="2904214247" sldId="271"/>
        </pc:sldMkLst>
        <pc:spChg chg="mod">
          <ac:chgData name="Erick Ryan Mariano Asencio" userId="01e2d6fe0966789e" providerId="LiveId" clId="{EECB2485-09C7-4FF7-9B90-D5B96C1D4AF5}" dt="2023-07-01T19:05:29.302" v="972" actId="120"/>
          <ac:spMkLst>
            <pc:docMk/>
            <pc:sldMk cId="2904214247" sldId="271"/>
            <ac:spMk id="2" creationId="{76C0AE88-05CA-3916-3144-6D05A970436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a:xfrm>
            <a:off x="2692397" y="5037663"/>
            <a:ext cx="5214635" cy="279400"/>
          </a:xfrm>
        </p:spPr>
        <p:txBody>
          <a:bodyPr/>
          <a:lstStyle/>
          <a:p>
            <a:endParaRPr lang="es-PE"/>
          </a:p>
        </p:txBody>
      </p:sp>
      <p:sp>
        <p:nvSpPr>
          <p:cNvPr id="6" name="Slide Number Placeholder 5"/>
          <p:cNvSpPr>
            <a:spLocks noGrp="1"/>
          </p:cNvSpPr>
          <p:nvPr>
            <p:ph type="sldNum" sz="quarter" idx="12"/>
          </p:nvPr>
        </p:nvSpPr>
        <p:spPr>
          <a:xfrm>
            <a:off x="8956900" y="5037663"/>
            <a:ext cx="551167" cy="279400"/>
          </a:xfrm>
        </p:spPr>
        <p:txBody>
          <a:bodyPr/>
          <a:lstStyle/>
          <a:p>
            <a:fld id="{ED12AF8D-70EB-4202-A535-F21F5499EB2B}" type="slidenum">
              <a:rPr lang="es-PE" smtClean="0"/>
              <a:t>‹Nº›</a:t>
            </a:fld>
            <a:endParaRPr lang="es-P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28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AAF675-5684-41E5-9695-337720B85BDF}" type="datetimeFigureOut">
              <a:rPr lang="es-PE" smtClean="0"/>
              <a:t>17/07/2023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D12AF8D-70EB-4202-A535-F21F5499EB2B}" type="slidenum">
              <a:rPr lang="es-PE" smtClean="0"/>
              <a:t>‹Nº›</a:t>
            </a:fld>
            <a:endParaRPr lang="es-PE"/>
          </a:p>
        </p:txBody>
      </p:sp>
    </p:spTree>
    <p:extLst>
      <p:ext uri="{BB962C8B-B14F-4D97-AF65-F5344CB8AC3E}">
        <p14:creationId xmlns:p14="http://schemas.microsoft.com/office/powerpoint/2010/main" val="300931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12AF8D-70EB-4202-A535-F21F5499EB2B}" type="slidenum">
              <a:rPr lang="es-PE" smtClean="0"/>
              <a:t>‹Nº›</a:t>
            </a:fld>
            <a:endParaRPr lang="es-P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06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12AF8D-70EB-4202-A535-F21F5499EB2B}" type="slidenum">
              <a:rPr lang="es-PE" smtClean="0"/>
              <a:t>‹Nº›</a:t>
            </a:fld>
            <a:endParaRPr lang="es-P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709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12AF8D-70EB-4202-A535-F21F5499EB2B}" type="slidenum">
              <a:rPr lang="es-PE" smtClean="0"/>
              <a:t>‹Nº›</a:t>
            </a:fld>
            <a:endParaRPr lang="es-PE"/>
          </a:p>
        </p:txBody>
      </p:sp>
    </p:spTree>
    <p:extLst>
      <p:ext uri="{BB962C8B-B14F-4D97-AF65-F5344CB8AC3E}">
        <p14:creationId xmlns:p14="http://schemas.microsoft.com/office/powerpoint/2010/main" val="4207643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12AF8D-70EB-4202-A535-F21F5499EB2B}" type="slidenum">
              <a:rPr lang="es-PE" smtClean="0"/>
              <a:t>‹Nº›</a:t>
            </a:fld>
            <a:endParaRPr lang="es-P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4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12AF8D-70EB-4202-A535-F21F5499EB2B}" type="slidenum">
              <a:rPr lang="es-PE" smtClean="0"/>
              <a:t>‹Nº›</a:t>
            </a:fld>
            <a:endParaRPr lang="es-P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310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12AF8D-70EB-4202-A535-F21F5499EB2B}"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17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12AF8D-70EB-4202-A535-F21F5499EB2B}" type="slidenum">
              <a:rPr lang="es-PE" smtClean="0"/>
              <a:t>‹Nº›</a:t>
            </a:fld>
            <a:endParaRPr lang="es-P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26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12AF8D-70EB-4202-A535-F21F5499EB2B}" type="slidenum">
              <a:rPr lang="es-PE" smtClean="0"/>
              <a:t>‹Nº›</a:t>
            </a:fld>
            <a:endParaRPr lang="es-PE"/>
          </a:p>
        </p:txBody>
      </p:sp>
    </p:spTree>
    <p:extLst>
      <p:ext uri="{BB962C8B-B14F-4D97-AF65-F5344CB8AC3E}">
        <p14:creationId xmlns:p14="http://schemas.microsoft.com/office/powerpoint/2010/main" val="262111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AAF675-5684-41E5-9695-337720B85BDF}" type="datetimeFigureOut">
              <a:rPr lang="es-PE" smtClean="0"/>
              <a:t>17/07/2023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12AF8D-70EB-4202-A535-F21F5499EB2B}" type="slidenum">
              <a:rPr lang="es-PE" smtClean="0"/>
              <a:t>‹Nº›</a:t>
            </a:fld>
            <a:endParaRPr lang="es-P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12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AAF675-5684-41E5-9695-337720B85BDF}" type="datetimeFigureOut">
              <a:rPr lang="es-PE" smtClean="0"/>
              <a:t>17/07/2023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D12AF8D-70EB-4202-A535-F21F5499EB2B}" type="slidenum">
              <a:rPr lang="es-PE" smtClean="0"/>
              <a:t>‹Nº›</a:t>
            </a:fld>
            <a:endParaRPr lang="es-PE"/>
          </a:p>
        </p:txBody>
      </p:sp>
    </p:spTree>
    <p:extLst>
      <p:ext uri="{BB962C8B-B14F-4D97-AF65-F5344CB8AC3E}">
        <p14:creationId xmlns:p14="http://schemas.microsoft.com/office/powerpoint/2010/main" val="298616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BAAF675-5684-41E5-9695-337720B85BDF}" type="datetimeFigureOut">
              <a:rPr lang="es-PE" smtClean="0"/>
              <a:t>17/07/2023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D12AF8D-70EB-4202-A535-F21F5499EB2B}" type="slidenum">
              <a:rPr lang="es-PE" smtClean="0"/>
              <a:t>‹Nº›</a:t>
            </a:fld>
            <a:endParaRPr lang="es-P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31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BAAF675-5684-41E5-9695-337720B85BDF}" type="datetimeFigureOut">
              <a:rPr lang="es-PE" smtClean="0"/>
              <a:t>17/07/2023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D12AF8D-70EB-4202-A535-F21F5499EB2B}"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11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AF675-5684-41E5-9695-337720B85BDF}" type="datetimeFigureOut">
              <a:rPr lang="es-PE" smtClean="0"/>
              <a:t>17/07/2023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ED12AF8D-70EB-4202-A535-F21F5499EB2B}" type="slidenum">
              <a:rPr lang="es-PE" smtClean="0"/>
              <a:t>‹Nº›</a:t>
            </a:fld>
            <a:endParaRPr lang="es-PE"/>
          </a:p>
        </p:txBody>
      </p:sp>
    </p:spTree>
    <p:extLst>
      <p:ext uri="{BB962C8B-B14F-4D97-AF65-F5344CB8AC3E}">
        <p14:creationId xmlns:p14="http://schemas.microsoft.com/office/powerpoint/2010/main" val="374262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AAF675-5684-41E5-9695-337720B85BDF}" type="datetimeFigureOut">
              <a:rPr lang="es-PE" smtClean="0"/>
              <a:t>17/07/2023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D12AF8D-70EB-4202-A535-F21F5499EB2B}" type="slidenum">
              <a:rPr lang="es-PE" smtClean="0"/>
              <a:t>‹Nº›</a:t>
            </a:fld>
            <a:endParaRPr lang="es-P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721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AAF675-5684-41E5-9695-337720B85BDF}" type="datetimeFigureOut">
              <a:rPr lang="es-PE" smtClean="0"/>
              <a:t>17/07/2023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D12AF8D-70EB-4202-A535-F21F5499EB2B}" type="slidenum">
              <a:rPr lang="es-PE" smtClean="0"/>
              <a:t>‹Nº›</a:t>
            </a:fld>
            <a:endParaRPr lang="es-PE"/>
          </a:p>
        </p:txBody>
      </p:sp>
    </p:spTree>
    <p:extLst>
      <p:ext uri="{BB962C8B-B14F-4D97-AF65-F5344CB8AC3E}">
        <p14:creationId xmlns:p14="http://schemas.microsoft.com/office/powerpoint/2010/main" val="63260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AAF675-5684-41E5-9695-337720B85BDF}" type="datetimeFigureOut">
              <a:rPr lang="es-PE" smtClean="0"/>
              <a:t>17/07/2023</a:t>
            </a:fld>
            <a:endParaRPr lang="es-P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12AF8D-70EB-4202-A535-F21F5499EB2B}" type="slidenum">
              <a:rPr lang="es-PE" smtClean="0"/>
              <a:t>‹Nº›</a:t>
            </a:fld>
            <a:endParaRPr lang="es-PE"/>
          </a:p>
        </p:txBody>
      </p:sp>
    </p:spTree>
    <p:extLst>
      <p:ext uri="{BB962C8B-B14F-4D97-AF65-F5344CB8AC3E}">
        <p14:creationId xmlns:p14="http://schemas.microsoft.com/office/powerpoint/2010/main" val="3095536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3A363DF-DED1-0D4B-42F6-B419F306D6D1}"/>
              </a:ext>
            </a:extLst>
          </p:cNvPr>
          <p:cNvSpPr>
            <a:spLocks noGrp="1"/>
          </p:cNvSpPr>
          <p:nvPr>
            <p:ph type="subTitle" idx="1"/>
          </p:nvPr>
        </p:nvSpPr>
        <p:spPr/>
        <p:txBody>
          <a:bodyPr/>
          <a:lstStyle/>
          <a:p>
            <a:pPr algn="ctr">
              <a:lnSpc>
                <a:spcPct val="107000"/>
              </a:lnSpc>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Título del Proyecto:</a:t>
            </a:r>
          </a:p>
          <a:p>
            <a:pPr algn="ctr">
              <a:lnSpc>
                <a:spcPct val="107000"/>
              </a:lnSpc>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Implementación de artefactos modernos de seguridad en la cadena de supermercados Tottus</a:t>
            </a:r>
          </a:p>
          <a:p>
            <a:endParaRPr lang="es-PE" dirty="0"/>
          </a:p>
        </p:txBody>
      </p:sp>
      <p:pic>
        <p:nvPicPr>
          <p:cNvPr id="4" name="Imagen 3">
            <a:extLst>
              <a:ext uri="{FF2B5EF4-FFF2-40B4-BE49-F238E27FC236}">
                <a16:creationId xmlns:a16="http://schemas.microsoft.com/office/drawing/2014/main" id="{F2A8DABD-7EA8-8B82-392D-CC9B4AE1B42D}"/>
              </a:ext>
            </a:extLst>
          </p:cNvPr>
          <p:cNvPicPr>
            <a:picLocks noChangeAspect="1"/>
          </p:cNvPicPr>
          <p:nvPr/>
        </p:nvPicPr>
        <p:blipFill>
          <a:blip r:embed="rId2">
            <a:extLst>
              <a:ext uri="{28A0092B-C50C-407E-A947-70E740481C1C}">
                <a14:useLocalDpi xmlns:a14="http://schemas.microsoft.com/office/drawing/2010/main" val="0"/>
              </a:ext>
            </a:extLst>
          </a:blip>
          <a:srcRect l="5272" t="64732" r="60123" b="8240"/>
          <a:stretch>
            <a:fillRect/>
          </a:stretch>
        </p:blipFill>
        <p:spPr bwMode="auto">
          <a:xfrm>
            <a:off x="6386163" y="1716067"/>
            <a:ext cx="3321508" cy="753746"/>
          </a:xfrm>
          <a:prstGeom prst="rect">
            <a:avLst/>
          </a:prstGeom>
          <a:noFill/>
          <a:ln>
            <a:noFill/>
          </a:ln>
        </p:spPr>
      </p:pic>
      <p:sp>
        <p:nvSpPr>
          <p:cNvPr id="5" name="CuadroTexto 4">
            <a:extLst>
              <a:ext uri="{FF2B5EF4-FFF2-40B4-BE49-F238E27FC236}">
                <a16:creationId xmlns:a16="http://schemas.microsoft.com/office/drawing/2014/main" id="{BFCEBFE8-2A28-8396-6E17-6FCC2424845A}"/>
              </a:ext>
            </a:extLst>
          </p:cNvPr>
          <p:cNvSpPr txBox="1"/>
          <p:nvPr/>
        </p:nvSpPr>
        <p:spPr>
          <a:xfrm>
            <a:off x="2692399" y="2771317"/>
            <a:ext cx="6815668" cy="584775"/>
          </a:xfrm>
          <a:prstGeom prst="rect">
            <a:avLst/>
          </a:prstGeom>
          <a:noFill/>
        </p:spPr>
        <p:txBody>
          <a:bodyPr wrap="square" rtlCol="0">
            <a:spAutoFit/>
          </a:bodyPr>
          <a:lstStyle/>
          <a:p>
            <a:r>
              <a:rPr lang="es-ES" sz="3200" b="1" dirty="0"/>
              <a:t>Informe Final</a:t>
            </a:r>
            <a:endParaRPr lang="es-PE" sz="3200" b="1" dirty="0"/>
          </a:p>
        </p:txBody>
      </p:sp>
    </p:spTree>
    <p:extLst>
      <p:ext uri="{BB962C8B-B14F-4D97-AF65-F5344CB8AC3E}">
        <p14:creationId xmlns:p14="http://schemas.microsoft.com/office/powerpoint/2010/main" val="1360485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B72E5C-067C-CCDF-8197-C08C1E8DD534}"/>
              </a:ext>
            </a:extLst>
          </p:cNvPr>
          <p:cNvSpPr>
            <a:spLocks noGrp="1"/>
          </p:cNvSpPr>
          <p:nvPr>
            <p:ph type="title"/>
          </p:nvPr>
        </p:nvSpPr>
        <p:spPr/>
        <p:txBody>
          <a:bodyPr/>
          <a:lstStyle/>
          <a:p>
            <a:pPr algn="l"/>
            <a:r>
              <a:rPr lang="es-PE" dirty="0">
                <a:solidFill>
                  <a:schemeClr val="tx1"/>
                </a:solidFill>
              </a:rPr>
              <a:t>4.2. Herramientas TIC a Emplear</a:t>
            </a:r>
          </a:p>
        </p:txBody>
      </p:sp>
      <p:sp>
        <p:nvSpPr>
          <p:cNvPr id="3" name="Marcador de contenido 2">
            <a:extLst>
              <a:ext uri="{FF2B5EF4-FFF2-40B4-BE49-F238E27FC236}">
                <a16:creationId xmlns:a16="http://schemas.microsoft.com/office/drawing/2014/main" id="{F4DFEA64-9C79-8E75-FD71-CE7737339E6B}"/>
              </a:ext>
            </a:extLst>
          </p:cNvPr>
          <p:cNvSpPr>
            <a:spLocks noGrp="1"/>
          </p:cNvSpPr>
          <p:nvPr>
            <p:ph idx="1"/>
          </p:nvPr>
        </p:nvSpPr>
        <p:spPr>
          <a:xfrm>
            <a:off x="1295402" y="2556932"/>
            <a:ext cx="3776662" cy="3318936"/>
          </a:xfrm>
        </p:spPr>
        <p:txBody>
          <a:bodyPr/>
          <a:lstStyle/>
          <a:p>
            <a:r>
              <a:rPr lang="es-PE" sz="1800" dirty="0">
                <a:solidFill>
                  <a:schemeClr val="tx1"/>
                </a:solidFill>
                <a:effectLst/>
                <a:latin typeface="Calibri" panose="020F0502020204030204" pitchFamily="34" charset="0"/>
                <a:ea typeface="Arial" panose="020B0604020202020204" pitchFamily="34" charset="0"/>
              </a:rPr>
              <a:t>Instalación de cámaras de seguridad 360</a:t>
            </a:r>
            <a:r>
              <a:rPr lang="es-PE" sz="1800" dirty="0">
                <a:solidFill>
                  <a:schemeClr val="tx1"/>
                </a:solidFill>
                <a:effectLst/>
                <a:latin typeface="Calibri" panose="020F0502020204030204" pitchFamily="34" charset="0"/>
                <a:ea typeface="Calibri" panose="020F0502020204030204" pitchFamily="34" charset="0"/>
              </a:rPr>
              <a:t>°</a:t>
            </a:r>
            <a:r>
              <a:rPr lang="es-PE" sz="1800" dirty="0">
                <a:solidFill>
                  <a:schemeClr val="tx1"/>
                </a:solidFill>
                <a:effectLst/>
                <a:latin typeface="Calibri" panose="020F0502020204030204" pitchFamily="34" charset="0"/>
                <a:ea typeface="Arial" panose="020B0604020202020204" pitchFamily="34" charset="0"/>
              </a:rPr>
              <a:t> de alta resolución.</a:t>
            </a:r>
          </a:p>
          <a:p>
            <a:r>
              <a:rPr lang="es-PE" sz="1800" dirty="0">
                <a:solidFill>
                  <a:schemeClr val="tx1"/>
                </a:solidFill>
                <a:effectLst/>
                <a:latin typeface="Calibri" panose="020F0502020204030204" pitchFamily="34" charset="0"/>
                <a:ea typeface="Arial" panose="020B0604020202020204" pitchFamily="34" charset="0"/>
              </a:rPr>
              <a:t>Implementación de sistemas de control de acceso biométricos.</a:t>
            </a:r>
            <a:endParaRPr lang="es-PE" sz="1800" dirty="0">
              <a:solidFill>
                <a:schemeClr val="tx1"/>
              </a:solidFill>
              <a:latin typeface="Calibri" panose="020F0502020204030204" pitchFamily="34" charset="0"/>
              <a:ea typeface="Arial" panose="020B0604020202020204" pitchFamily="34" charset="0"/>
            </a:endParaRPr>
          </a:p>
          <a:p>
            <a:r>
              <a:rPr lang="es-PE" sz="1800" dirty="0">
                <a:solidFill>
                  <a:schemeClr val="tx1"/>
                </a:solidFill>
                <a:effectLst/>
                <a:latin typeface="Calibri" panose="020F0502020204030204" pitchFamily="34" charset="0"/>
                <a:ea typeface="Arial" panose="020B0604020202020204" pitchFamily="34" charset="0"/>
              </a:rPr>
              <a:t>Utilización de herramientas de seguridad informática.</a:t>
            </a:r>
          </a:p>
          <a:p>
            <a:r>
              <a:rPr lang="es-PE" sz="1800" dirty="0">
                <a:solidFill>
                  <a:schemeClr val="tx1"/>
                </a:solidFill>
                <a:effectLst/>
                <a:latin typeface="Calibri" panose="020F0502020204030204" pitchFamily="34" charset="0"/>
                <a:ea typeface="Arial" panose="020B0604020202020204" pitchFamily="34" charset="0"/>
              </a:rPr>
              <a:t>Software para conectar las cámaras con las </a:t>
            </a:r>
            <a:r>
              <a:rPr lang="es-PE" sz="1800" dirty="0" err="1">
                <a:solidFill>
                  <a:schemeClr val="tx1"/>
                </a:solidFill>
                <a:effectLst/>
                <a:latin typeface="Calibri" panose="020F0502020204030204" pitchFamily="34" charset="0"/>
                <a:ea typeface="Arial" panose="020B0604020202020204" pitchFamily="34" charset="0"/>
              </a:rPr>
              <a:t>tablets</a:t>
            </a:r>
            <a:r>
              <a:rPr lang="es-PE" sz="1800" dirty="0">
                <a:solidFill>
                  <a:schemeClr val="tx1"/>
                </a:solidFill>
                <a:effectLst/>
                <a:latin typeface="Calibri" panose="020F0502020204030204" pitchFamily="34" charset="0"/>
                <a:ea typeface="Arial" panose="020B0604020202020204" pitchFamily="34" charset="0"/>
              </a:rPr>
              <a:t> por WIFI.</a:t>
            </a:r>
            <a:endParaRPr lang="es-PE" sz="1800" dirty="0">
              <a:solidFill>
                <a:schemeClr val="tx1"/>
              </a:solidFill>
              <a:latin typeface="Calibri" panose="020F0502020204030204" pitchFamily="34" charset="0"/>
              <a:ea typeface="Arial" panose="020B0604020202020204" pitchFamily="34" charset="0"/>
            </a:endParaRPr>
          </a:p>
          <a:p>
            <a:r>
              <a:rPr lang="es-PE" sz="1800" dirty="0">
                <a:solidFill>
                  <a:schemeClr val="tx1"/>
                </a:solidFill>
                <a:effectLst/>
                <a:latin typeface="Calibri" panose="020F0502020204030204" pitchFamily="34" charset="0"/>
                <a:ea typeface="Arial" panose="020B0604020202020204" pitchFamily="34" charset="0"/>
              </a:rPr>
              <a:t>Nuevos sensores.</a:t>
            </a:r>
            <a:endParaRPr lang="es-PE" dirty="0">
              <a:solidFill>
                <a:schemeClr val="tx1"/>
              </a:solidFill>
            </a:endParaRPr>
          </a:p>
        </p:txBody>
      </p:sp>
      <p:pic>
        <p:nvPicPr>
          <p:cNvPr id="2050" name="Picture 2" descr="Nuevas cámaras panorámicas de la serie PanoVu de Hikvision - Revista  Innovación Seguridad">
            <a:extLst>
              <a:ext uri="{FF2B5EF4-FFF2-40B4-BE49-F238E27FC236}">
                <a16:creationId xmlns:a16="http://schemas.microsoft.com/office/drawing/2014/main" id="{FF930735-569F-CF6F-83FD-602E2839C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147" y="2554957"/>
            <a:ext cx="1731442" cy="1562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Timmy biométrico de huellas dactilares del SDK de tiempo libre del sistema  de asistencia - China Grabador de tiempo, tarjeta inteligente">
            <a:extLst>
              <a:ext uri="{FF2B5EF4-FFF2-40B4-BE49-F238E27FC236}">
                <a16:creationId xmlns:a16="http://schemas.microsoft.com/office/drawing/2014/main" id="{F44F5F29-9019-8C5D-FF9F-346176761C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89" b="12875"/>
          <a:stretch/>
        </p:blipFill>
        <p:spPr bwMode="auto">
          <a:xfrm>
            <a:off x="7274819" y="2682670"/>
            <a:ext cx="1883533" cy="1398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descr="Conoce las mejores herramientas de seguridad informática">
            <a:extLst>
              <a:ext uri="{FF2B5EF4-FFF2-40B4-BE49-F238E27FC236}">
                <a16:creationId xmlns:a16="http://schemas.microsoft.com/office/drawing/2014/main" id="{21E0A621-3E7A-4981-EEE7-F4F4F1AB0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864" y="4572002"/>
            <a:ext cx="1738489" cy="13038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6" name="Picture 8" descr="Software - Qué es, concepto, tipos, ejemplos, hardware">
            <a:extLst>
              <a:ext uri="{FF2B5EF4-FFF2-40B4-BE49-F238E27FC236}">
                <a16:creationId xmlns:a16="http://schemas.microsoft.com/office/drawing/2014/main" id="{87514E68-995D-CCAB-5754-901184DC2C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2578"/>
          <a:stretch/>
        </p:blipFill>
        <p:spPr bwMode="auto">
          <a:xfrm>
            <a:off x="7365874" y="4477605"/>
            <a:ext cx="1864350" cy="1398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8" name="Picture 10" descr="Cómo funcionan los arcos de seguridad antihurto">
            <a:extLst>
              <a:ext uri="{FF2B5EF4-FFF2-40B4-BE49-F238E27FC236}">
                <a16:creationId xmlns:a16="http://schemas.microsoft.com/office/drawing/2014/main" id="{C53776F9-192C-0FF9-EBA6-DF19AC64D2C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064" r="20084" b="11378"/>
          <a:stretch/>
        </p:blipFill>
        <p:spPr bwMode="auto">
          <a:xfrm>
            <a:off x="9446582" y="3043238"/>
            <a:ext cx="1744290" cy="26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4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5981E-88B6-5A1F-B3D8-614D339810EC}"/>
              </a:ext>
            </a:extLst>
          </p:cNvPr>
          <p:cNvSpPr>
            <a:spLocks noGrp="1"/>
          </p:cNvSpPr>
          <p:nvPr>
            <p:ph type="title"/>
          </p:nvPr>
        </p:nvSpPr>
        <p:spPr>
          <a:xfrm>
            <a:off x="1295402" y="885828"/>
            <a:ext cx="11048998" cy="1443038"/>
          </a:xfrm>
        </p:spPr>
        <p:txBody>
          <a:bodyPr>
            <a:normAutofit/>
          </a:bodyPr>
          <a:lstStyle/>
          <a:p>
            <a:pPr algn="l"/>
            <a:r>
              <a:rPr lang="es-PE" dirty="0">
                <a:solidFill>
                  <a:schemeClr val="tx1"/>
                </a:solidFill>
              </a:rPr>
              <a:t>4.3. Plan de Implementación de la Solución.</a:t>
            </a:r>
          </a:p>
        </p:txBody>
      </p:sp>
      <p:sp>
        <p:nvSpPr>
          <p:cNvPr id="3" name="Marcador de contenido 2">
            <a:extLst>
              <a:ext uri="{FF2B5EF4-FFF2-40B4-BE49-F238E27FC236}">
                <a16:creationId xmlns:a16="http://schemas.microsoft.com/office/drawing/2014/main" id="{16CE941F-3B52-F178-9091-B22B176C0192}"/>
              </a:ext>
            </a:extLst>
          </p:cNvPr>
          <p:cNvSpPr>
            <a:spLocks noGrp="1"/>
          </p:cNvSpPr>
          <p:nvPr>
            <p:ph idx="1"/>
          </p:nvPr>
        </p:nvSpPr>
        <p:spPr/>
        <p:txBody>
          <a:bodyPr>
            <a:normAutofit fontScale="77500" lnSpcReduction="20000"/>
          </a:bodyPr>
          <a:lstStyle/>
          <a:p>
            <a:pPr marL="342900" lvl="0" indent="-342900" algn="just">
              <a:lnSpc>
                <a:spcPct val="150000"/>
              </a:lnSpc>
              <a:buFont typeface="Symbol" panose="05050102010706020507" pitchFamily="18" charset="2"/>
              <a:buChar char=""/>
            </a:pP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Realizar un análisis de las áreas críticas que requieran mayor seguridad dentro de las tiendas y almacenes.</a:t>
            </a:r>
            <a:endParaRPr lang="es-P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Definir los puntos de instalación de las cámaras de seguridad de acuerdo con el análisis previo.</a:t>
            </a:r>
            <a:endParaRPr lang="es-P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Implementar los sistemas de control de acceso biométrico en áreas restringidas.</a:t>
            </a:r>
            <a:endParaRPr lang="es-P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Configurar y desplegar Firewalls y sistemas de detección de intrusiones en la red informática de Tottus.</a:t>
            </a:r>
            <a:endParaRPr lang="es-P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Capacitar al personal sobre el uso de las nuevas herramientas de seguridad y en la detección de actividades sospechosas.</a:t>
            </a:r>
            <a:endParaRPr lang="es-P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Establecer un monitoreo continuo de las cámaras de seguridad y realizar análisis periódicos de los datos recopilados para la detección de fraudes.</a:t>
            </a:r>
            <a:endParaRPr lang="es-P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Realizar evaluaciones regulares para medir la efectividad de las soluciones implementadas y realizar ajustes si es necesario.</a:t>
            </a:r>
            <a:endParaRPr lang="es-P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289637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9818D-57B7-600A-C652-C83163F9685F}"/>
              </a:ext>
            </a:extLst>
          </p:cNvPr>
          <p:cNvSpPr>
            <a:spLocks noGrp="1"/>
          </p:cNvSpPr>
          <p:nvPr>
            <p:ph type="title"/>
          </p:nvPr>
        </p:nvSpPr>
        <p:spPr/>
        <p:txBody>
          <a:bodyPr/>
          <a:lstStyle/>
          <a:p>
            <a:pPr algn="l"/>
            <a:r>
              <a:rPr lang="es-PE" dirty="0">
                <a:solidFill>
                  <a:schemeClr val="tx1"/>
                </a:solidFill>
              </a:rPr>
              <a:t>5. Conclusiones</a:t>
            </a:r>
          </a:p>
        </p:txBody>
      </p:sp>
      <p:sp>
        <p:nvSpPr>
          <p:cNvPr id="3" name="Marcador de contenido 2">
            <a:extLst>
              <a:ext uri="{FF2B5EF4-FFF2-40B4-BE49-F238E27FC236}">
                <a16:creationId xmlns:a16="http://schemas.microsoft.com/office/drawing/2014/main" id="{465793CB-B4E5-5265-54EE-E70D01BAE14E}"/>
              </a:ext>
            </a:extLst>
          </p:cNvPr>
          <p:cNvSpPr>
            <a:spLocks noGrp="1"/>
          </p:cNvSpPr>
          <p:nvPr>
            <p:ph idx="1"/>
          </p:nvPr>
        </p:nvSpPr>
        <p:spPr/>
        <p:txBody>
          <a:bodyPr/>
          <a:lstStyle/>
          <a:p>
            <a:pPr algn="just"/>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La seguridad moderna basada en TIC protege instalaciones, empleados y clientes, generando confianza y promoviendo el crecimiento empresarial y la satisfacción del cliente.</a:t>
            </a:r>
          </a:p>
          <a:p>
            <a:pPr algn="just"/>
            <a:r>
              <a:rPr lang="es-PE" sz="1800" dirty="0">
                <a:solidFill>
                  <a:schemeClr val="tx1"/>
                </a:solidFill>
                <a:latin typeface="Calibri" panose="020F0502020204030204" pitchFamily="34" charset="0"/>
                <a:ea typeface="Arial" panose="020B0604020202020204" pitchFamily="34" charset="0"/>
                <a:cs typeface="Calibri" panose="020F0502020204030204" pitchFamily="34" charset="0"/>
              </a:rPr>
              <a:t>Un sistema de seguridad basado en TIC genera confianza por parte de los cliente de Tottus, ofreciéndoles una sensación de protección durante sus compras.</a:t>
            </a:r>
            <a:endParaRPr lang="es-PE" sz="1800" dirty="0">
              <a:solidFill>
                <a:schemeClr val="tx1"/>
              </a:solidFill>
              <a:latin typeface="Calibri" panose="020F0502020204030204" pitchFamily="34" charset="0"/>
              <a:ea typeface="Arial" panose="020B0604020202020204" pitchFamily="34" charset="0"/>
              <a:cs typeface="Times New Roman" panose="02020603050405020304" pitchFamily="18" charset="0"/>
            </a:endParaRPr>
          </a:p>
          <a:p>
            <a:pPr algn="just"/>
            <a:r>
              <a:rPr lang="es-PE" sz="1800" dirty="0">
                <a:solidFill>
                  <a:schemeClr val="tx1"/>
                </a:solidFill>
                <a:latin typeface="Calibri" panose="020F0502020204030204" pitchFamily="34" charset="0"/>
                <a:ea typeface="Arial" panose="020B0604020202020204" pitchFamily="34" charset="0"/>
                <a:cs typeface="Times New Roman" panose="02020603050405020304" pitchFamily="18" charset="0"/>
              </a:rPr>
              <a:t>La solución propuesta protege a los activos y recursos de Tottus y evita pérdidas con controles de acceso e inventarios basados en tecnología.</a:t>
            </a:r>
          </a:p>
        </p:txBody>
      </p:sp>
    </p:spTree>
    <p:extLst>
      <p:ext uri="{BB962C8B-B14F-4D97-AF65-F5344CB8AC3E}">
        <p14:creationId xmlns:p14="http://schemas.microsoft.com/office/powerpoint/2010/main" val="302385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007F4-5DA0-7193-5A89-EEEB256FB5C0}"/>
              </a:ext>
            </a:extLst>
          </p:cNvPr>
          <p:cNvSpPr>
            <a:spLocks noGrp="1"/>
          </p:cNvSpPr>
          <p:nvPr>
            <p:ph type="title"/>
          </p:nvPr>
        </p:nvSpPr>
        <p:spPr/>
        <p:txBody>
          <a:bodyPr/>
          <a:lstStyle/>
          <a:p>
            <a:pPr algn="l"/>
            <a:r>
              <a:rPr lang="es-PE" dirty="0">
                <a:solidFill>
                  <a:schemeClr val="tx1"/>
                </a:solidFill>
              </a:rPr>
              <a:t>6. Recomendaciones</a:t>
            </a:r>
          </a:p>
        </p:txBody>
      </p:sp>
      <p:sp>
        <p:nvSpPr>
          <p:cNvPr id="3" name="Marcador de contenido 2">
            <a:extLst>
              <a:ext uri="{FF2B5EF4-FFF2-40B4-BE49-F238E27FC236}">
                <a16:creationId xmlns:a16="http://schemas.microsoft.com/office/drawing/2014/main" id="{BABC60EC-E112-0BD2-1175-189A4AB64381}"/>
              </a:ext>
            </a:extLst>
          </p:cNvPr>
          <p:cNvSpPr>
            <a:spLocks noGrp="1"/>
          </p:cNvSpPr>
          <p:nvPr>
            <p:ph idx="1"/>
          </p:nvPr>
        </p:nvSpPr>
        <p:spPr/>
        <p:txBody>
          <a:bodyPr>
            <a:normAutofit lnSpcReduction="10000"/>
          </a:bodyPr>
          <a:lstStyle/>
          <a:p>
            <a:r>
              <a:rPr lang="es-PE" dirty="0">
                <a:solidFill>
                  <a:schemeClr val="tx1"/>
                </a:solidFill>
              </a:rPr>
              <a:t>Planificar una fase de prueba: Es recomendable la prueba de piloto antes de implementarla en todas las tiendas de Tottus. Evaluar la efectividad, identificar obstáculos y ajustar soluciones.</a:t>
            </a:r>
          </a:p>
          <a:p>
            <a:r>
              <a:rPr lang="es-PE" dirty="0">
                <a:solidFill>
                  <a:schemeClr val="tx1"/>
                </a:solidFill>
              </a:rPr>
              <a:t>Establecer un programa de capacitación: Personal capacitado para las nuevas herramientas de seguridad y detección de actividades sospechosas. Los talleres y cursos que puedan ser necesarios.</a:t>
            </a:r>
          </a:p>
          <a:p>
            <a:r>
              <a:rPr lang="es-PE" dirty="0">
                <a:solidFill>
                  <a:schemeClr val="tx1"/>
                </a:solidFill>
              </a:rPr>
              <a:t>Establecer un ciclo de evaluación y de mejora continua: Evaluaciones regulares, ajustes y adaptación ante nuevas amenazas.</a:t>
            </a:r>
          </a:p>
          <a:p>
            <a:endParaRPr lang="es-PE" dirty="0"/>
          </a:p>
        </p:txBody>
      </p:sp>
    </p:spTree>
    <p:extLst>
      <p:ext uri="{BB962C8B-B14F-4D97-AF65-F5344CB8AC3E}">
        <p14:creationId xmlns:p14="http://schemas.microsoft.com/office/powerpoint/2010/main" val="259255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9EF68-C419-4507-FAC5-2716A5990B98}"/>
              </a:ext>
            </a:extLst>
          </p:cNvPr>
          <p:cNvSpPr>
            <a:spLocks noGrp="1"/>
          </p:cNvSpPr>
          <p:nvPr>
            <p:ph type="title"/>
          </p:nvPr>
        </p:nvSpPr>
        <p:spPr/>
        <p:txBody>
          <a:bodyPr/>
          <a:lstStyle/>
          <a:p>
            <a:pPr algn="l"/>
            <a:r>
              <a:rPr lang="es-ES" dirty="0">
                <a:solidFill>
                  <a:schemeClr val="tx1"/>
                </a:solidFill>
              </a:rPr>
              <a:t>Integrantes:</a:t>
            </a:r>
            <a:endParaRPr lang="es-PE" dirty="0">
              <a:solidFill>
                <a:schemeClr val="tx1"/>
              </a:solidFill>
            </a:endParaRPr>
          </a:p>
        </p:txBody>
      </p:sp>
      <p:sp>
        <p:nvSpPr>
          <p:cNvPr id="3" name="Marcador de contenido 2">
            <a:extLst>
              <a:ext uri="{FF2B5EF4-FFF2-40B4-BE49-F238E27FC236}">
                <a16:creationId xmlns:a16="http://schemas.microsoft.com/office/drawing/2014/main" id="{DE52A49B-6F9C-79D5-7544-B01B120E2756}"/>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it-IT"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1.	VALLEJOS SAUÑE, Alexis Zahir               	Cod. U22318310</a:t>
            </a:r>
            <a:endParaRPr lang="es-PE"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it-IT"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2.	</a:t>
            </a:r>
            <a:r>
              <a:rPr lang="es-PE"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MARIANO ASENCIO, Erick Ryan			</a:t>
            </a:r>
            <a:r>
              <a:rPr lang="it-IT"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Cod. U21224667</a:t>
            </a:r>
            <a:endParaRPr lang="es-PE"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it-IT"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3.	FLORES RAMIREZ, Anthony Guiliano		Cod. U23100394</a:t>
            </a:r>
            <a:endParaRPr lang="es-PE"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it-IT"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4.       JACINTO BADILLO, Jonathan Jesus		Cod. U22100659</a:t>
            </a:r>
          </a:p>
          <a:p>
            <a:pPr algn="just">
              <a:lnSpc>
                <a:spcPct val="107000"/>
              </a:lnSpc>
              <a:spcAft>
                <a:spcPts val="800"/>
              </a:spcAft>
            </a:pPr>
            <a:endParaRPr lang="it-IT" sz="18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it-IT"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249596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04819-1362-CA48-5478-C7768F6B327A}"/>
              </a:ext>
            </a:extLst>
          </p:cNvPr>
          <p:cNvSpPr>
            <a:spLocks noGrp="1"/>
          </p:cNvSpPr>
          <p:nvPr>
            <p:ph type="title"/>
          </p:nvPr>
        </p:nvSpPr>
        <p:spPr/>
        <p:txBody>
          <a:bodyPr/>
          <a:lstStyle/>
          <a:p>
            <a:pPr algn="l"/>
            <a:r>
              <a:rPr lang="es-ES" dirty="0">
                <a:solidFill>
                  <a:schemeClr val="tx1"/>
                </a:solidFill>
              </a:rPr>
              <a:t>1. Resumen</a:t>
            </a:r>
            <a:endParaRPr lang="es-PE" dirty="0">
              <a:solidFill>
                <a:schemeClr val="tx1"/>
              </a:solidFill>
            </a:endParaRPr>
          </a:p>
        </p:txBody>
      </p:sp>
      <p:sp>
        <p:nvSpPr>
          <p:cNvPr id="3" name="Marcador de contenido 2">
            <a:extLst>
              <a:ext uri="{FF2B5EF4-FFF2-40B4-BE49-F238E27FC236}">
                <a16:creationId xmlns:a16="http://schemas.microsoft.com/office/drawing/2014/main" id="{509A29CA-F8B7-05D3-663F-588ABB862936}"/>
              </a:ext>
            </a:extLst>
          </p:cNvPr>
          <p:cNvSpPr>
            <a:spLocks noGrp="1"/>
          </p:cNvSpPr>
          <p:nvPr>
            <p:ph idx="1"/>
          </p:nvPr>
        </p:nvSpPr>
        <p:spPr>
          <a:xfrm>
            <a:off x="1295401" y="2556932"/>
            <a:ext cx="9601196" cy="3318936"/>
          </a:xfrm>
        </p:spPr>
        <p:txBody>
          <a:bodyPr/>
          <a:lstStyle/>
          <a:p>
            <a:pPr algn="just"/>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El objetivo de este trabajo es la implementación de nuevos artefactos tecnológicos para una cadena de supermercados, en este caso la empresa Tottus, la cual se encargado de proporcionar bienes para satisfacer las diferentes necesidades de la población. Estos modernos artefactos de seguridad van a ayudar al personal de seguridad identificar cualquier tipo de actividad sospechosa dentro de la tienda, para reducir el porcentaje de robos de productos ocasionado por personas inescrupulosas, lo cual proporcionará el crecimiento empresarial.</a:t>
            </a:r>
            <a:endParaRPr lang="es-PE" dirty="0">
              <a:solidFill>
                <a:schemeClr val="tx1"/>
              </a:solidFill>
            </a:endParaRPr>
          </a:p>
        </p:txBody>
      </p:sp>
      <p:pic>
        <p:nvPicPr>
          <p:cNvPr id="4" name="Imagen 3">
            <a:extLst>
              <a:ext uri="{FF2B5EF4-FFF2-40B4-BE49-F238E27FC236}">
                <a16:creationId xmlns:a16="http://schemas.microsoft.com/office/drawing/2014/main" id="{9A3E0F94-EFC3-441A-B6C0-3B0E2A9AC6C1}"/>
              </a:ext>
            </a:extLst>
          </p:cNvPr>
          <p:cNvPicPr>
            <a:picLocks noChangeAspect="1"/>
          </p:cNvPicPr>
          <p:nvPr/>
        </p:nvPicPr>
        <p:blipFill>
          <a:blip r:embed="rId2"/>
          <a:stretch>
            <a:fillRect/>
          </a:stretch>
        </p:blipFill>
        <p:spPr>
          <a:xfrm>
            <a:off x="4394946" y="4142318"/>
            <a:ext cx="3402105" cy="1733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700473C3-347C-476D-B52D-BE52AD0D3BFD}"/>
              </a:ext>
            </a:extLst>
          </p:cNvPr>
          <p:cNvPicPr>
            <a:picLocks noChangeAspect="1"/>
          </p:cNvPicPr>
          <p:nvPr/>
        </p:nvPicPr>
        <p:blipFill>
          <a:blip r:embed="rId3"/>
          <a:stretch>
            <a:fillRect/>
          </a:stretch>
        </p:blipFill>
        <p:spPr>
          <a:xfrm>
            <a:off x="8307635" y="1102293"/>
            <a:ext cx="2908446" cy="833465"/>
          </a:xfrm>
          <a:prstGeom prst="rect">
            <a:avLst/>
          </a:prstGeom>
        </p:spPr>
      </p:pic>
    </p:spTree>
    <p:extLst>
      <p:ext uri="{BB962C8B-B14F-4D97-AF65-F5344CB8AC3E}">
        <p14:creationId xmlns:p14="http://schemas.microsoft.com/office/powerpoint/2010/main" val="191408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6AEB-33F6-044C-2063-47BEDFF00195}"/>
              </a:ext>
            </a:extLst>
          </p:cNvPr>
          <p:cNvSpPr>
            <a:spLocks noGrp="1"/>
          </p:cNvSpPr>
          <p:nvPr>
            <p:ph type="title"/>
          </p:nvPr>
        </p:nvSpPr>
        <p:spPr/>
        <p:txBody>
          <a:bodyPr/>
          <a:lstStyle/>
          <a:p>
            <a:pPr algn="l"/>
            <a:r>
              <a:rPr lang="es-ES" dirty="0">
                <a:solidFill>
                  <a:schemeClr val="tx1"/>
                </a:solidFill>
              </a:rPr>
              <a:t>2. Introducción</a:t>
            </a:r>
            <a:endParaRPr lang="es-PE" dirty="0">
              <a:solidFill>
                <a:schemeClr val="tx1"/>
              </a:solidFill>
            </a:endParaRPr>
          </a:p>
        </p:txBody>
      </p:sp>
      <p:sp>
        <p:nvSpPr>
          <p:cNvPr id="3" name="Marcador de contenido 2">
            <a:extLst>
              <a:ext uri="{FF2B5EF4-FFF2-40B4-BE49-F238E27FC236}">
                <a16:creationId xmlns:a16="http://schemas.microsoft.com/office/drawing/2014/main" id="{15DD91D0-3F46-D79D-51BE-87911C4CB5D1}"/>
              </a:ext>
            </a:extLst>
          </p:cNvPr>
          <p:cNvSpPr>
            <a:spLocks noGrp="1"/>
          </p:cNvSpPr>
          <p:nvPr>
            <p:ph idx="1"/>
          </p:nvPr>
        </p:nvSpPr>
        <p:spPr>
          <a:xfrm>
            <a:off x="1143000" y="2547886"/>
            <a:ext cx="9753598" cy="3427993"/>
          </a:xfrm>
        </p:spPr>
        <p:txBody>
          <a:bodyPr>
            <a:normAutofit/>
          </a:bodyPr>
          <a:lstStyle/>
          <a:p>
            <a:pPr marL="171450" indent="0" algn="just">
              <a:spcAft>
                <a:spcPts val="800"/>
              </a:spcAft>
              <a:buNone/>
            </a:pP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El presente proyecto tiene como finalidad proporcionar la implementación de una nueva y moderna red de artefactos de seguridad, esta es un conjunto de cámaras con vista 360°, </a:t>
            </a:r>
            <a:r>
              <a:rPr lang="es-PE" sz="1800" dirty="0" err="1">
                <a:solidFill>
                  <a:schemeClr val="tx1"/>
                </a:solidFill>
                <a:effectLst/>
                <a:latin typeface="Calibri" panose="020F0502020204030204" pitchFamily="34" charset="0"/>
                <a:ea typeface="Arial" panose="020B0604020202020204" pitchFamily="34" charset="0"/>
                <a:cs typeface="Calibri" panose="020F0502020204030204" pitchFamily="34" charset="0"/>
              </a:rPr>
              <a:t>Tablets</a:t>
            </a: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 para poder visualizar las cámaras, Un software para conectar las cámaras con las tabletas por WIFI, nuevos sensores, etc. Todo esto con el objetivo de reducir los robos dentro de los diversos establecimientos. Esta red esta diseñada para Tottus, para evitar problemas de conexión en sus supermercados y garantizar la seguridad de sus productos.</a:t>
            </a:r>
            <a:endParaRPr lang="es-P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9D63FEE4-C316-4442-A757-D17EF8E9C1C0}"/>
              </a:ext>
            </a:extLst>
          </p:cNvPr>
          <p:cNvPicPr>
            <a:picLocks noChangeAspect="1"/>
          </p:cNvPicPr>
          <p:nvPr/>
        </p:nvPicPr>
        <p:blipFill>
          <a:blip r:embed="rId2"/>
          <a:stretch>
            <a:fillRect/>
          </a:stretch>
        </p:blipFill>
        <p:spPr>
          <a:xfrm>
            <a:off x="8307635" y="1102293"/>
            <a:ext cx="2908446" cy="833465"/>
          </a:xfrm>
          <a:prstGeom prst="rect">
            <a:avLst/>
          </a:prstGeom>
        </p:spPr>
      </p:pic>
    </p:spTree>
    <p:extLst>
      <p:ext uri="{BB962C8B-B14F-4D97-AF65-F5344CB8AC3E}">
        <p14:creationId xmlns:p14="http://schemas.microsoft.com/office/powerpoint/2010/main" val="26838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19D5F-A7D4-500C-7064-F234484EA191}"/>
              </a:ext>
            </a:extLst>
          </p:cNvPr>
          <p:cNvSpPr>
            <a:spLocks noGrp="1"/>
          </p:cNvSpPr>
          <p:nvPr>
            <p:ph type="title"/>
          </p:nvPr>
        </p:nvSpPr>
        <p:spPr/>
        <p:txBody>
          <a:bodyPr/>
          <a:lstStyle/>
          <a:p>
            <a:pPr algn="l"/>
            <a:r>
              <a:rPr lang="es-ES" dirty="0">
                <a:solidFill>
                  <a:schemeClr val="tx1"/>
                </a:solidFill>
              </a:rPr>
              <a:t>3. Generalidades</a:t>
            </a:r>
            <a:endParaRPr lang="es-PE" dirty="0">
              <a:solidFill>
                <a:schemeClr val="tx1"/>
              </a:solidFill>
            </a:endParaRPr>
          </a:p>
        </p:txBody>
      </p:sp>
      <p:sp>
        <p:nvSpPr>
          <p:cNvPr id="3" name="Marcador de contenido 2">
            <a:extLst>
              <a:ext uri="{FF2B5EF4-FFF2-40B4-BE49-F238E27FC236}">
                <a16:creationId xmlns:a16="http://schemas.microsoft.com/office/drawing/2014/main" id="{CCF2070E-1629-C674-1A1C-172DCCE14259}"/>
              </a:ext>
            </a:extLst>
          </p:cNvPr>
          <p:cNvSpPr>
            <a:spLocks noGrp="1"/>
          </p:cNvSpPr>
          <p:nvPr>
            <p:ph idx="1"/>
          </p:nvPr>
        </p:nvSpPr>
        <p:spPr/>
        <p:txBody>
          <a:bodyPr>
            <a:normAutofit/>
          </a:bodyPr>
          <a:lstStyle/>
          <a:p>
            <a:r>
              <a:rPr lang="es-ES" dirty="0">
                <a:solidFill>
                  <a:schemeClr val="tx1"/>
                </a:solidFill>
              </a:rPr>
              <a:t>3.1. </a:t>
            </a:r>
            <a:r>
              <a:rPr lang="es-ES" sz="2000" dirty="0">
                <a:solidFill>
                  <a:schemeClr val="tx1"/>
                </a:solidFill>
              </a:rPr>
              <a:t>Resumen de la Empresa:</a:t>
            </a:r>
          </a:p>
          <a:p>
            <a:pPr marL="457200" lvl="1" indent="0">
              <a:buNone/>
            </a:pPr>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Tottus es una cadena de supermercados perteneciente al holding chileno Grupo Falabella</a:t>
            </a:r>
            <a:r>
              <a:rPr lang="es-PE" sz="16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con presencia tanto en Chile como en Perú</a:t>
            </a:r>
            <a:r>
              <a:rPr lang="es-PE" sz="1600" dirty="0">
                <a:solidFill>
                  <a:schemeClr val="tx1"/>
                </a:solidFill>
                <a:latin typeface="Calibri" panose="020F0502020204030204" pitchFamily="34" charset="0"/>
                <a:ea typeface="Arial" panose="020B0604020202020204" pitchFamily="34" charset="0"/>
                <a:cs typeface="Calibri" panose="020F0502020204030204" pitchFamily="34" charset="0"/>
              </a:rPr>
              <a:t>.</a:t>
            </a:r>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lang="es-PE" sz="1600" dirty="0">
              <a:solidFill>
                <a:schemeClr val="tx1"/>
              </a:solidFill>
              <a:latin typeface="Calibri" panose="020F0502020204030204" pitchFamily="34" charset="0"/>
              <a:ea typeface="Arial" panose="020B0604020202020204" pitchFamily="34" charset="0"/>
              <a:cs typeface="Calibri" panose="020F0502020204030204" pitchFamily="34" charset="0"/>
            </a:endParaRPr>
          </a:p>
          <a:p>
            <a:pPr lvl="1"/>
            <a:r>
              <a:rPr lang="es-PE" sz="1600" dirty="0">
                <a:solidFill>
                  <a:schemeClr val="tx1"/>
                </a:solidFill>
                <a:latin typeface="Calibri" panose="020F0502020204030204" pitchFamily="34" charset="0"/>
                <a:ea typeface="Arial" panose="020B0604020202020204" pitchFamily="34" charset="0"/>
                <a:cs typeface="Calibri" panose="020F0502020204030204" pitchFamily="34" charset="0"/>
              </a:rPr>
              <a:t>3.1.1. Reseña histórica.</a:t>
            </a:r>
          </a:p>
          <a:p>
            <a:pPr lvl="1"/>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3.1.2. Misión.</a:t>
            </a:r>
          </a:p>
          <a:p>
            <a:pPr lvl="1"/>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3.1.3. Visión</a:t>
            </a:r>
            <a:endParaRPr lang="es-ES" sz="1600" dirty="0">
              <a:solidFill>
                <a:schemeClr val="tx1"/>
              </a:solidFill>
            </a:endParaRPr>
          </a:p>
          <a:p>
            <a:r>
              <a:rPr lang="es-ES" sz="2000" dirty="0">
                <a:solidFill>
                  <a:schemeClr val="tx1"/>
                </a:solidFill>
              </a:rPr>
              <a:t>3.2. Situación Problemática:</a:t>
            </a:r>
          </a:p>
          <a:p>
            <a:pPr marL="457200" lvl="1" indent="0">
              <a:buNone/>
            </a:pPr>
            <a:endParaRPr lang="es-ES" sz="1600" dirty="0"/>
          </a:p>
        </p:txBody>
      </p:sp>
      <p:pic>
        <p:nvPicPr>
          <p:cNvPr id="4" name="Imagen 3">
            <a:extLst>
              <a:ext uri="{FF2B5EF4-FFF2-40B4-BE49-F238E27FC236}">
                <a16:creationId xmlns:a16="http://schemas.microsoft.com/office/drawing/2014/main" id="{E9422CC3-A94D-47B6-95B1-0FA1704B637C}"/>
              </a:ext>
            </a:extLst>
          </p:cNvPr>
          <p:cNvPicPr>
            <a:picLocks noChangeAspect="1"/>
          </p:cNvPicPr>
          <p:nvPr/>
        </p:nvPicPr>
        <p:blipFill>
          <a:blip r:embed="rId2"/>
          <a:stretch>
            <a:fillRect/>
          </a:stretch>
        </p:blipFill>
        <p:spPr>
          <a:xfrm>
            <a:off x="7146721" y="3429000"/>
            <a:ext cx="2550952" cy="2446868"/>
          </a:xfrm>
          <a:prstGeom prst="rect">
            <a:avLst/>
          </a:prstGeom>
        </p:spPr>
      </p:pic>
      <p:pic>
        <p:nvPicPr>
          <p:cNvPr id="5" name="Imagen 4">
            <a:extLst>
              <a:ext uri="{FF2B5EF4-FFF2-40B4-BE49-F238E27FC236}">
                <a16:creationId xmlns:a16="http://schemas.microsoft.com/office/drawing/2014/main" id="{506EFBCF-16E3-4CD9-8CE8-8F84EE0F8680}"/>
              </a:ext>
            </a:extLst>
          </p:cNvPr>
          <p:cNvPicPr>
            <a:picLocks noChangeAspect="1"/>
          </p:cNvPicPr>
          <p:nvPr/>
        </p:nvPicPr>
        <p:blipFill>
          <a:blip r:embed="rId3"/>
          <a:stretch>
            <a:fillRect/>
          </a:stretch>
        </p:blipFill>
        <p:spPr>
          <a:xfrm>
            <a:off x="8307635" y="1102293"/>
            <a:ext cx="2908446" cy="833465"/>
          </a:xfrm>
          <a:prstGeom prst="rect">
            <a:avLst/>
          </a:prstGeom>
        </p:spPr>
      </p:pic>
    </p:spTree>
    <p:extLst>
      <p:ext uri="{BB962C8B-B14F-4D97-AF65-F5344CB8AC3E}">
        <p14:creationId xmlns:p14="http://schemas.microsoft.com/office/powerpoint/2010/main" val="270946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8A92E-552E-4DFA-08DD-FA3349E2A018}"/>
              </a:ext>
            </a:extLst>
          </p:cNvPr>
          <p:cNvSpPr>
            <a:spLocks noGrp="1"/>
          </p:cNvSpPr>
          <p:nvPr>
            <p:ph type="title"/>
          </p:nvPr>
        </p:nvSpPr>
        <p:spPr/>
        <p:txBody>
          <a:bodyPr>
            <a:normAutofit/>
          </a:bodyPr>
          <a:lstStyle/>
          <a:p>
            <a:pPr algn="l"/>
            <a:r>
              <a:rPr lang="es-ES" dirty="0">
                <a:solidFill>
                  <a:schemeClr val="tx1"/>
                </a:solidFill>
              </a:rPr>
              <a:t>3.1. Resumen de la Empresa:</a:t>
            </a:r>
            <a:endParaRPr lang="es-PE" dirty="0">
              <a:solidFill>
                <a:schemeClr val="tx1"/>
              </a:solidFill>
            </a:endParaRPr>
          </a:p>
        </p:txBody>
      </p:sp>
      <p:sp>
        <p:nvSpPr>
          <p:cNvPr id="3" name="Marcador de contenido 2">
            <a:extLst>
              <a:ext uri="{FF2B5EF4-FFF2-40B4-BE49-F238E27FC236}">
                <a16:creationId xmlns:a16="http://schemas.microsoft.com/office/drawing/2014/main" id="{B7B86624-C0B1-A17B-1A9D-727D9F744561}"/>
              </a:ext>
            </a:extLst>
          </p:cNvPr>
          <p:cNvSpPr>
            <a:spLocks noGrp="1"/>
          </p:cNvSpPr>
          <p:nvPr>
            <p:ph idx="1"/>
          </p:nvPr>
        </p:nvSpPr>
        <p:spPr/>
        <p:txBody>
          <a:bodyPr/>
          <a:lstStyle/>
          <a:p>
            <a:r>
              <a:rPr lang="es-ES" sz="1800" dirty="0">
                <a:solidFill>
                  <a:schemeClr val="tx1"/>
                </a:solidFill>
              </a:rPr>
              <a:t>3.1.1. Reseña Histórica:</a:t>
            </a:r>
          </a:p>
          <a:p>
            <a:pPr marL="457200" lvl="1" indent="0">
              <a:buNone/>
            </a:pPr>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Fue fundada el 1 de noviembre de 2002, abriendo su primer local en el centro comercial Mega plaza de Lima Norte. Para expandirse en el mercado de los supermercados en Chile, el 1 de julio de 2004, Falabella compró Supermercados San Francisco, en 62,5 millones de dólares al grupo Leyton.</a:t>
            </a:r>
            <a:endParaRPr lang="es-ES" sz="1600" dirty="0">
              <a:solidFill>
                <a:schemeClr val="tx1"/>
              </a:solidFill>
            </a:endParaRPr>
          </a:p>
          <a:p>
            <a:r>
              <a:rPr lang="es-ES" sz="1800" dirty="0">
                <a:solidFill>
                  <a:schemeClr val="tx1"/>
                </a:solidFill>
              </a:rPr>
              <a:t>3.1.2. Misión:</a:t>
            </a:r>
          </a:p>
          <a:p>
            <a:pPr marL="457200" lvl="1" indent="0">
              <a:buNone/>
            </a:pPr>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Lograr qu</a:t>
            </a:r>
            <a:r>
              <a:rPr lang="es-PE" sz="1600" dirty="0">
                <a:solidFill>
                  <a:schemeClr val="tx1"/>
                </a:solidFill>
                <a:latin typeface="Calibri" panose="020F0502020204030204" pitchFamily="34" charset="0"/>
                <a:ea typeface="Arial" panose="020B0604020202020204" pitchFamily="34" charset="0"/>
                <a:cs typeface="Calibri" panose="020F0502020204030204" pitchFamily="34" charset="0"/>
              </a:rPr>
              <a:t>e las personas tengan acceso fácil a los mejores productos y con los precios más económicos</a:t>
            </a:r>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a:t>
            </a:r>
            <a:endParaRPr lang="es-ES" sz="1600" dirty="0">
              <a:solidFill>
                <a:schemeClr val="tx1"/>
              </a:solidFill>
            </a:endParaRPr>
          </a:p>
          <a:p>
            <a:r>
              <a:rPr lang="es-ES" sz="1800" dirty="0">
                <a:solidFill>
                  <a:schemeClr val="tx1"/>
                </a:solidFill>
              </a:rPr>
              <a:t>3.2.3.Visión</a:t>
            </a:r>
            <a:endParaRPr lang="es-PE" sz="1800" dirty="0">
              <a:solidFill>
                <a:schemeClr val="tx1"/>
              </a:solidFill>
            </a:endParaRPr>
          </a:p>
          <a:p>
            <a:pPr marL="457200" lvl="1" indent="0">
              <a:buNone/>
            </a:pPr>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Ser la cade</a:t>
            </a:r>
            <a:r>
              <a:rPr lang="es-PE" sz="1600" dirty="0">
                <a:solidFill>
                  <a:schemeClr val="tx1"/>
                </a:solidFill>
                <a:latin typeface="Calibri" panose="020F0502020204030204" pitchFamily="34" charset="0"/>
                <a:ea typeface="Arial" panose="020B0604020202020204" pitchFamily="34" charset="0"/>
                <a:cs typeface="Calibri" panose="020F0502020204030204" pitchFamily="34" charset="0"/>
              </a:rPr>
              <a:t>na de supermercado que consolida el desarrollo armónico de sus equipos de trabajo con sus clientes, la comunidad y su medio ambiente</a:t>
            </a:r>
            <a:r>
              <a:rPr lang="es-PE" sz="1600" dirty="0">
                <a:solidFill>
                  <a:schemeClr val="tx1"/>
                </a:solidFill>
                <a:effectLst/>
                <a:latin typeface="Calibri" panose="020F0502020204030204" pitchFamily="34" charset="0"/>
                <a:ea typeface="Arial" panose="020B0604020202020204" pitchFamily="34" charset="0"/>
                <a:cs typeface="Calibri" panose="020F0502020204030204" pitchFamily="34" charset="0"/>
              </a:rPr>
              <a:t>.</a:t>
            </a:r>
            <a:endParaRPr lang="es-PE"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PE" dirty="0"/>
          </a:p>
        </p:txBody>
      </p:sp>
      <p:pic>
        <p:nvPicPr>
          <p:cNvPr id="4" name="Imagen 3">
            <a:extLst>
              <a:ext uri="{FF2B5EF4-FFF2-40B4-BE49-F238E27FC236}">
                <a16:creationId xmlns:a16="http://schemas.microsoft.com/office/drawing/2014/main" id="{808A4FF3-3618-4FF3-8412-A803F19879E4}"/>
              </a:ext>
            </a:extLst>
          </p:cNvPr>
          <p:cNvPicPr>
            <a:picLocks noChangeAspect="1"/>
          </p:cNvPicPr>
          <p:nvPr/>
        </p:nvPicPr>
        <p:blipFill>
          <a:blip r:embed="rId2"/>
          <a:stretch>
            <a:fillRect/>
          </a:stretch>
        </p:blipFill>
        <p:spPr>
          <a:xfrm>
            <a:off x="8307635" y="1102293"/>
            <a:ext cx="2908446" cy="833465"/>
          </a:xfrm>
          <a:prstGeom prst="rect">
            <a:avLst/>
          </a:prstGeom>
        </p:spPr>
      </p:pic>
    </p:spTree>
    <p:extLst>
      <p:ext uri="{BB962C8B-B14F-4D97-AF65-F5344CB8AC3E}">
        <p14:creationId xmlns:p14="http://schemas.microsoft.com/office/powerpoint/2010/main" val="186502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7A2A6C-82EF-4AA0-82DE-F3BF1EE07050}"/>
              </a:ext>
            </a:extLst>
          </p:cNvPr>
          <p:cNvSpPr>
            <a:spLocks noGrp="1"/>
          </p:cNvSpPr>
          <p:nvPr>
            <p:ph idx="1"/>
          </p:nvPr>
        </p:nvSpPr>
        <p:spPr>
          <a:xfrm>
            <a:off x="1052121" y="2540154"/>
            <a:ext cx="5390624" cy="3318936"/>
          </a:xfrm>
        </p:spPr>
        <p:txBody>
          <a:bodyPr>
            <a:normAutofit fontScale="85000" lnSpcReduction="10000"/>
          </a:bodyPr>
          <a:lstStyle/>
          <a:p>
            <a:r>
              <a:rPr lang="es-ES" sz="2400" dirty="0">
                <a:solidFill>
                  <a:schemeClr val="tx1"/>
                </a:solidFill>
              </a:rPr>
              <a:t>3.2. Situación Problemática:</a:t>
            </a:r>
          </a:p>
          <a:p>
            <a:pPr marL="0" indent="0" algn="just">
              <a:buNone/>
            </a:pPr>
            <a:r>
              <a:rPr lang="es-MX" dirty="0">
                <a:solidFill>
                  <a:schemeClr val="tx1"/>
                </a:solidFill>
              </a:rPr>
              <a:t>La situación problemática en el supermercado Tottus es que no cuenta con las medidas de seguridad modernas, necesarias para proteger adecuadamente sus instalaciones, empleados, clientes y activos. Esta falta de seguridad moderna implica que el supermercado se encuentra expuesto a diversos riesgos y vulnerabilidades que podrían tener consecuencias negativas tanto en términos económicos como en la seguridad de las personas.</a:t>
            </a:r>
            <a:endParaRPr lang="es-ES" dirty="0">
              <a:solidFill>
                <a:schemeClr val="tx1"/>
              </a:solidFill>
            </a:endParaRPr>
          </a:p>
          <a:p>
            <a:pPr marL="0" indent="0">
              <a:buNone/>
            </a:pPr>
            <a:endParaRPr lang="es-ES" sz="2400" dirty="0"/>
          </a:p>
          <a:p>
            <a:endParaRPr lang="es-PE" dirty="0"/>
          </a:p>
        </p:txBody>
      </p:sp>
      <p:pic>
        <p:nvPicPr>
          <p:cNvPr id="4" name="Imagen 3">
            <a:extLst>
              <a:ext uri="{FF2B5EF4-FFF2-40B4-BE49-F238E27FC236}">
                <a16:creationId xmlns:a16="http://schemas.microsoft.com/office/drawing/2014/main" id="{1B172400-3418-4EF2-8AB5-97CFD87ADE6F}"/>
              </a:ext>
            </a:extLst>
          </p:cNvPr>
          <p:cNvPicPr>
            <a:picLocks noChangeAspect="1"/>
          </p:cNvPicPr>
          <p:nvPr/>
        </p:nvPicPr>
        <p:blipFill>
          <a:blip r:embed="rId2"/>
          <a:stretch>
            <a:fillRect/>
          </a:stretch>
        </p:blipFill>
        <p:spPr>
          <a:xfrm>
            <a:off x="6956396" y="2781183"/>
            <a:ext cx="3873791" cy="2582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FBF1316B-CF9D-4281-8A7E-411C05685B64}"/>
              </a:ext>
            </a:extLst>
          </p:cNvPr>
          <p:cNvPicPr>
            <a:picLocks noChangeAspect="1"/>
          </p:cNvPicPr>
          <p:nvPr/>
        </p:nvPicPr>
        <p:blipFill>
          <a:blip r:embed="rId3"/>
          <a:stretch>
            <a:fillRect/>
          </a:stretch>
        </p:blipFill>
        <p:spPr>
          <a:xfrm>
            <a:off x="8293873" y="1091845"/>
            <a:ext cx="2908446" cy="833465"/>
          </a:xfrm>
          <a:prstGeom prst="rect">
            <a:avLst/>
          </a:prstGeom>
        </p:spPr>
      </p:pic>
      <p:sp>
        <p:nvSpPr>
          <p:cNvPr id="7" name="Título 1">
            <a:extLst>
              <a:ext uri="{FF2B5EF4-FFF2-40B4-BE49-F238E27FC236}">
                <a16:creationId xmlns:a16="http://schemas.microsoft.com/office/drawing/2014/main" id="{C21F3C93-EDF7-581A-3CEF-D5EEBBE62426}"/>
              </a:ext>
            </a:extLst>
          </p:cNvPr>
          <p:cNvSpPr>
            <a:spLocks noGrp="1"/>
          </p:cNvSpPr>
          <p:nvPr>
            <p:ph type="title"/>
          </p:nvPr>
        </p:nvSpPr>
        <p:spPr>
          <a:xfrm>
            <a:off x="1295402" y="982132"/>
            <a:ext cx="9601196" cy="1303867"/>
          </a:xfrm>
        </p:spPr>
        <p:txBody>
          <a:bodyPr/>
          <a:lstStyle/>
          <a:p>
            <a:pPr algn="l"/>
            <a:r>
              <a:rPr lang="es-ES" dirty="0">
                <a:solidFill>
                  <a:schemeClr val="tx1"/>
                </a:solidFill>
              </a:rPr>
              <a:t>3. Generalidades</a:t>
            </a:r>
            <a:endParaRPr lang="es-PE" dirty="0">
              <a:solidFill>
                <a:schemeClr val="tx1"/>
              </a:solidFill>
            </a:endParaRPr>
          </a:p>
        </p:txBody>
      </p:sp>
    </p:spTree>
    <p:extLst>
      <p:ext uri="{BB962C8B-B14F-4D97-AF65-F5344CB8AC3E}">
        <p14:creationId xmlns:p14="http://schemas.microsoft.com/office/powerpoint/2010/main" val="113843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52687-0AA1-8BC3-0E2B-879BB0F004FA}"/>
              </a:ext>
            </a:extLst>
          </p:cNvPr>
          <p:cNvSpPr>
            <a:spLocks noGrp="1"/>
          </p:cNvSpPr>
          <p:nvPr>
            <p:ph type="title"/>
          </p:nvPr>
        </p:nvSpPr>
        <p:spPr/>
        <p:txBody>
          <a:bodyPr/>
          <a:lstStyle/>
          <a:p>
            <a:pPr algn="l"/>
            <a:r>
              <a:rPr lang="es-PE" dirty="0">
                <a:solidFill>
                  <a:schemeClr val="tx1"/>
                </a:solidFill>
              </a:rPr>
              <a:t>4. Desarrollo</a:t>
            </a:r>
          </a:p>
        </p:txBody>
      </p:sp>
      <p:sp>
        <p:nvSpPr>
          <p:cNvPr id="3" name="Marcador de contenido 2">
            <a:extLst>
              <a:ext uri="{FF2B5EF4-FFF2-40B4-BE49-F238E27FC236}">
                <a16:creationId xmlns:a16="http://schemas.microsoft.com/office/drawing/2014/main" id="{43AE7F64-1AA0-2E14-F497-B1C3AB216049}"/>
              </a:ext>
            </a:extLst>
          </p:cNvPr>
          <p:cNvSpPr>
            <a:spLocks noGrp="1"/>
          </p:cNvSpPr>
          <p:nvPr>
            <p:ph idx="1"/>
          </p:nvPr>
        </p:nvSpPr>
        <p:spPr/>
        <p:txBody>
          <a:bodyPr/>
          <a:lstStyle/>
          <a:p>
            <a:r>
              <a:rPr lang="es-PE" dirty="0">
                <a:solidFill>
                  <a:schemeClr val="tx1"/>
                </a:solidFill>
              </a:rPr>
              <a:t>4.1. Solución planteada.</a:t>
            </a:r>
          </a:p>
          <a:p>
            <a:r>
              <a:rPr lang="es-PE" dirty="0">
                <a:solidFill>
                  <a:schemeClr val="tx1"/>
                </a:solidFill>
              </a:rPr>
              <a:t>4.2. Herramientas TIC a emplear.</a:t>
            </a:r>
          </a:p>
          <a:p>
            <a:r>
              <a:rPr lang="es-PE" dirty="0">
                <a:solidFill>
                  <a:schemeClr val="tx1"/>
                </a:solidFill>
              </a:rPr>
              <a:t>4.3. Plan de implementación de la solución.</a:t>
            </a:r>
          </a:p>
        </p:txBody>
      </p:sp>
    </p:spTree>
    <p:extLst>
      <p:ext uri="{BB962C8B-B14F-4D97-AF65-F5344CB8AC3E}">
        <p14:creationId xmlns:p14="http://schemas.microsoft.com/office/powerpoint/2010/main" val="34772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AD0CC-3DAA-7E3C-72E5-AD701ABA2A33}"/>
              </a:ext>
            </a:extLst>
          </p:cNvPr>
          <p:cNvSpPr>
            <a:spLocks noGrp="1"/>
          </p:cNvSpPr>
          <p:nvPr>
            <p:ph type="title"/>
          </p:nvPr>
        </p:nvSpPr>
        <p:spPr/>
        <p:txBody>
          <a:bodyPr/>
          <a:lstStyle/>
          <a:p>
            <a:pPr algn="l"/>
            <a:r>
              <a:rPr lang="es-PE" dirty="0">
                <a:solidFill>
                  <a:schemeClr val="tx1"/>
                </a:solidFill>
              </a:rPr>
              <a:t>4.1. Solución Planteada</a:t>
            </a:r>
          </a:p>
        </p:txBody>
      </p:sp>
      <p:sp>
        <p:nvSpPr>
          <p:cNvPr id="3" name="Marcador de contenido 2">
            <a:extLst>
              <a:ext uri="{FF2B5EF4-FFF2-40B4-BE49-F238E27FC236}">
                <a16:creationId xmlns:a16="http://schemas.microsoft.com/office/drawing/2014/main" id="{D4293412-0D08-4999-DB75-DC826956E393}"/>
              </a:ext>
            </a:extLst>
          </p:cNvPr>
          <p:cNvSpPr>
            <a:spLocks noGrp="1"/>
          </p:cNvSpPr>
          <p:nvPr>
            <p:ph idx="1"/>
          </p:nvPr>
        </p:nvSpPr>
        <p:spPr>
          <a:xfrm>
            <a:off x="1295401" y="2556932"/>
            <a:ext cx="4800599" cy="3318936"/>
          </a:xfrm>
        </p:spPr>
        <p:txBody>
          <a:bodyPr/>
          <a:lstStyle/>
          <a:p>
            <a:r>
              <a:rPr lang="es-PE" sz="1800" dirty="0">
                <a:solidFill>
                  <a:schemeClr val="tx1"/>
                </a:solidFill>
                <a:latin typeface="Calibri" panose="020F0502020204030204" pitchFamily="34" charset="0"/>
                <a:ea typeface="Arial" panose="020B0604020202020204" pitchFamily="34" charset="0"/>
                <a:cs typeface="Calibri" panose="020F0502020204030204" pitchFamily="34" charset="0"/>
              </a:rPr>
              <a:t>La i</a:t>
            </a: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mplementaci</a:t>
            </a:r>
            <a:r>
              <a:rPr lang="es-PE" sz="1800" dirty="0">
                <a:solidFill>
                  <a:schemeClr val="tx1"/>
                </a:solidFill>
                <a:latin typeface="Calibri" panose="020F0502020204030204" pitchFamily="34" charset="0"/>
                <a:ea typeface="Arial" panose="020B0604020202020204" pitchFamily="34" charset="0"/>
                <a:cs typeface="Calibri" panose="020F0502020204030204" pitchFamily="34" charset="0"/>
              </a:rPr>
              <a:t>ón</a:t>
            </a:r>
            <a:r>
              <a:rPr lang="es-PE"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 de un sistema integral de seguridad basado en las TIC para abordar la problemática de seguridad en la cadena de supermercados Tottus.</a:t>
            </a:r>
            <a:endParaRPr lang="es-PE"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dirty="0"/>
          </a:p>
        </p:txBody>
      </p:sp>
      <p:pic>
        <p:nvPicPr>
          <p:cNvPr id="1028" name="Picture 4" descr="Qué son las TIC? Y ¿Por qué son tan importantes?">
            <a:extLst>
              <a:ext uri="{FF2B5EF4-FFF2-40B4-BE49-F238E27FC236}">
                <a16:creationId xmlns:a16="http://schemas.microsoft.com/office/drawing/2014/main" id="{666E432F-3BA7-4940-AC16-BF04848EA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75" y="2975239"/>
            <a:ext cx="3384613" cy="2128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6567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680</TotalTime>
  <Words>891</Words>
  <Application>Microsoft Office PowerPoint</Application>
  <PresentationFormat>Panorámica</PresentationFormat>
  <Paragraphs>59</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Garamond</vt:lpstr>
      <vt:lpstr>Symbol</vt:lpstr>
      <vt:lpstr>Orgánico</vt:lpstr>
      <vt:lpstr>Presentación de PowerPoint</vt:lpstr>
      <vt:lpstr>Integrantes:</vt:lpstr>
      <vt:lpstr>1. Resumen</vt:lpstr>
      <vt:lpstr>2. Introducción</vt:lpstr>
      <vt:lpstr>3. Generalidades</vt:lpstr>
      <vt:lpstr>3.1. Resumen de la Empresa:</vt:lpstr>
      <vt:lpstr>3. Generalidades</vt:lpstr>
      <vt:lpstr>4. Desarrollo</vt:lpstr>
      <vt:lpstr>4.1. Solución Planteada</vt:lpstr>
      <vt:lpstr>4.2. Herramientas TIC a Emplear</vt:lpstr>
      <vt:lpstr>4.3. Plan de Implementación de la Solución.</vt:lpstr>
      <vt:lpstr>5. Conclusiones</vt:lpstr>
      <vt:lpstr>6.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Erick Ryan Mariano Asencio</dc:creator>
  <cp:lastModifiedBy>Erick Ryan Mariano Asencio</cp:lastModifiedBy>
  <cp:revision>6</cp:revision>
  <dcterms:created xsi:type="dcterms:W3CDTF">2023-06-02T16:21:00Z</dcterms:created>
  <dcterms:modified xsi:type="dcterms:W3CDTF">2023-07-18T03:32:51Z</dcterms:modified>
</cp:coreProperties>
</file>