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9" r:id="rId4"/>
    <p:sldId id="258" r:id="rId5"/>
    <p:sldId id="259" r:id="rId6"/>
    <p:sldId id="260" r:id="rId7"/>
    <p:sldId id="263" r:id="rId8"/>
    <p:sldId id="264" r:id="rId9"/>
    <p:sldId id="265" r:id="rId10"/>
    <p:sldId id="266" r:id="rId11"/>
    <p:sldId id="267" r:id="rId12"/>
    <p:sldId id="261" r:id="rId13"/>
    <p:sldId id="262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3"/>
    <p:restoredTop sz="94678"/>
  </p:normalViewPr>
  <p:slideViewPr>
    <p:cSldViewPr snapToGrid="0" snapToObjects="1">
      <p:cViewPr varScale="1">
        <p:scale>
          <a:sx n="154" d="100"/>
          <a:sy n="154" d="100"/>
        </p:scale>
        <p:origin x="184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ABA31-DCC8-1449-A96F-94F939C1F3A0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56688-26FE-B942-B950-721C42E75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890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ABA31-DCC8-1449-A96F-94F939C1F3A0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56688-26FE-B942-B950-721C42E75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14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ABA31-DCC8-1449-A96F-94F939C1F3A0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56688-26FE-B942-B950-721C42E75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195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ABA31-DCC8-1449-A96F-94F939C1F3A0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56688-26FE-B942-B950-721C42E75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843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ABA31-DCC8-1449-A96F-94F939C1F3A0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56688-26FE-B942-B950-721C42E75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720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ABA31-DCC8-1449-A96F-94F939C1F3A0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56688-26FE-B942-B950-721C42E75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ABA31-DCC8-1449-A96F-94F939C1F3A0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56688-26FE-B942-B950-721C42E75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4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ABA31-DCC8-1449-A96F-94F939C1F3A0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56688-26FE-B942-B950-721C42E75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9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ABA31-DCC8-1449-A96F-94F939C1F3A0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56688-26FE-B942-B950-721C42E75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753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ABA31-DCC8-1449-A96F-94F939C1F3A0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56688-26FE-B942-B950-721C42E75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344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ABA31-DCC8-1449-A96F-94F939C1F3A0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56688-26FE-B942-B950-721C42E75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32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3ABA31-DCC8-1449-A96F-94F939C1F3A0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256688-26FE-B942-B950-721C42E75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51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99848"/>
            <a:ext cx="9144000" cy="813315"/>
          </a:xfrm>
        </p:spPr>
        <p:txBody>
          <a:bodyPr>
            <a:normAutofit fontScale="90000"/>
          </a:bodyPr>
          <a:lstStyle/>
          <a:p>
            <a:r>
              <a:rPr lang="en-US" dirty="0"/>
              <a:t>NYC Subway Ridership Analysis</a:t>
            </a:r>
          </a:p>
        </p:txBody>
      </p:sp>
      <p:pic>
        <p:nvPicPr>
          <p:cNvPr id="1026" name="Picture 2" descr="imes Square During Covid19 Stock Photo - Download Image Now - iStoc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8450" y="1699690"/>
            <a:ext cx="6515100" cy="4339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26586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Seasonal Relationship Visualization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3466" y="2095015"/>
            <a:ext cx="4562194" cy="3366504"/>
          </a:xfrm>
        </p:spPr>
      </p:pic>
    </p:spTree>
    <p:extLst>
      <p:ext uri="{BB962C8B-B14F-4D97-AF65-F5344CB8AC3E}">
        <p14:creationId xmlns:p14="http://schemas.microsoft.com/office/powerpoint/2010/main" val="3050447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Plots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60" y="1856267"/>
            <a:ext cx="4368800" cy="31369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7560" y="1830867"/>
            <a:ext cx="449580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4817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Results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2470" y="1318985"/>
            <a:ext cx="6248400" cy="1574800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2031CB5-0399-4F6C-AE0C-B0C735EEE4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5270" y="1449095"/>
            <a:ext cx="3712632" cy="4995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623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Series Results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33148"/>
            <a:ext cx="4444456" cy="1257540"/>
          </a:xfr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BDED601E-722D-4E83-9CD3-D010EFACD9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665" y="1932227"/>
            <a:ext cx="8274119" cy="4298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77271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 and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</a:t>
            </a:r>
            <a:r>
              <a:rPr lang="en-US" dirty="0" err="1"/>
              <a:t>RandomForest</a:t>
            </a:r>
            <a:r>
              <a:rPr lang="en-US" dirty="0"/>
              <a:t> regression model performed the best when modeling ridership data.</a:t>
            </a:r>
          </a:p>
          <a:p>
            <a:r>
              <a:rPr lang="en-US" dirty="0"/>
              <a:t>Our time series model did not do as well as the regression models.</a:t>
            </a:r>
          </a:p>
          <a:p>
            <a:r>
              <a:rPr lang="en-US" dirty="0"/>
              <a:t>One-hot encode or feature engineer the boroughs for deeper results</a:t>
            </a:r>
          </a:p>
          <a:p>
            <a:r>
              <a:rPr lang="en-US" dirty="0"/>
              <a:t>Increase service on the Queens Blvd line</a:t>
            </a:r>
          </a:p>
          <a:p>
            <a:r>
              <a:rPr lang="en-US" dirty="0"/>
              <a:t>Limitations of the model?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969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Statement/Background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want to determine the most important factor or weights when determining ridership data.</a:t>
            </a:r>
          </a:p>
          <a:p>
            <a:r>
              <a:rPr lang="en-US" dirty="0"/>
              <a:t>This would be important for the agency because these models can help determine the type of service changes required to improve capacity in stations or overcrowding on trains.</a:t>
            </a:r>
          </a:p>
          <a:p>
            <a:r>
              <a:rPr lang="en-US" dirty="0"/>
              <a:t>In addition, these models can help make business decisions on service to cut due to low ridership levels. This is something that can help improve cost-saving measures for the agency. </a:t>
            </a:r>
          </a:p>
        </p:txBody>
      </p:sp>
    </p:spTree>
    <p:extLst>
      <p:ext uri="{BB962C8B-B14F-4D97-AF65-F5344CB8AC3E}">
        <p14:creationId xmlns:p14="http://schemas.microsoft.com/office/powerpoint/2010/main" val="1760248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81A7E-C4E1-4753-98BE-02A7D7738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75D850-984D-49DD-9389-560D01AEA4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2018/2019 ridership datasets</a:t>
            </a:r>
          </a:p>
          <a:p>
            <a:r>
              <a:rPr lang="en-US" dirty="0"/>
              <a:t>Station Accessibility Data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744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Correlations/</a:t>
            </a:r>
            <a:r>
              <a:rPr lang="en-US" dirty="0" err="1"/>
              <a:t>Heatmap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259681"/>
            <a:ext cx="7391798" cy="535781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6964" y="1471612"/>
            <a:ext cx="4206374" cy="4876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833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0834" y="1752600"/>
            <a:ext cx="7460974" cy="468314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55373" y="450574"/>
            <a:ext cx="8746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Prediction: Entries into the Subway </a:t>
            </a:r>
          </a:p>
        </p:txBody>
      </p:sp>
    </p:spTree>
    <p:extLst>
      <p:ext uri="{BB962C8B-B14F-4D97-AF65-F5344CB8AC3E}">
        <p14:creationId xmlns:p14="http://schemas.microsoft.com/office/powerpoint/2010/main" val="1746750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of Entries by Borough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89000" y="1828911"/>
            <a:ext cx="5207000" cy="346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392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PieCharts</a:t>
            </a:r>
            <a:r>
              <a:rPr lang="en-US" dirty="0"/>
              <a:t> of Entries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921" y="2334492"/>
            <a:ext cx="3614627" cy="3246077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3456" y="2432197"/>
            <a:ext cx="4144011" cy="3148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1767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Scatterplot of Entries </a:t>
            </a:r>
            <a:r>
              <a:rPr lang="en-US"/>
              <a:t>and Complex ID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722" y="1690687"/>
            <a:ext cx="6127845" cy="3891405"/>
          </a:xfrm>
        </p:spPr>
      </p:pic>
    </p:spTree>
    <p:extLst>
      <p:ext uri="{BB962C8B-B14F-4D97-AF65-F5344CB8AC3E}">
        <p14:creationId xmlns:p14="http://schemas.microsoft.com/office/powerpoint/2010/main" val="1599267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Series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7"/>
            <a:ext cx="8978958" cy="4646317"/>
          </a:xfrm>
        </p:spPr>
      </p:pic>
    </p:spTree>
    <p:extLst>
      <p:ext uri="{BB962C8B-B14F-4D97-AF65-F5344CB8AC3E}">
        <p14:creationId xmlns:p14="http://schemas.microsoft.com/office/powerpoint/2010/main" val="14693963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1331</TotalTime>
  <Words>180</Words>
  <Application>Microsoft Office PowerPoint</Application>
  <PresentationFormat>Widescreen</PresentationFormat>
  <Paragraphs>24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NYC Subway Ridership Analysis</vt:lpstr>
      <vt:lpstr>Problem Statement/Background Information</vt:lpstr>
      <vt:lpstr>The Datasets</vt:lpstr>
      <vt:lpstr>Correlations/Heatmap</vt:lpstr>
      <vt:lpstr>PowerPoint Presentation</vt:lpstr>
      <vt:lpstr>Distribution of Entries by Borough</vt:lpstr>
      <vt:lpstr>PieCharts of Entries</vt:lpstr>
      <vt:lpstr>Scatterplot of Entries and Complex ID</vt:lpstr>
      <vt:lpstr>Time Series</vt:lpstr>
      <vt:lpstr>Seasonal Relationship Visualization</vt:lpstr>
      <vt:lpstr>Correlation Plots</vt:lpstr>
      <vt:lpstr>Regression Results</vt:lpstr>
      <vt:lpstr>Time Series Results</vt:lpstr>
      <vt:lpstr>Conclusions and 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NYC Subway Ridership Analysis</dc:title>
  <dc:creator>Jonathan Joa</dc:creator>
  <cp:lastModifiedBy>Jonathan Joa</cp:lastModifiedBy>
  <cp:revision>10</cp:revision>
  <dcterms:created xsi:type="dcterms:W3CDTF">2020-12-09T19:16:54Z</dcterms:created>
  <dcterms:modified xsi:type="dcterms:W3CDTF">2020-12-11T06:37:41Z</dcterms:modified>
</cp:coreProperties>
</file>