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9"/>
    <p:restoredTop sz="91426"/>
  </p:normalViewPr>
  <p:slideViewPr>
    <p:cSldViewPr snapToGrid="0" snapToObjects="1">
      <p:cViewPr>
        <p:scale>
          <a:sx n="59" d="100"/>
          <a:sy n="59" d="100"/>
        </p:scale>
        <p:origin x="12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BAEE-583E-2049-8E4C-FC7AEEEB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FE654C-8E45-C646-99BD-51FBCF5FC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52A46-925B-7845-A10F-34B2182F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16D13-1ED1-D441-9124-66DCE7D9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B7434-19C3-8C48-8E18-2017405E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09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B9496-1B58-7940-B84A-D43E17D1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468FA1-F2C0-4141-B0D1-F793D468F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A99B5-9372-CE43-AAE4-31981861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C6E68-A289-F948-AC46-E11F483C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B53195-D314-C049-8CDA-DB8FE80B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D60EB5-D486-C247-AB0B-0AD539953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265C19-5AA1-5A45-B21A-9965E592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778A0-5D98-7F43-8164-8EC1978F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A6D00-2CAD-DF47-ADD5-EB499296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93687-C7A1-B341-A197-6685B6A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4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CABC7-5F14-4646-9809-D19B1DC7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82271-8E08-0247-A6CC-6EFFFAE0D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751C69-157E-F245-B039-0A25CE9E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CD9E3-3E27-0648-BC51-E17E4380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9251D-E19B-9D44-965C-CF2A8471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DBCE9-282F-0846-BC43-C1B2A6E7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4BE99-3660-ED45-9B1E-7A8AF83D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01DCFA-82CE-EE47-879F-130E8C2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E00044-8C08-9447-836F-0A380731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D4AC0F-11F4-3D47-8EC1-B15D01A0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14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3D3B0-4B66-8943-B47E-DBF16837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743826-5C51-4648-8E0F-B10F87637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67D83B-B6EA-7C48-8B98-C386FDA6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232644-0C7F-DD46-A520-8C74E690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2BAAD4-A9D5-1B44-AA4F-EB62AEAD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651803-0298-7245-B343-8215E7C3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16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175C3-0A87-2249-B131-D66238D2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A7F739-4E28-5C42-A824-88A6F06F0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1E4B37-F44F-1047-982F-479028FD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AB7396-00B3-5444-943F-7494636A6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AC0652-6658-FA48-BEA4-E9337B427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DA42E6-AB09-444B-BAFF-6E56F3A5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7D4DA5-6573-E941-847C-762DEED4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74E43F-3C8E-FA4D-B060-92643F9E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57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548F-6B2E-264B-803D-E75A0EEB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2AAD72-110C-304B-8207-83C78A88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33C675-266E-5148-A48E-343964CD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34DF3B-16CA-0446-9D9D-35A9AA63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69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120EF1-8E8C-EE49-991C-990CAAAC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00B826-8AE6-894F-B2FA-ECD11145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23EC68-70CE-1345-A185-BF43231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50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96245-7A93-0F43-A0C1-48ADB0FA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3C5B0-30A2-0A48-A5DA-07BB9785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F26423-3BAC-714B-B608-F2FD492B9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0E95A1-6376-0943-8AD1-C711A845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32885A-5C19-9341-B1DE-DCBF5CBB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8FBF9-EEF8-A54C-9905-3C4C9161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6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DFAC8-A83E-AD4C-B21A-48C79662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6D66EB-6460-C042-955E-C2037ED25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A3A378-855F-5840-AC0F-D20B844F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A2884-D942-FD43-9FD1-0E1511BD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E29745-A176-9541-BE61-06BF839B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5E1FDB-8DA4-8B4C-B511-C4837A7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77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2E55F0-6EF8-BE4C-8784-DD946517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F69453-5F49-3245-A6FD-A3810082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BABD38-80C6-DC41-9501-2F6E0F2B3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49BA-E2F4-7449-B40F-CDA9FB8A81FE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ACC814-083D-B147-BBDB-4D8BE0764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187BE7-362E-9D49-B621-D3CFE20ED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73D1-F4F8-004F-AA26-7C0BB1B5B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24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4F60C-67CC-BF4E-B3A9-888E445E7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/>
          <a:lstStyle/>
          <a:p>
            <a:r>
              <a:rPr kumimoji="1" lang="ja-JP" altLang="en-US"/>
              <a:t>チーム遊べる場所</a:t>
            </a:r>
            <a:br>
              <a:rPr kumimoji="1" lang="en-US" altLang="ja-JP" dirty="0"/>
            </a:br>
            <a:r>
              <a:rPr kumimoji="1" lang="ja-JP" altLang="en-US"/>
              <a:t>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6BC6F7-0FD4-4040-93CB-6A2CAA946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/>
              <a:t>金森透有</a:t>
            </a:r>
            <a:endParaRPr kumimoji="1" lang="en-US" altLang="ja-JP" dirty="0"/>
          </a:p>
          <a:p>
            <a:r>
              <a:rPr lang="ja-JP" altLang="en-US"/>
              <a:t>大宮直樹</a:t>
            </a:r>
            <a:endParaRPr lang="en-US" altLang="ja-JP" dirty="0"/>
          </a:p>
          <a:p>
            <a:r>
              <a:rPr kumimoji="1" lang="ja-JP" altLang="en-US"/>
              <a:t>綿貫宏哉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054325-62D6-4841-B9D5-BFCA9C4BEB7A}"/>
              </a:ext>
            </a:extLst>
          </p:cNvPr>
          <p:cNvSpPr txBox="1"/>
          <p:nvPr/>
        </p:nvSpPr>
        <p:spPr>
          <a:xfrm>
            <a:off x="3152775" y="2778125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サービス名：</a:t>
            </a:r>
            <a:r>
              <a:rPr kumimoji="1" lang="en-US" altLang="ja-JP" dirty="0"/>
              <a:t>Play Space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61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C830A-30E0-0648-ACA2-875EFE62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Sprint5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EE1BB0-6131-CE46-9F7F-71A154D8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発表会の準備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微調整（グラフに順位を表示する、等）</a:t>
            </a:r>
          </a:p>
        </p:txBody>
      </p:sp>
    </p:spTree>
    <p:extLst>
      <p:ext uri="{BB962C8B-B14F-4D97-AF65-F5344CB8AC3E}">
        <p14:creationId xmlns:p14="http://schemas.microsoft.com/office/powerpoint/2010/main" val="376604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0854C-61B0-424D-B388-B87F242E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/>
              <a:t>エレベーターピッチ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FDEB0-FBD5-C64A-915C-1D0218BE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968"/>
            <a:ext cx="10515600" cy="4201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ja-JP" sz="3600" dirty="0"/>
              <a:t>Google map</a:t>
            </a:r>
            <a:r>
              <a:rPr lang="ja-JP" altLang="en-US" sz="3600"/>
              <a:t>よりも手軽に簡単に遊ぶ場所の検索をしたい </a:t>
            </a:r>
            <a:r>
              <a:rPr lang="ja-JP" altLang="en-US" sz="3600">
                <a:solidFill>
                  <a:srgbClr val="FF0000"/>
                </a:solidFill>
              </a:rPr>
              <a:t>学生</a:t>
            </a:r>
            <a:r>
              <a:rPr lang="ja-JP" altLang="en-US" sz="3600"/>
              <a:t>向けの </a:t>
            </a:r>
            <a:r>
              <a:rPr lang="en" altLang="ja-JP" sz="3600" dirty="0" err="1">
                <a:solidFill>
                  <a:srgbClr val="FF0000"/>
                </a:solidFill>
              </a:rPr>
              <a:t>PlaySpace</a:t>
            </a:r>
            <a:r>
              <a:rPr lang="ja-JP" altLang="en-US" sz="3600"/>
              <a:t>のというプロダクトは </a:t>
            </a:r>
            <a:r>
              <a:rPr lang="ja-JP" altLang="en-US" sz="3600">
                <a:solidFill>
                  <a:srgbClr val="FF0000"/>
                </a:solidFill>
              </a:rPr>
              <a:t>場所検索ツール</a:t>
            </a:r>
            <a:r>
              <a:rPr lang="ja-JP" altLang="en-US" sz="3600"/>
              <a:t>です。 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これは、</a:t>
            </a:r>
            <a:r>
              <a:rPr lang="ja-JP" altLang="en-US" sz="3600">
                <a:solidFill>
                  <a:srgbClr val="FF0000"/>
                </a:solidFill>
              </a:rPr>
              <a:t>時間を短縮でき</a:t>
            </a:r>
            <a:r>
              <a:rPr lang="ja-JP" altLang="en-US" sz="3600"/>
              <a:t>、 </a:t>
            </a:r>
            <a:r>
              <a:rPr lang="en" altLang="ja-JP" sz="3600" dirty="0">
                <a:solidFill>
                  <a:srgbClr val="FF0000"/>
                </a:solidFill>
              </a:rPr>
              <a:t>Google Map</a:t>
            </a:r>
            <a:r>
              <a:rPr lang="ja-JP" altLang="en-US" sz="3600"/>
              <a:t>とは違って、 より</a:t>
            </a:r>
            <a:r>
              <a:rPr lang="ja-JP" altLang="en-US" sz="3600">
                <a:solidFill>
                  <a:srgbClr val="FF0000"/>
                </a:solidFill>
              </a:rPr>
              <a:t>見やすく</a:t>
            </a:r>
            <a:r>
              <a:rPr lang="ja-JP" altLang="en-US" sz="3600"/>
              <a:t>、より</a:t>
            </a:r>
            <a:r>
              <a:rPr lang="ja-JP" altLang="en-US" sz="3600">
                <a:solidFill>
                  <a:srgbClr val="FF0000"/>
                </a:solidFill>
              </a:rPr>
              <a:t>早い</a:t>
            </a:r>
            <a:r>
              <a:rPr lang="ja-JP" altLang="en-US" sz="3600"/>
              <a:t>という特徴が備わっている。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0571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2B6F4-8CC7-924E-B5C4-8B9512A4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/>
              <a:t>特徴的な機能やサービス</a:t>
            </a:r>
            <a:endParaRPr kumimoji="1" lang="ja-JP" altLang="en-US" sz="6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196308-BFB6-DF46-BB36-17562E00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fontAlgn="base"/>
            <a:r>
              <a:rPr lang="ja-JP" altLang="en-US" sz="3600"/>
              <a:t>ランキング形式でおすすめの場所５選を割り出してグラフに表示する</a:t>
            </a:r>
            <a:endParaRPr lang="en-US" altLang="ja-JP" sz="3600" dirty="0"/>
          </a:p>
          <a:p>
            <a:pPr marL="0" indent="0" fontAlgn="base">
              <a:buNone/>
            </a:pPr>
            <a:endParaRPr lang="en-US" altLang="ja-JP" sz="3600" dirty="0"/>
          </a:p>
          <a:p>
            <a:pPr fontAlgn="base"/>
            <a:r>
              <a:rPr lang="ja-JP" altLang="en-US" sz="3600"/>
              <a:t>ボタン一つで簡単に遊びジャンルを検索</a:t>
            </a:r>
            <a:endParaRPr lang="en-US" altLang="ja-JP" sz="3600" dirty="0"/>
          </a:p>
          <a:p>
            <a:pPr marL="0" indent="0" fontAlgn="base">
              <a:buNone/>
            </a:pPr>
            <a:endParaRPr lang="ja-JP" altLang="en-US" sz="3600"/>
          </a:p>
          <a:p>
            <a:pPr fontAlgn="base"/>
            <a:r>
              <a:rPr lang="ja-JP" altLang="en-US" sz="3600"/>
              <a:t>徒歩何分で行けるかも自由に検索できる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8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ECFB-32B1-514B-B6D8-94064715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/>
              <a:t>チームの役割分担</a:t>
            </a:r>
            <a:endParaRPr kumimoji="1" lang="ja-JP" altLang="en-US" sz="6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29DF2-8833-0A43-82F2-886084BC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826"/>
            <a:ext cx="10515600" cy="474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/>
              <a:t>明確な役割分担はせず、各自必要に応じて機能を付け足していった。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（金森：ランキング作成など、大宮：</a:t>
            </a:r>
            <a:r>
              <a:rPr lang="en-US" altLang="ja-JP" sz="4000" dirty="0"/>
              <a:t>UI</a:t>
            </a:r>
            <a:r>
              <a:rPr lang="ja-JP" altLang="en-US" sz="4000"/>
              <a:t>整えるなど、綿貫：フリーワード検索など）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16110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60571-02F3-E341-9C79-BE9DBCF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" y="2766218"/>
            <a:ext cx="11157857" cy="1325563"/>
          </a:xfrm>
        </p:spPr>
        <p:txBody>
          <a:bodyPr>
            <a:noAutofit/>
          </a:bodyPr>
          <a:lstStyle/>
          <a:p>
            <a:r>
              <a:rPr kumimoji="1" lang="ja-JP" altLang="en-US" sz="9600"/>
              <a:t>各スプリントの概要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7B76D-B334-DF41-AF70-D029A11A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4" y="820465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2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66E31-0798-F84C-A41F-1409B662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Sprint1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76842-E7C2-7F41-A9BD-93028872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誰が使うのか、どんなサービスを提供するのかの指針を決定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Google map API</a:t>
            </a:r>
            <a:r>
              <a:rPr kumimoji="1" lang="ja-JP" altLang="en-US"/>
              <a:t>キーの取得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フリーワード検索の実装</a:t>
            </a:r>
          </a:p>
        </p:txBody>
      </p:sp>
    </p:spTree>
    <p:extLst>
      <p:ext uri="{BB962C8B-B14F-4D97-AF65-F5344CB8AC3E}">
        <p14:creationId xmlns:p14="http://schemas.microsoft.com/office/powerpoint/2010/main" val="410369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7F1CA-C520-424E-910A-0410845B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Sprint2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62683-0521-A844-9666-2BE733C6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エレベーターピッチの設定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周辺店舗の位置情報を取得してピンを立てる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マーカーをタップした時、その店の情報をポップアップ表示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D318F-1F6D-7A41-A05C-319C0F6F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Sprint3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D95793-AB7D-7947-A0C3-03AB90A6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徒歩何分で行けるかの検索を実装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距離順や評価順で検索した上位５件だけを表示するようにした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エレベーターピッチの整合性の向上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93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12EA1-8059-994A-B431-137BC990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Sprint4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D9E6E-A8E9-A04D-90F5-511D8AD5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おすすめ度を計算して、その数値に基づいて検索結果をグラフに表示する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PWA</a:t>
            </a:r>
            <a:r>
              <a:rPr kumimoji="1" lang="ja-JP" altLang="en-US"/>
              <a:t>化によってスマホで簡単に使えるようになった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UI</a:t>
            </a:r>
            <a:r>
              <a:rPr kumimoji="1" lang="ja-JP" altLang="en-US"/>
              <a:t>の調整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5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288</Words>
  <Application>Microsoft Macintosh PowerPoint</Application>
  <PresentationFormat>ワイド画面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チーム遊べる場所 発表</vt:lpstr>
      <vt:lpstr>エレベーターピッチ</vt:lpstr>
      <vt:lpstr>特徴的な機能やサービス</vt:lpstr>
      <vt:lpstr>チームの役割分担</vt:lpstr>
      <vt:lpstr>各スプリントの概要</vt:lpstr>
      <vt:lpstr>Sprint1</vt:lpstr>
      <vt:lpstr>Sprint2</vt:lpstr>
      <vt:lpstr>Sprint3</vt:lpstr>
      <vt:lpstr>Sprint4</vt:lpstr>
      <vt:lpstr>Sprint5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チーム遊べる場所 発表</dc:title>
  <dc:creator>金森透有</dc:creator>
  <cp:lastModifiedBy>金森透有</cp:lastModifiedBy>
  <cp:revision>5</cp:revision>
  <dcterms:created xsi:type="dcterms:W3CDTF">2021-01-08T06:21:30Z</dcterms:created>
  <dcterms:modified xsi:type="dcterms:W3CDTF">2021-01-08T07:29:05Z</dcterms:modified>
</cp:coreProperties>
</file>