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10"/>
    <p:restoredTop sz="91426"/>
  </p:normalViewPr>
  <p:slideViewPr>
    <p:cSldViewPr snapToGrid="0" snapToObjects="1">
      <p:cViewPr>
        <p:scale>
          <a:sx n="78" d="100"/>
          <a:sy n="78" d="100"/>
        </p:scale>
        <p:origin x="10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81A91-B9B2-4C07-8D4E-6DA036374CE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545EC7-AAC1-49FB-A295-1B0F833CD006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金森：ランキング作成など</a:t>
          </a:r>
          <a:endParaRPr lang="en-US"/>
        </a:p>
      </dgm:t>
    </dgm:pt>
    <dgm:pt modelId="{7316A3A6-1208-48B2-871D-7416FA59AECE}" type="parTrans" cxnId="{10402D77-CD0E-472A-AE31-DBFE93ED99C7}">
      <dgm:prSet/>
      <dgm:spPr/>
      <dgm:t>
        <a:bodyPr/>
        <a:lstStyle/>
        <a:p>
          <a:endParaRPr lang="en-US"/>
        </a:p>
      </dgm:t>
    </dgm:pt>
    <dgm:pt modelId="{1965A09B-7833-4614-8B63-B52C7ADD5CC8}" type="sibTrans" cxnId="{10402D77-CD0E-472A-AE31-DBFE93ED99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A17D20-8DF8-4920-A4C2-448F778B25A7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大宮：</a:t>
          </a:r>
          <a:r>
            <a:rPr lang="en-US"/>
            <a:t>UI</a:t>
          </a:r>
          <a:r>
            <a:rPr lang="ja-JP"/>
            <a:t>整えるなど</a:t>
          </a:r>
          <a:endParaRPr lang="en-US"/>
        </a:p>
      </dgm:t>
    </dgm:pt>
    <dgm:pt modelId="{A3844F5D-8AE7-48AD-BA75-0E61076028D8}" type="parTrans" cxnId="{092AAE63-0BAE-4358-8348-8D4D082879E9}">
      <dgm:prSet/>
      <dgm:spPr/>
      <dgm:t>
        <a:bodyPr/>
        <a:lstStyle/>
        <a:p>
          <a:endParaRPr lang="en-US"/>
        </a:p>
      </dgm:t>
    </dgm:pt>
    <dgm:pt modelId="{D872E0FA-35A4-440E-982C-773F6B203963}" type="sibTrans" cxnId="{092AAE63-0BAE-4358-8348-8D4D082879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36CCED-C9A5-4F38-ADD5-05DEBA0EB4B6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綿貫：フリーワード検索など</a:t>
          </a:r>
          <a:endParaRPr lang="en-US"/>
        </a:p>
      </dgm:t>
    </dgm:pt>
    <dgm:pt modelId="{19B53752-86B0-4EC1-B79C-8DE890587AB1}" type="parTrans" cxnId="{70D63203-022E-4F21-BADB-5929618126ED}">
      <dgm:prSet/>
      <dgm:spPr/>
      <dgm:t>
        <a:bodyPr/>
        <a:lstStyle/>
        <a:p>
          <a:endParaRPr lang="en-US"/>
        </a:p>
      </dgm:t>
    </dgm:pt>
    <dgm:pt modelId="{49052BB7-0654-40EC-A290-8E4F5FC03B83}" type="sibTrans" cxnId="{70D63203-022E-4F21-BADB-5929618126ED}">
      <dgm:prSet/>
      <dgm:spPr/>
      <dgm:t>
        <a:bodyPr/>
        <a:lstStyle/>
        <a:p>
          <a:endParaRPr lang="en-US"/>
        </a:p>
      </dgm:t>
    </dgm:pt>
    <dgm:pt modelId="{39ECEA45-F48A-4A10-86D6-5ADF00B93604}" type="pres">
      <dgm:prSet presAssocID="{4C381A91-B9B2-4C07-8D4E-6DA036374CE6}" presName="root" presStyleCnt="0">
        <dgm:presLayoutVars>
          <dgm:dir/>
          <dgm:resizeHandles val="exact"/>
        </dgm:presLayoutVars>
      </dgm:prSet>
      <dgm:spPr/>
    </dgm:pt>
    <dgm:pt modelId="{8FB3D4DD-92E6-46DE-8AAD-CDDF3E53FAE9}" type="pres">
      <dgm:prSet presAssocID="{4C381A91-B9B2-4C07-8D4E-6DA036374CE6}" presName="container" presStyleCnt="0">
        <dgm:presLayoutVars>
          <dgm:dir/>
          <dgm:resizeHandles val="exact"/>
        </dgm:presLayoutVars>
      </dgm:prSet>
      <dgm:spPr/>
    </dgm:pt>
    <dgm:pt modelId="{7BE4ED3A-7D22-43A1-9F9D-CBBB946EEB32}" type="pres">
      <dgm:prSet presAssocID="{5E545EC7-AAC1-49FB-A295-1B0F833CD006}" presName="compNode" presStyleCnt="0"/>
      <dgm:spPr/>
    </dgm:pt>
    <dgm:pt modelId="{F20C0F34-B05F-4791-8AA5-C264D35C12F4}" type="pres">
      <dgm:prSet presAssocID="{5E545EC7-AAC1-49FB-A295-1B0F833CD006}" presName="iconBgRect" presStyleLbl="bgShp" presStyleIdx="0" presStyleCnt="3"/>
      <dgm:spPr/>
    </dgm:pt>
    <dgm:pt modelId="{A2322876-79E9-4C94-BE53-74C061F5A49B}" type="pres">
      <dgm:prSet presAssocID="{5E545EC7-AAC1-49FB-A295-1B0F833CD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星"/>
        </a:ext>
      </dgm:extLst>
    </dgm:pt>
    <dgm:pt modelId="{D280CA92-52C7-41BF-B695-997128E90EF4}" type="pres">
      <dgm:prSet presAssocID="{5E545EC7-AAC1-49FB-A295-1B0F833CD006}" presName="spaceRect" presStyleCnt="0"/>
      <dgm:spPr/>
    </dgm:pt>
    <dgm:pt modelId="{DFDE24E9-B8E3-41AE-B09F-AD240B30C003}" type="pres">
      <dgm:prSet presAssocID="{5E545EC7-AAC1-49FB-A295-1B0F833CD006}" presName="textRect" presStyleLbl="revTx" presStyleIdx="0" presStyleCnt="3">
        <dgm:presLayoutVars>
          <dgm:chMax val="1"/>
          <dgm:chPref val="1"/>
        </dgm:presLayoutVars>
      </dgm:prSet>
      <dgm:spPr/>
    </dgm:pt>
    <dgm:pt modelId="{EDD53F4D-CB7C-4731-9471-37C1337A821B}" type="pres">
      <dgm:prSet presAssocID="{1965A09B-7833-4614-8B63-B52C7ADD5CC8}" presName="sibTrans" presStyleLbl="sibTrans2D1" presStyleIdx="0" presStyleCnt="0"/>
      <dgm:spPr/>
    </dgm:pt>
    <dgm:pt modelId="{691A8E77-FCEE-4348-8E19-2C2B06E34841}" type="pres">
      <dgm:prSet presAssocID="{89A17D20-8DF8-4920-A4C2-448F778B25A7}" presName="compNode" presStyleCnt="0"/>
      <dgm:spPr/>
    </dgm:pt>
    <dgm:pt modelId="{07F9EAA1-AC8A-4142-B805-1E7F4A6E2EC7}" type="pres">
      <dgm:prSet presAssocID="{89A17D20-8DF8-4920-A4C2-448F778B25A7}" presName="iconBgRect" presStyleLbl="bgShp" presStyleIdx="1" presStyleCnt="3"/>
      <dgm:spPr/>
    </dgm:pt>
    <dgm:pt modelId="{C241F14F-38D7-4B57-980F-E4C19579A0AC}" type="pres">
      <dgm:prSet presAssocID="{89A17D20-8DF8-4920-A4C2-448F778B25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フィルター"/>
        </a:ext>
      </dgm:extLst>
    </dgm:pt>
    <dgm:pt modelId="{BD4C60AC-D411-49D5-8337-87D5D0BF59A2}" type="pres">
      <dgm:prSet presAssocID="{89A17D20-8DF8-4920-A4C2-448F778B25A7}" presName="spaceRect" presStyleCnt="0"/>
      <dgm:spPr/>
    </dgm:pt>
    <dgm:pt modelId="{79D0CAB6-C9EF-432F-9A4C-73B1D4CBD2D1}" type="pres">
      <dgm:prSet presAssocID="{89A17D20-8DF8-4920-A4C2-448F778B25A7}" presName="textRect" presStyleLbl="revTx" presStyleIdx="1" presStyleCnt="3">
        <dgm:presLayoutVars>
          <dgm:chMax val="1"/>
          <dgm:chPref val="1"/>
        </dgm:presLayoutVars>
      </dgm:prSet>
      <dgm:spPr/>
    </dgm:pt>
    <dgm:pt modelId="{2A0AB0A4-4BBD-42CC-8697-9705812055C4}" type="pres">
      <dgm:prSet presAssocID="{D872E0FA-35A4-440E-982C-773F6B203963}" presName="sibTrans" presStyleLbl="sibTrans2D1" presStyleIdx="0" presStyleCnt="0"/>
      <dgm:spPr/>
    </dgm:pt>
    <dgm:pt modelId="{964D2FF4-6F0C-463A-AC4C-812BF28745D3}" type="pres">
      <dgm:prSet presAssocID="{BA36CCED-C9A5-4F38-ADD5-05DEBA0EB4B6}" presName="compNode" presStyleCnt="0"/>
      <dgm:spPr/>
    </dgm:pt>
    <dgm:pt modelId="{B144588A-834F-4112-9E73-19968FF8AC59}" type="pres">
      <dgm:prSet presAssocID="{BA36CCED-C9A5-4F38-ADD5-05DEBA0EB4B6}" presName="iconBgRect" presStyleLbl="bgShp" presStyleIdx="2" presStyleCnt="3"/>
      <dgm:spPr/>
    </dgm:pt>
    <dgm:pt modelId="{D5E280D5-DEB4-4398-BBCD-28101996328B}" type="pres">
      <dgm:prSet presAssocID="{BA36CCED-C9A5-4F38-ADD5-05DEBA0EB4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F5A660A-C9E1-4D09-8D3B-2C4748FBEE37}" type="pres">
      <dgm:prSet presAssocID="{BA36CCED-C9A5-4F38-ADD5-05DEBA0EB4B6}" presName="spaceRect" presStyleCnt="0"/>
      <dgm:spPr/>
    </dgm:pt>
    <dgm:pt modelId="{68075747-643B-4B23-9C05-ECC17C3BC5FE}" type="pres">
      <dgm:prSet presAssocID="{BA36CCED-C9A5-4F38-ADD5-05DEBA0EB4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D63203-022E-4F21-BADB-5929618126ED}" srcId="{4C381A91-B9B2-4C07-8D4E-6DA036374CE6}" destId="{BA36CCED-C9A5-4F38-ADD5-05DEBA0EB4B6}" srcOrd="2" destOrd="0" parTransId="{19B53752-86B0-4EC1-B79C-8DE890587AB1}" sibTransId="{49052BB7-0654-40EC-A290-8E4F5FC03B83}"/>
    <dgm:cxn modelId="{BD84A818-D1C0-7242-8441-BF467F3B6B43}" type="presOf" srcId="{5E545EC7-AAC1-49FB-A295-1B0F833CD006}" destId="{DFDE24E9-B8E3-41AE-B09F-AD240B30C003}" srcOrd="0" destOrd="0" presId="urn:microsoft.com/office/officeart/2018/2/layout/IconCircleList"/>
    <dgm:cxn modelId="{C17EE228-63BB-564D-8307-0F302FB18CED}" type="presOf" srcId="{D872E0FA-35A4-440E-982C-773F6B203963}" destId="{2A0AB0A4-4BBD-42CC-8697-9705812055C4}" srcOrd="0" destOrd="0" presId="urn:microsoft.com/office/officeart/2018/2/layout/IconCircleList"/>
    <dgm:cxn modelId="{3DD27529-BFC8-0349-B302-E6B40170CE32}" type="presOf" srcId="{89A17D20-8DF8-4920-A4C2-448F778B25A7}" destId="{79D0CAB6-C9EF-432F-9A4C-73B1D4CBD2D1}" srcOrd="0" destOrd="0" presId="urn:microsoft.com/office/officeart/2018/2/layout/IconCircleList"/>
    <dgm:cxn modelId="{51ACA22B-459B-584F-94D7-97A42DC9132E}" type="presOf" srcId="{1965A09B-7833-4614-8B63-B52C7ADD5CC8}" destId="{EDD53F4D-CB7C-4731-9471-37C1337A821B}" srcOrd="0" destOrd="0" presId="urn:microsoft.com/office/officeart/2018/2/layout/IconCircleList"/>
    <dgm:cxn modelId="{092AAE63-0BAE-4358-8348-8D4D082879E9}" srcId="{4C381A91-B9B2-4C07-8D4E-6DA036374CE6}" destId="{89A17D20-8DF8-4920-A4C2-448F778B25A7}" srcOrd="1" destOrd="0" parTransId="{A3844F5D-8AE7-48AD-BA75-0E61076028D8}" sibTransId="{D872E0FA-35A4-440E-982C-773F6B203963}"/>
    <dgm:cxn modelId="{7957446D-9FBB-B648-864C-3C1E72CDA19D}" type="presOf" srcId="{BA36CCED-C9A5-4F38-ADD5-05DEBA0EB4B6}" destId="{68075747-643B-4B23-9C05-ECC17C3BC5FE}" srcOrd="0" destOrd="0" presId="urn:microsoft.com/office/officeart/2018/2/layout/IconCircleList"/>
    <dgm:cxn modelId="{10402D77-CD0E-472A-AE31-DBFE93ED99C7}" srcId="{4C381A91-B9B2-4C07-8D4E-6DA036374CE6}" destId="{5E545EC7-AAC1-49FB-A295-1B0F833CD006}" srcOrd="0" destOrd="0" parTransId="{7316A3A6-1208-48B2-871D-7416FA59AECE}" sibTransId="{1965A09B-7833-4614-8B63-B52C7ADD5CC8}"/>
    <dgm:cxn modelId="{3F4547BD-2AF8-F44A-B4FB-B8CDC494E879}" type="presOf" srcId="{4C381A91-B9B2-4C07-8D4E-6DA036374CE6}" destId="{39ECEA45-F48A-4A10-86D6-5ADF00B93604}" srcOrd="0" destOrd="0" presId="urn:microsoft.com/office/officeart/2018/2/layout/IconCircleList"/>
    <dgm:cxn modelId="{BD4020D3-924E-EF46-8845-7540327BFD5F}" type="presParOf" srcId="{39ECEA45-F48A-4A10-86D6-5ADF00B93604}" destId="{8FB3D4DD-92E6-46DE-8AAD-CDDF3E53FAE9}" srcOrd="0" destOrd="0" presId="urn:microsoft.com/office/officeart/2018/2/layout/IconCircleList"/>
    <dgm:cxn modelId="{19BFEB4E-136C-7841-BC4A-172DA06FF253}" type="presParOf" srcId="{8FB3D4DD-92E6-46DE-8AAD-CDDF3E53FAE9}" destId="{7BE4ED3A-7D22-43A1-9F9D-CBBB946EEB32}" srcOrd="0" destOrd="0" presId="urn:microsoft.com/office/officeart/2018/2/layout/IconCircleList"/>
    <dgm:cxn modelId="{EF293E06-8E69-2647-9EC9-DE32E22B974F}" type="presParOf" srcId="{7BE4ED3A-7D22-43A1-9F9D-CBBB946EEB32}" destId="{F20C0F34-B05F-4791-8AA5-C264D35C12F4}" srcOrd="0" destOrd="0" presId="urn:microsoft.com/office/officeart/2018/2/layout/IconCircleList"/>
    <dgm:cxn modelId="{97BD0E5D-BD2B-AB4C-BC89-084F2ED107B4}" type="presParOf" srcId="{7BE4ED3A-7D22-43A1-9F9D-CBBB946EEB32}" destId="{A2322876-79E9-4C94-BE53-74C061F5A49B}" srcOrd="1" destOrd="0" presId="urn:microsoft.com/office/officeart/2018/2/layout/IconCircleList"/>
    <dgm:cxn modelId="{4E4CEEA0-3B7E-834A-BDAF-83DC77F252AC}" type="presParOf" srcId="{7BE4ED3A-7D22-43A1-9F9D-CBBB946EEB32}" destId="{D280CA92-52C7-41BF-B695-997128E90EF4}" srcOrd="2" destOrd="0" presId="urn:microsoft.com/office/officeart/2018/2/layout/IconCircleList"/>
    <dgm:cxn modelId="{E7AA6F45-5C34-174A-B3A6-C33B491BC934}" type="presParOf" srcId="{7BE4ED3A-7D22-43A1-9F9D-CBBB946EEB32}" destId="{DFDE24E9-B8E3-41AE-B09F-AD240B30C003}" srcOrd="3" destOrd="0" presId="urn:microsoft.com/office/officeart/2018/2/layout/IconCircleList"/>
    <dgm:cxn modelId="{17B299F5-CD4C-0F47-B7E9-592446BE6476}" type="presParOf" srcId="{8FB3D4DD-92E6-46DE-8AAD-CDDF3E53FAE9}" destId="{EDD53F4D-CB7C-4731-9471-37C1337A821B}" srcOrd="1" destOrd="0" presId="urn:microsoft.com/office/officeart/2018/2/layout/IconCircleList"/>
    <dgm:cxn modelId="{1D9FA2E8-E8C9-9F42-BD63-B5AF025733BF}" type="presParOf" srcId="{8FB3D4DD-92E6-46DE-8AAD-CDDF3E53FAE9}" destId="{691A8E77-FCEE-4348-8E19-2C2B06E34841}" srcOrd="2" destOrd="0" presId="urn:microsoft.com/office/officeart/2018/2/layout/IconCircleList"/>
    <dgm:cxn modelId="{36F743C0-61A3-2D46-B478-8B89CF1F9C7E}" type="presParOf" srcId="{691A8E77-FCEE-4348-8E19-2C2B06E34841}" destId="{07F9EAA1-AC8A-4142-B805-1E7F4A6E2EC7}" srcOrd="0" destOrd="0" presId="urn:microsoft.com/office/officeart/2018/2/layout/IconCircleList"/>
    <dgm:cxn modelId="{D1CC0B90-AECA-5A4B-B957-3D20D6D6F4EA}" type="presParOf" srcId="{691A8E77-FCEE-4348-8E19-2C2B06E34841}" destId="{C241F14F-38D7-4B57-980F-E4C19579A0AC}" srcOrd="1" destOrd="0" presId="urn:microsoft.com/office/officeart/2018/2/layout/IconCircleList"/>
    <dgm:cxn modelId="{5FE59DDC-02EB-BD40-9E9A-EBC3F3806F11}" type="presParOf" srcId="{691A8E77-FCEE-4348-8E19-2C2B06E34841}" destId="{BD4C60AC-D411-49D5-8337-87D5D0BF59A2}" srcOrd="2" destOrd="0" presId="urn:microsoft.com/office/officeart/2018/2/layout/IconCircleList"/>
    <dgm:cxn modelId="{71F19475-C036-784E-96D5-A71A8287ADD5}" type="presParOf" srcId="{691A8E77-FCEE-4348-8E19-2C2B06E34841}" destId="{79D0CAB6-C9EF-432F-9A4C-73B1D4CBD2D1}" srcOrd="3" destOrd="0" presId="urn:microsoft.com/office/officeart/2018/2/layout/IconCircleList"/>
    <dgm:cxn modelId="{C4C74D7F-9C1C-E54D-AFCF-1D89CFCA3A50}" type="presParOf" srcId="{8FB3D4DD-92E6-46DE-8AAD-CDDF3E53FAE9}" destId="{2A0AB0A4-4BBD-42CC-8697-9705812055C4}" srcOrd="3" destOrd="0" presId="urn:microsoft.com/office/officeart/2018/2/layout/IconCircleList"/>
    <dgm:cxn modelId="{7693F6C8-0250-074C-9F0E-57E43C02DC91}" type="presParOf" srcId="{8FB3D4DD-92E6-46DE-8AAD-CDDF3E53FAE9}" destId="{964D2FF4-6F0C-463A-AC4C-812BF28745D3}" srcOrd="4" destOrd="0" presId="urn:microsoft.com/office/officeart/2018/2/layout/IconCircleList"/>
    <dgm:cxn modelId="{C6985DE4-E53E-2448-8266-44D3F352E122}" type="presParOf" srcId="{964D2FF4-6F0C-463A-AC4C-812BF28745D3}" destId="{B144588A-834F-4112-9E73-19968FF8AC59}" srcOrd="0" destOrd="0" presId="urn:microsoft.com/office/officeart/2018/2/layout/IconCircleList"/>
    <dgm:cxn modelId="{87BDC3FC-4C74-5C4E-B13B-5E522D5CA4B5}" type="presParOf" srcId="{964D2FF4-6F0C-463A-AC4C-812BF28745D3}" destId="{D5E280D5-DEB4-4398-BBCD-28101996328B}" srcOrd="1" destOrd="0" presId="urn:microsoft.com/office/officeart/2018/2/layout/IconCircleList"/>
    <dgm:cxn modelId="{E42DC2E3-8FC7-B243-A58A-741A43D738FE}" type="presParOf" srcId="{964D2FF4-6F0C-463A-AC4C-812BF28745D3}" destId="{5F5A660A-C9E1-4D09-8D3B-2C4748FBEE37}" srcOrd="2" destOrd="0" presId="urn:microsoft.com/office/officeart/2018/2/layout/IconCircleList"/>
    <dgm:cxn modelId="{5041F6FB-078E-1047-9B70-1CF03DAF385C}" type="presParOf" srcId="{964D2FF4-6F0C-463A-AC4C-812BF28745D3}" destId="{68075747-643B-4B23-9C05-ECC17C3BC5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E4E210-C5BB-49A5-9C17-ADD248EA7C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9C53207-3B65-41AA-B57D-585316A348DB}">
      <dgm:prSet/>
      <dgm:spPr/>
      <dgm:t>
        <a:bodyPr/>
        <a:lstStyle/>
        <a:p>
          <a:r>
            <a:rPr kumimoji="1" lang="ja-JP"/>
            <a:t>エレベーターピッチの設定</a:t>
          </a:r>
          <a:endParaRPr lang="en-US"/>
        </a:p>
      </dgm:t>
    </dgm:pt>
    <dgm:pt modelId="{684E4F1A-07F2-48AF-B44A-21C05E1EEFC5}" type="parTrans" cxnId="{D954457A-2210-4FDB-A75F-3C3D8E134107}">
      <dgm:prSet/>
      <dgm:spPr/>
      <dgm:t>
        <a:bodyPr/>
        <a:lstStyle/>
        <a:p>
          <a:endParaRPr lang="en-US"/>
        </a:p>
      </dgm:t>
    </dgm:pt>
    <dgm:pt modelId="{7E47430F-5B2E-44B0-ABDD-222AA98E248C}" type="sibTrans" cxnId="{D954457A-2210-4FDB-A75F-3C3D8E134107}">
      <dgm:prSet/>
      <dgm:spPr/>
      <dgm:t>
        <a:bodyPr/>
        <a:lstStyle/>
        <a:p>
          <a:endParaRPr lang="en-US"/>
        </a:p>
      </dgm:t>
    </dgm:pt>
    <dgm:pt modelId="{7D033B68-6956-46E3-867D-4BA28924C59E}">
      <dgm:prSet/>
      <dgm:spPr/>
      <dgm:t>
        <a:bodyPr/>
        <a:lstStyle/>
        <a:p>
          <a:r>
            <a:rPr kumimoji="1" lang="ja-JP"/>
            <a:t>周辺店舗の位置情報を取得してピン</a:t>
          </a:r>
          <a:r>
            <a:rPr lang="ja-JP"/>
            <a:t>が表示されるようになった</a:t>
          </a:r>
          <a:endParaRPr lang="en-US"/>
        </a:p>
      </dgm:t>
    </dgm:pt>
    <dgm:pt modelId="{E9EC7561-9B9E-4E77-88F6-259C44D11E20}" type="parTrans" cxnId="{251620DB-48D6-48C7-A717-D29224883491}">
      <dgm:prSet/>
      <dgm:spPr/>
      <dgm:t>
        <a:bodyPr/>
        <a:lstStyle/>
        <a:p>
          <a:endParaRPr lang="en-US"/>
        </a:p>
      </dgm:t>
    </dgm:pt>
    <dgm:pt modelId="{96BB3037-73D7-4E70-8A66-9726D35A8DCD}" type="sibTrans" cxnId="{251620DB-48D6-48C7-A717-D29224883491}">
      <dgm:prSet/>
      <dgm:spPr/>
      <dgm:t>
        <a:bodyPr/>
        <a:lstStyle/>
        <a:p>
          <a:endParaRPr lang="en-US"/>
        </a:p>
      </dgm:t>
    </dgm:pt>
    <dgm:pt modelId="{88AF3671-FAE3-475C-95D5-D62EE451AA04}">
      <dgm:prSet/>
      <dgm:spPr/>
      <dgm:t>
        <a:bodyPr/>
        <a:lstStyle/>
        <a:p>
          <a:r>
            <a:rPr kumimoji="1" lang="ja-JP"/>
            <a:t>マーカーをタップした時、その店の情報をポップアップ表示されるようになった</a:t>
          </a:r>
          <a:endParaRPr lang="en-US"/>
        </a:p>
      </dgm:t>
    </dgm:pt>
    <dgm:pt modelId="{4EBB3673-EDE3-4D3C-ACFC-126B5CB74447}" type="parTrans" cxnId="{1BDD3065-6F27-4428-80FB-28DFCE8CA60A}">
      <dgm:prSet/>
      <dgm:spPr/>
      <dgm:t>
        <a:bodyPr/>
        <a:lstStyle/>
        <a:p>
          <a:endParaRPr lang="en-US"/>
        </a:p>
      </dgm:t>
    </dgm:pt>
    <dgm:pt modelId="{21E671D0-A079-4AAD-83F5-19591C82BDEB}" type="sibTrans" cxnId="{1BDD3065-6F27-4428-80FB-28DFCE8CA60A}">
      <dgm:prSet/>
      <dgm:spPr/>
      <dgm:t>
        <a:bodyPr/>
        <a:lstStyle/>
        <a:p>
          <a:endParaRPr lang="en-US"/>
        </a:p>
      </dgm:t>
    </dgm:pt>
    <dgm:pt modelId="{8593347C-8244-4CDD-985F-AE5F081E8D2B}" type="pres">
      <dgm:prSet presAssocID="{67E4E210-C5BB-49A5-9C17-ADD248EA7C67}" presName="root" presStyleCnt="0">
        <dgm:presLayoutVars>
          <dgm:dir/>
          <dgm:resizeHandles val="exact"/>
        </dgm:presLayoutVars>
      </dgm:prSet>
      <dgm:spPr/>
    </dgm:pt>
    <dgm:pt modelId="{078E2746-F260-4ED0-AF8E-7F870DD97DB9}" type="pres">
      <dgm:prSet presAssocID="{A9C53207-3B65-41AA-B57D-585316A348DB}" presName="compNode" presStyleCnt="0"/>
      <dgm:spPr/>
    </dgm:pt>
    <dgm:pt modelId="{DEABF110-5F63-4DEC-A57D-99DCD58DDA96}" type="pres">
      <dgm:prSet presAssocID="{A9C53207-3B65-41AA-B57D-585316A348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CBC9099-5C71-4218-B01C-2DD3D36A959D}" type="pres">
      <dgm:prSet presAssocID="{A9C53207-3B65-41AA-B57D-585316A348DB}" presName="spaceRect" presStyleCnt="0"/>
      <dgm:spPr/>
    </dgm:pt>
    <dgm:pt modelId="{46A7A148-D74E-41DC-8EFC-C652F72161CB}" type="pres">
      <dgm:prSet presAssocID="{A9C53207-3B65-41AA-B57D-585316A348DB}" presName="textRect" presStyleLbl="revTx" presStyleIdx="0" presStyleCnt="3">
        <dgm:presLayoutVars>
          <dgm:chMax val="1"/>
          <dgm:chPref val="1"/>
        </dgm:presLayoutVars>
      </dgm:prSet>
      <dgm:spPr/>
    </dgm:pt>
    <dgm:pt modelId="{55A83E86-178B-460C-888D-88A84AC3E0F5}" type="pres">
      <dgm:prSet presAssocID="{7E47430F-5B2E-44B0-ABDD-222AA98E248C}" presName="sibTrans" presStyleCnt="0"/>
      <dgm:spPr/>
    </dgm:pt>
    <dgm:pt modelId="{2AC3DD28-907E-4D62-899D-015A17E343ED}" type="pres">
      <dgm:prSet presAssocID="{7D033B68-6956-46E3-867D-4BA28924C59E}" presName="compNode" presStyleCnt="0"/>
      <dgm:spPr/>
    </dgm:pt>
    <dgm:pt modelId="{4925FE47-1C88-4719-88E4-2E81A91F7D7F}" type="pres">
      <dgm:prSet presAssocID="{7D033B68-6956-46E3-867D-4BA28924C5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マーカー"/>
        </a:ext>
      </dgm:extLst>
    </dgm:pt>
    <dgm:pt modelId="{C32A9D6B-85B6-475F-9E31-CDA967B5281D}" type="pres">
      <dgm:prSet presAssocID="{7D033B68-6956-46E3-867D-4BA28924C59E}" presName="spaceRect" presStyleCnt="0"/>
      <dgm:spPr/>
    </dgm:pt>
    <dgm:pt modelId="{9DF71393-5DA9-41D7-9BA4-527BB290B8D1}" type="pres">
      <dgm:prSet presAssocID="{7D033B68-6956-46E3-867D-4BA28924C59E}" presName="textRect" presStyleLbl="revTx" presStyleIdx="1" presStyleCnt="3">
        <dgm:presLayoutVars>
          <dgm:chMax val="1"/>
          <dgm:chPref val="1"/>
        </dgm:presLayoutVars>
      </dgm:prSet>
      <dgm:spPr/>
    </dgm:pt>
    <dgm:pt modelId="{A6E8D822-81E0-458A-AD79-50784222E78B}" type="pres">
      <dgm:prSet presAssocID="{96BB3037-73D7-4E70-8A66-9726D35A8DCD}" presName="sibTrans" presStyleCnt="0"/>
      <dgm:spPr/>
    </dgm:pt>
    <dgm:pt modelId="{C6BA7895-C033-416C-962C-03F05F5E3422}" type="pres">
      <dgm:prSet presAssocID="{88AF3671-FAE3-475C-95D5-D62EE451AA04}" presName="compNode" presStyleCnt="0"/>
      <dgm:spPr/>
    </dgm:pt>
    <dgm:pt modelId="{33A5A1E6-956C-40BF-9BD7-6E67A2677D03}" type="pres">
      <dgm:prSet presAssocID="{88AF3671-FAE3-475C-95D5-D62EE451AA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B155C30-325E-4EDA-974F-149E01C5F8DF}" type="pres">
      <dgm:prSet presAssocID="{88AF3671-FAE3-475C-95D5-D62EE451AA04}" presName="spaceRect" presStyleCnt="0"/>
      <dgm:spPr/>
    </dgm:pt>
    <dgm:pt modelId="{6026CC23-27F0-45C9-BE74-E6E04F1111AD}" type="pres">
      <dgm:prSet presAssocID="{88AF3671-FAE3-475C-95D5-D62EE451AA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BE1501-A752-4012-A7DF-D7DD60ED3B55}" type="presOf" srcId="{88AF3671-FAE3-475C-95D5-D62EE451AA04}" destId="{6026CC23-27F0-45C9-BE74-E6E04F1111AD}" srcOrd="0" destOrd="0" presId="urn:microsoft.com/office/officeart/2018/2/layout/IconLabelList"/>
    <dgm:cxn modelId="{233ADC17-700A-4805-ABD6-D5C8DA3ABD6B}" type="presOf" srcId="{7D033B68-6956-46E3-867D-4BA28924C59E}" destId="{9DF71393-5DA9-41D7-9BA4-527BB290B8D1}" srcOrd="0" destOrd="0" presId="urn:microsoft.com/office/officeart/2018/2/layout/IconLabelList"/>
    <dgm:cxn modelId="{01E41C3C-3337-48DE-ABB8-8DF34E66D2DA}" type="presOf" srcId="{A9C53207-3B65-41AA-B57D-585316A348DB}" destId="{46A7A148-D74E-41DC-8EFC-C652F72161CB}" srcOrd="0" destOrd="0" presId="urn:microsoft.com/office/officeart/2018/2/layout/IconLabelList"/>
    <dgm:cxn modelId="{95E58141-5B29-4DF0-9B57-A6C95B3774D0}" type="presOf" srcId="{67E4E210-C5BB-49A5-9C17-ADD248EA7C67}" destId="{8593347C-8244-4CDD-985F-AE5F081E8D2B}" srcOrd="0" destOrd="0" presId="urn:microsoft.com/office/officeart/2018/2/layout/IconLabelList"/>
    <dgm:cxn modelId="{1BDD3065-6F27-4428-80FB-28DFCE8CA60A}" srcId="{67E4E210-C5BB-49A5-9C17-ADD248EA7C67}" destId="{88AF3671-FAE3-475C-95D5-D62EE451AA04}" srcOrd="2" destOrd="0" parTransId="{4EBB3673-EDE3-4D3C-ACFC-126B5CB74447}" sibTransId="{21E671D0-A079-4AAD-83F5-19591C82BDEB}"/>
    <dgm:cxn modelId="{D954457A-2210-4FDB-A75F-3C3D8E134107}" srcId="{67E4E210-C5BB-49A5-9C17-ADD248EA7C67}" destId="{A9C53207-3B65-41AA-B57D-585316A348DB}" srcOrd="0" destOrd="0" parTransId="{684E4F1A-07F2-48AF-B44A-21C05E1EEFC5}" sibTransId="{7E47430F-5B2E-44B0-ABDD-222AA98E248C}"/>
    <dgm:cxn modelId="{251620DB-48D6-48C7-A717-D29224883491}" srcId="{67E4E210-C5BB-49A5-9C17-ADD248EA7C67}" destId="{7D033B68-6956-46E3-867D-4BA28924C59E}" srcOrd="1" destOrd="0" parTransId="{E9EC7561-9B9E-4E77-88F6-259C44D11E20}" sibTransId="{96BB3037-73D7-4E70-8A66-9726D35A8DCD}"/>
    <dgm:cxn modelId="{245CE565-1421-409E-B12D-79E96B268C42}" type="presParOf" srcId="{8593347C-8244-4CDD-985F-AE5F081E8D2B}" destId="{078E2746-F260-4ED0-AF8E-7F870DD97DB9}" srcOrd="0" destOrd="0" presId="urn:microsoft.com/office/officeart/2018/2/layout/IconLabelList"/>
    <dgm:cxn modelId="{2CB2B07C-AD32-4DFB-AC08-2B517DCF5B24}" type="presParOf" srcId="{078E2746-F260-4ED0-AF8E-7F870DD97DB9}" destId="{DEABF110-5F63-4DEC-A57D-99DCD58DDA96}" srcOrd="0" destOrd="0" presId="urn:microsoft.com/office/officeart/2018/2/layout/IconLabelList"/>
    <dgm:cxn modelId="{C25AE925-480E-4B4A-92AF-2715B8BC6B6A}" type="presParOf" srcId="{078E2746-F260-4ED0-AF8E-7F870DD97DB9}" destId="{7CBC9099-5C71-4218-B01C-2DD3D36A959D}" srcOrd="1" destOrd="0" presId="urn:microsoft.com/office/officeart/2018/2/layout/IconLabelList"/>
    <dgm:cxn modelId="{A19AAD0F-020B-4E40-AA80-30CCD51277C0}" type="presParOf" srcId="{078E2746-F260-4ED0-AF8E-7F870DD97DB9}" destId="{46A7A148-D74E-41DC-8EFC-C652F72161CB}" srcOrd="2" destOrd="0" presId="urn:microsoft.com/office/officeart/2018/2/layout/IconLabelList"/>
    <dgm:cxn modelId="{9B3310BD-CA73-42FF-98B3-61329ABB869A}" type="presParOf" srcId="{8593347C-8244-4CDD-985F-AE5F081E8D2B}" destId="{55A83E86-178B-460C-888D-88A84AC3E0F5}" srcOrd="1" destOrd="0" presId="urn:microsoft.com/office/officeart/2018/2/layout/IconLabelList"/>
    <dgm:cxn modelId="{70BA3314-9CA0-48D0-AB1D-E5CBD27F5DD8}" type="presParOf" srcId="{8593347C-8244-4CDD-985F-AE5F081E8D2B}" destId="{2AC3DD28-907E-4D62-899D-015A17E343ED}" srcOrd="2" destOrd="0" presId="urn:microsoft.com/office/officeart/2018/2/layout/IconLabelList"/>
    <dgm:cxn modelId="{196AD096-BC69-4832-AA52-4BAACB2F1916}" type="presParOf" srcId="{2AC3DD28-907E-4D62-899D-015A17E343ED}" destId="{4925FE47-1C88-4719-88E4-2E81A91F7D7F}" srcOrd="0" destOrd="0" presId="urn:microsoft.com/office/officeart/2018/2/layout/IconLabelList"/>
    <dgm:cxn modelId="{D05D7624-E33C-419E-8CAC-8478F7BD71F3}" type="presParOf" srcId="{2AC3DD28-907E-4D62-899D-015A17E343ED}" destId="{C32A9D6B-85B6-475F-9E31-CDA967B5281D}" srcOrd="1" destOrd="0" presId="urn:microsoft.com/office/officeart/2018/2/layout/IconLabelList"/>
    <dgm:cxn modelId="{CD28AAF3-90F9-42EC-803D-3B57D1D9627B}" type="presParOf" srcId="{2AC3DD28-907E-4D62-899D-015A17E343ED}" destId="{9DF71393-5DA9-41D7-9BA4-527BB290B8D1}" srcOrd="2" destOrd="0" presId="urn:microsoft.com/office/officeart/2018/2/layout/IconLabelList"/>
    <dgm:cxn modelId="{D305CA72-366C-40B0-BB5F-18750C491BC0}" type="presParOf" srcId="{8593347C-8244-4CDD-985F-AE5F081E8D2B}" destId="{A6E8D822-81E0-458A-AD79-50784222E78B}" srcOrd="3" destOrd="0" presId="urn:microsoft.com/office/officeart/2018/2/layout/IconLabelList"/>
    <dgm:cxn modelId="{2364DE4C-59FA-4C2C-B9D8-E173406FCB9F}" type="presParOf" srcId="{8593347C-8244-4CDD-985F-AE5F081E8D2B}" destId="{C6BA7895-C033-416C-962C-03F05F5E3422}" srcOrd="4" destOrd="0" presId="urn:microsoft.com/office/officeart/2018/2/layout/IconLabelList"/>
    <dgm:cxn modelId="{BF6BE6D6-0566-4D80-8CEB-1C5D4002FE44}" type="presParOf" srcId="{C6BA7895-C033-416C-962C-03F05F5E3422}" destId="{33A5A1E6-956C-40BF-9BD7-6E67A2677D03}" srcOrd="0" destOrd="0" presId="urn:microsoft.com/office/officeart/2018/2/layout/IconLabelList"/>
    <dgm:cxn modelId="{1AE26850-EA37-4BD7-B59C-E0837BC5DD17}" type="presParOf" srcId="{C6BA7895-C033-416C-962C-03F05F5E3422}" destId="{9B155C30-325E-4EDA-974F-149E01C5F8DF}" srcOrd="1" destOrd="0" presId="urn:microsoft.com/office/officeart/2018/2/layout/IconLabelList"/>
    <dgm:cxn modelId="{4226C96D-940A-4B9E-98E8-D5E16F4AE8ED}" type="presParOf" srcId="{C6BA7895-C033-416C-962C-03F05F5E3422}" destId="{6026CC23-27F0-45C9-BE74-E6E04F1111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A3506E-3A80-48F9-9AD0-2BFA2F39904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60DE74-5858-4879-97DD-D52E28DDFB96}">
      <dgm:prSet/>
      <dgm:spPr/>
      <dgm:t>
        <a:bodyPr/>
        <a:lstStyle/>
        <a:p>
          <a:r>
            <a:rPr kumimoji="1" lang="ja-JP"/>
            <a:t>徒歩何分で行けるかの検索</a:t>
          </a:r>
          <a:r>
            <a:rPr lang="ja-JP"/>
            <a:t>ができるようになった</a:t>
          </a:r>
          <a:endParaRPr lang="en-US"/>
        </a:p>
      </dgm:t>
    </dgm:pt>
    <dgm:pt modelId="{4CDBCFD0-B2F1-4DF7-8377-966FCC658E3A}" type="parTrans" cxnId="{1BD4F22D-99B8-4277-8C36-7AE5EB9D1B70}">
      <dgm:prSet/>
      <dgm:spPr/>
      <dgm:t>
        <a:bodyPr/>
        <a:lstStyle/>
        <a:p>
          <a:endParaRPr lang="en-US"/>
        </a:p>
      </dgm:t>
    </dgm:pt>
    <dgm:pt modelId="{E7241344-DBED-4741-8B0E-7A5C794BBEE2}" type="sibTrans" cxnId="{1BD4F22D-99B8-4277-8C36-7AE5EB9D1B70}">
      <dgm:prSet/>
      <dgm:spPr/>
      <dgm:t>
        <a:bodyPr/>
        <a:lstStyle/>
        <a:p>
          <a:endParaRPr lang="en-US"/>
        </a:p>
      </dgm:t>
    </dgm:pt>
    <dgm:pt modelId="{6C45012F-EC86-4C22-B71F-ED85DAD74C11}">
      <dgm:prSet/>
      <dgm:spPr/>
      <dgm:t>
        <a:bodyPr/>
        <a:lstStyle/>
        <a:p>
          <a:r>
            <a:rPr lang="ja-JP"/>
            <a:t>距離順や評価順</a:t>
          </a:r>
          <a:r>
            <a:rPr lang="ja-JP" altLang="en-US"/>
            <a:t>、総合評価</a:t>
          </a:r>
          <a:r>
            <a:rPr lang="ja-JP"/>
            <a:t>で検索した上位５件だけを表示するようにした</a:t>
          </a:r>
          <a:endParaRPr lang="en-US" dirty="0"/>
        </a:p>
      </dgm:t>
    </dgm:pt>
    <dgm:pt modelId="{88C81940-1804-465B-8FFC-8919BE963929}" type="parTrans" cxnId="{23F2D942-FF59-4978-B664-F8B1B6F7AB51}">
      <dgm:prSet/>
      <dgm:spPr/>
      <dgm:t>
        <a:bodyPr/>
        <a:lstStyle/>
        <a:p>
          <a:endParaRPr lang="en-US"/>
        </a:p>
      </dgm:t>
    </dgm:pt>
    <dgm:pt modelId="{4217FBF5-3510-4927-A4D0-7E3560F248DC}" type="sibTrans" cxnId="{23F2D942-FF59-4978-B664-F8B1B6F7AB51}">
      <dgm:prSet/>
      <dgm:spPr/>
      <dgm:t>
        <a:bodyPr/>
        <a:lstStyle/>
        <a:p>
          <a:endParaRPr lang="en-US"/>
        </a:p>
      </dgm:t>
    </dgm:pt>
    <dgm:pt modelId="{E8048A9A-A29F-4C70-9465-7B1D254AFF62}">
      <dgm:prSet/>
      <dgm:spPr/>
      <dgm:t>
        <a:bodyPr/>
        <a:lstStyle/>
        <a:p>
          <a:r>
            <a:rPr lang="ja-JP"/>
            <a:t>エレベーターピッチの整合性の向上</a:t>
          </a:r>
          <a:endParaRPr lang="en-US"/>
        </a:p>
      </dgm:t>
    </dgm:pt>
    <dgm:pt modelId="{316DC915-8E6B-4E7D-B25A-686E60477436}" type="parTrans" cxnId="{17C7B6A8-0810-4F51-AC2D-B5CA10EFC6CD}">
      <dgm:prSet/>
      <dgm:spPr/>
      <dgm:t>
        <a:bodyPr/>
        <a:lstStyle/>
        <a:p>
          <a:endParaRPr lang="en-US"/>
        </a:p>
      </dgm:t>
    </dgm:pt>
    <dgm:pt modelId="{2CF9A264-D051-4F1D-95B2-413A18F2FF68}" type="sibTrans" cxnId="{17C7B6A8-0810-4F51-AC2D-B5CA10EFC6CD}">
      <dgm:prSet/>
      <dgm:spPr/>
      <dgm:t>
        <a:bodyPr/>
        <a:lstStyle/>
        <a:p>
          <a:endParaRPr lang="en-US"/>
        </a:p>
      </dgm:t>
    </dgm:pt>
    <dgm:pt modelId="{C6D27D36-1F5D-134A-A7D9-6167EA053EBF}" type="pres">
      <dgm:prSet presAssocID="{81A3506E-3A80-48F9-9AD0-2BFA2F399040}" presName="linear" presStyleCnt="0">
        <dgm:presLayoutVars>
          <dgm:animLvl val="lvl"/>
          <dgm:resizeHandles val="exact"/>
        </dgm:presLayoutVars>
      </dgm:prSet>
      <dgm:spPr/>
    </dgm:pt>
    <dgm:pt modelId="{5F946E15-52C6-C54F-86BA-4F91B83D11F4}" type="pres">
      <dgm:prSet presAssocID="{1060DE74-5858-4879-97DD-D52E28DDFB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2DC173-9791-8344-98E4-A9078AEC8DA6}" type="pres">
      <dgm:prSet presAssocID="{E7241344-DBED-4741-8B0E-7A5C794BBEE2}" presName="spacer" presStyleCnt="0"/>
      <dgm:spPr/>
    </dgm:pt>
    <dgm:pt modelId="{6DF38B93-8291-2341-ACD4-826ABC213924}" type="pres">
      <dgm:prSet presAssocID="{6C45012F-EC86-4C22-B71F-ED85DAD74C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9A56BB-3394-F14A-BE46-720FBD4DBADF}" type="pres">
      <dgm:prSet presAssocID="{4217FBF5-3510-4927-A4D0-7E3560F248DC}" presName="spacer" presStyleCnt="0"/>
      <dgm:spPr/>
    </dgm:pt>
    <dgm:pt modelId="{706DF879-1716-7D43-BD21-4E7B7912B661}" type="pres">
      <dgm:prSet presAssocID="{E8048A9A-A29F-4C70-9465-7B1D254AFF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D4F22D-99B8-4277-8C36-7AE5EB9D1B70}" srcId="{81A3506E-3A80-48F9-9AD0-2BFA2F399040}" destId="{1060DE74-5858-4879-97DD-D52E28DDFB96}" srcOrd="0" destOrd="0" parTransId="{4CDBCFD0-B2F1-4DF7-8377-966FCC658E3A}" sibTransId="{E7241344-DBED-4741-8B0E-7A5C794BBEE2}"/>
    <dgm:cxn modelId="{5EA02530-A072-BB45-9472-748D8D8F1A13}" type="presOf" srcId="{6C45012F-EC86-4C22-B71F-ED85DAD74C11}" destId="{6DF38B93-8291-2341-ACD4-826ABC213924}" srcOrd="0" destOrd="0" presId="urn:microsoft.com/office/officeart/2005/8/layout/vList2"/>
    <dgm:cxn modelId="{23F2D942-FF59-4978-B664-F8B1B6F7AB51}" srcId="{81A3506E-3A80-48F9-9AD0-2BFA2F399040}" destId="{6C45012F-EC86-4C22-B71F-ED85DAD74C11}" srcOrd="1" destOrd="0" parTransId="{88C81940-1804-465B-8FFC-8919BE963929}" sibTransId="{4217FBF5-3510-4927-A4D0-7E3560F248DC}"/>
    <dgm:cxn modelId="{823561A3-02DA-5541-8674-9D5A2B0E0B49}" type="presOf" srcId="{1060DE74-5858-4879-97DD-D52E28DDFB96}" destId="{5F946E15-52C6-C54F-86BA-4F91B83D11F4}" srcOrd="0" destOrd="0" presId="urn:microsoft.com/office/officeart/2005/8/layout/vList2"/>
    <dgm:cxn modelId="{17C7B6A8-0810-4F51-AC2D-B5CA10EFC6CD}" srcId="{81A3506E-3A80-48F9-9AD0-2BFA2F399040}" destId="{E8048A9A-A29F-4C70-9465-7B1D254AFF62}" srcOrd="2" destOrd="0" parTransId="{316DC915-8E6B-4E7D-B25A-686E60477436}" sibTransId="{2CF9A264-D051-4F1D-95B2-413A18F2FF68}"/>
    <dgm:cxn modelId="{66B8DCAD-73CD-A64C-AB68-5842E4FE9C99}" type="presOf" srcId="{81A3506E-3A80-48F9-9AD0-2BFA2F399040}" destId="{C6D27D36-1F5D-134A-A7D9-6167EA053EBF}" srcOrd="0" destOrd="0" presId="urn:microsoft.com/office/officeart/2005/8/layout/vList2"/>
    <dgm:cxn modelId="{945D85D0-C979-FD43-B543-865BABFF3707}" type="presOf" srcId="{E8048A9A-A29F-4C70-9465-7B1D254AFF62}" destId="{706DF879-1716-7D43-BD21-4E7B7912B661}" srcOrd="0" destOrd="0" presId="urn:microsoft.com/office/officeart/2005/8/layout/vList2"/>
    <dgm:cxn modelId="{0FBAE449-CEE0-5545-94BC-4980036754B7}" type="presParOf" srcId="{C6D27D36-1F5D-134A-A7D9-6167EA053EBF}" destId="{5F946E15-52C6-C54F-86BA-4F91B83D11F4}" srcOrd="0" destOrd="0" presId="urn:microsoft.com/office/officeart/2005/8/layout/vList2"/>
    <dgm:cxn modelId="{6878511B-0085-854A-9652-3BD8C634549D}" type="presParOf" srcId="{C6D27D36-1F5D-134A-A7D9-6167EA053EBF}" destId="{DF2DC173-9791-8344-98E4-A9078AEC8DA6}" srcOrd="1" destOrd="0" presId="urn:microsoft.com/office/officeart/2005/8/layout/vList2"/>
    <dgm:cxn modelId="{7CF5E198-01E3-FA41-BC5D-A8F8490E9D00}" type="presParOf" srcId="{C6D27D36-1F5D-134A-A7D9-6167EA053EBF}" destId="{6DF38B93-8291-2341-ACD4-826ABC213924}" srcOrd="2" destOrd="0" presId="urn:microsoft.com/office/officeart/2005/8/layout/vList2"/>
    <dgm:cxn modelId="{6A47528D-F4F4-6843-AA74-9C367180DC80}" type="presParOf" srcId="{C6D27D36-1F5D-134A-A7D9-6167EA053EBF}" destId="{929A56BB-3394-F14A-BE46-720FBD4DBADF}" srcOrd="3" destOrd="0" presId="urn:microsoft.com/office/officeart/2005/8/layout/vList2"/>
    <dgm:cxn modelId="{5E910A62-BE02-974A-9969-572BEEF95B91}" type="presParOf" srcId="{C6D27D36-1F5D-134A-A7D9-6167EA053EBF}" destId="{706DF879-1716-7D43-BD21-4E7B7912B6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ACF364-67DA-44EE-B27A-35A7A6BEF2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0C24C9F-0C39-43E9-9793-EEBD1EFB339B}">
      <dgm:prSet/>
      <dgm:spPr/>
      <dgm:t>
        <a:bodyPr/>
        <a:lstStyle/>
        <a:p>
          <a:pPr>
            <a:defRPr cap="all"/>
          </a:pPr>
          <a:r>
            <a:rPr kumimoji="1" lang="ja-JP"/>
            <a:t>おすすめ度を計算して、その数値に基づいて検索結果をグラフに表示されるようになった</a:t>
          </a:r>
          <a:endParaRPr lang="en-US"/>
        </a:p>
      </dgm:t>
    </dgm:pt>
    <dgm:pt modelId="{95034E98-3A12-4ECB-8A7F-568A57803572}" type="parTrans" cxnId="{11CD4095-3850-445A-8D74-E07B84E773B7}">
      <dgm:prSet/>
      <dgm:spPr/>
      <dgm:t>
        <a:bodyPr/>
        <a:lstStyle/>
        <a:p>
          <a:endParaRPr lang="en-US"/>
        </a:p>
      </dgm:t>
    </dgm:pt>
    <dgm:pt modelId="{DC55E1D1-1DAC-4948-A985-C03BA6933C95}" type="sibTrans" cxnId="{11CD4095-3850-445A-8D74-E07B84E773B7}">
      <dgm:prSet/>
      <dgm:spPr/>
      <dgm:t>
        <a:bodyPr/>
        <a:lstStyle/>
        <a:p>
          <a:endParaRPr lang="en-US"/>
        </a:p>
      </dgm:t>
    </dgm:pt>
    <dgm:pt modelId="{85ACE5CF-AE33-41A2-95AD-58E058C262C3}">
      <dgm:prSet/>
      <dgm:spPr/>
      <dgm:t>
        <a:bodyPr/>
        <a:lstStyle/>
        <a:p>
          <a:pPr>
            <a:defRPr cap="all"/>
          </a:pPr>
          <a:r>
            <a:rPr kumimoji="1" lang="en-US"/>
            <a:t>PWA</a:t>
          </a:r>
          <a:r>
            <a:rPr kumimoji="1" lang="ja-JP"/>
            <a:t>化によってスマホで簡単に使えるようになった</a:t>
          </a:r>
          <a:endParaRPr lang="en-US"/>
        </a:p>
      </dgm:t>
    </dgm:pt>
    <dgm:pt modelId="{06F889AA-08F0-4218-8309-19DD690702F1}" type="parTrans" cxnId="{A3FB7A70-A776-47CF-945F-E497A1F9D269}">
      <dgm:prSet/>
      <dgm:spPr/>
      <dgm:t>
        <a:bodyPr/>
        <a:lstStyle/>
        <a:p>
          <a:endParaRPr lang="en-US"/>
        </a:p>
      </dgm:t>
    </dgm:pt>
    <dgm:pt modelId="{742997A3-95EA-4FE9-9158-9C2855D0D128}" type="sibTrans" cxnId="{A3FB7A70-A776-47CF-945F-E497A1F9D269}">
      <dgm:prSet/>
      <dgm:spPr/>
      <dgm:t>
        <a:bodyPr/>
        <a:lstStyle/>
        <a:p>
          <a:endParaRPr lang="en-US"/>
        </a:p>
      </dgm:t>
    </dgm:pt>
    <dgm:pt modelId="{A0908E00-882D-44ED-80D6-D6DE7B8FDC3B}">
      <dgm:prSet/>
      <dgm:spPr/>
      <dgm:t>
        <a:bodyPr/>
        <a:lstStyle/>
        <a:p>
          <a:pPr>
            <a:defRPr cap="all"/>
          </a:pPr>
          <a:r>
            <a:rPr kumimoji="1" lang="en-US"/>
            <a:t>UI</a:t>
          </a:r>
          <a:r>
            <a:rPr kumimoji="1" lang="ja-JP"/>
            <a:t>の調整で見やすくなった</a:t>
          </a:r>
          <a:endParaRPr lang="en-US"/>
        </a:p>
      </dgm:t>
    </dgm:pt>
    <dgm:pt modelId="{C6CA8B6B-912C-419F-962C-EF28717E0D0D}" type="parTrans" cxnId="{3144A157-0551-4CDB-B131-6CC6E47A431D}">
      <dgm:prSet/>
      <dgm:spPr/>
      <dgm:t>
        <a:bodyPr/>
        <a:lstStyle/>
        <a:p>
          <a:endParaRPr lang="en-US"/>
        </a:p>
      </dgm:t>
    </dgm:pt>
    <dgm:pt modelId="{AEEF2F4E-5E8A-4E9F-9A60-B99B5CCD3E5B}" type="sibTrans" cxnId="{3144A157-0551-4CDB-B131-6CC6E47A431D}">
      <dgm:prSet/>
      <dgm:spPr/>
      <dgm:t>
        <a:bodyPr/>
        <a:lstStyle/>
        <a:p>
          <a:endParaRPr lang="en-US"/>
        </a:p>
      </dgm:t>
    </dgm:pt>
    <dgm:pt modelId="{B95E64EB-C161-47CE-A1DE-6F071533CB95}" type="pres">
      <dgm:prSet presAssocID="{AAACF364-67DA-44EE-B27A-35A7A6BEF271}" presName="root" presStyleCnt="0">
        <dgm:presLayoutVars>
          <dgm:dir/>
          <dgm:resizeHandles val="exact"/>
        </dgm:presLayoutVars>
      </dgm:prSet>
      <dgm:spPr/>
    </dgm:pt>
    <dgm:pt modelId="{3A057555-7294-4233-823B-4272A03B0BFF}" type="pres">
      <dgm:prSet presAssocID="{D0C24C9F-0C39-43E9-9793-EEBD1EFB339B}" presName="compNode" presStyleCnt="0"/>
      <dgm:spPr/>
    </dgm:pt>
    <dgm:pt modelId="{37AF9493-5B3E-43D4-8CEE-3229FBBEB214}" type="pres">
      <dgm:prSet presAssocID="{D0C24C9F-0C39-43E9-9793-EEBD1EFB339B}" presName="iconBgRect" presStyleLbl="bgShp" presStyleIdx="0" presStyleCnt="3"/>
      <dgm:spPr/>
    </dgm:pt>
    <dgm:pt modelId="{0E970A1A-DBD4-4615-90E5-B2AE668E1A67}" type="pres">
      <dgm:prSet presAssocID="{D0C24C9F-0C39-43E9-9793-EEBD1EFB33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B7A88A-A8A6-4F5C-A431-BF370A610539}" type="pres">
      <dgm:prSet presAssocID="{D0C24C9F-0C39-43E9-9793-EEBD1EFB339B}" presName="spaceRect" presStyleCnt="0"/>
      <dgm:spPr/>
    </dgm:pt>
    <dgm:pt modelId="{1EB66ABD-20A9-4395-B4EF-FBD67EBDA2FE}" type="pres">
      <dgm:prSet presAssocID="{D0C24C9F-0C39-43E9-9793-EEBD1EFB339B}" presName="textRect" presStyleLbl="revTx" presStyleIdx="0" presStyleCnt="3">
        <dgm:presLayoutVars>
          <dgm:chMax val="1"/>
          <dgm:chPref val="1"/>
        </dgm:presLayoutVars>
      </dgm:prSet>
      <dgm:spPr/>
    </dgm:pt>
    <dgm:pt modelId="{9825C10F-907E-48B2-A774-F72197AB3D0D}" type="pres">
      <dgm:prSet presAssocID="{DC55E1D1-1DAC-4948-A985-C03BA6933C95}" presName="sibTrans" presStyleCnt="0"/>
      <dgm:spPr/>
    </dgm:pt>
    <dgm:pt modelId="{C40315CE-09F4-4B5D-AFD0-B2500B4AFC16}" type="pres">
      <dgm:prSet presAssocID="{85ACE5CF-AE33-41A2-95AD-58E058C262C3}" presName="compNode" presStyleCnt="0"/>
      <dgm:spPr/>
    </dgm:pt>
    <dgm:pt modelId="{F7FA6FEB-6D0D-4CB0-B62B-3FB1B588D762}" type="pres">
      <dgm:prSet presAssocID="{85ACE5CF-AE33-41A2-95AD-58E058C262C3}" presName="iconBgRect" presStyleLbl="bgShp" presStyleIdx="1" presStyleCnt="3"/>
      <dgm:spPr/>
    </dgm:pt>
    <dgm:pt modelId="{D39D6E04-169E-4D0F-8DE1-05F317E2A680}" type="pres">
      <dgm:prSet presAssocID="{85ACE5CF-AE33-41A2-95AD-58E058C262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チェック マーク"/>
        </a:ext>
      </dgm:extLst>
    </dgm:pt>
    <dgm:pt modelId="{0E924B00-7858-43F0-83A4-040A6AEC345C}" type="pres">
      <dgm:prSet presAssocID="{85ACE5CF-AE33-41A2-95AD-58E058C262C3}" presName="spaceRect" presStyleCnt="0"/>
      <dgm:spPr/>
    </dgm:pt>
    <dgm:pt modelId="{118834CD-2656-42FB-A8C5-07B06B8B6582}" type="pres">
      <dgm:prSet presAssocID="{85ACE5CF-AE33-41A2-95AD-58E058C262C3}" presName="textRect" presStyleLbl="revTx" presStyleIdx="1" presStyleCnt="3">
        <dgm:presLayoutVars>
          <dgm:chMax val="1"/>
          <dgm:chPref val="1"/>
        </dgm:presLayoutVars>
      </dgm:prSet>
      <dgm:spPr/>
    </dgm:pt>
    <dgm:pt modelId="{57AA46CA-86F2-4B71-A9F5-B6D5C6701AA3}" type="pres">
      <dgm:prSet presAssocID="{742997A3-95EA-4FE9-9158-9C2855D0D128}" presName="sibTrans" presStyleCnt="0"/>
      <dgm:spPr/>
    </dgm:pt>
    <dgm:pt modelId="{C59C8FD1-AA0F-48D6-A871-ADCCCDC489B5}" type="pres">
      <dgm:prSet presAssocID="{A0908E00-882D-44ED-80D6-D6DE7B8FDC3B}" presName="compNode" presStyleCnt="0"/>
      <dgm:spPr/>
    </dgm:pt>
    <dgm:pt modelId="{927A4CBB-DD2E-4030-8E31-F8B330A36BDE}" type="pres">
      <dgm:prSet presAssocID="{A0908E00-882D-44ED-80D6-D6DE7B8FDC3B}" presName="iconBgRect" presStyleLbl="bgShp" presStyleIdx="2" presStyleCnt="3"/>
      <dgm:spPr/>
    </dgm:pt>
    <dgm:pt modelId="{F452EA75-7A67-4F95-8503-7ECC79F28835}" type="pres">
      <dgm:prSet presAssocID="{A0908E00-882D-44ED-80D6-D6DE7B8FDC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ユーザー"/>
        </a:ext>
      </dgm:extLst>
    </dgm:pt>
    <dgm:pt modelId="{4F40D7DE-FA5C-4062-85CB-1DC9C542F82C}" type="pres">
      <dgm:prSet presAssocID="{A0908E00-882D-44ED-80D6-D6DE7B8FDC3B}" presName="spaceRect" presStyleCnt="0"/>
      <dgm:spPr/>
    </dgm:pt>
    <dgm:pt modelId="{762E7507-617A-4E01-A267-A3A9D61F4648}" type="pres">
      <dgm:prSet presAssocID="{A0908E00-882D-44ED-80D6-D6DE7B8FDC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EFA704-B5BE-464D-B1D1-C13802F1F74C}" type="presOf" srcId="{A0908E00-882D-44ED-80D6-D6DE7B8FDC3B}" destId="{762E7507-617A-4E01-A267-A3A9D61F4648}" srcOrd="0" destOrd="0" presId="urn:microsoft.com/office/officeart/2018/5/layout/IconCircleLabelList"/>
    <dgm:cxn modelId="{58FE3249-56D3-4B98-A41D-43214B17D420}" type="presOf" srcId="{85ACE5CF-AE33-41A2-95AD-58E058C262C3}" destId="{118834CD-2656-42FB-A8C5-07B06B8B6582}" srcOrd="0" destOrd="0" presId="urn:microsoft.com/office/officeart/2018/5/layout/IconCircleLabelList"/>
    <dgm:cxn modelId="{3144A157-0551-4CDB-B131-6CC6E47A431D}" srcId="{AAACF364-67DA-44EE-B27A-35A7A6BEF271}" destId="{A0908E00-882D-44ED-80D6-D6DE7B8FDC3B}" srcOrd="2" destOrd="0" parTransId="{C6CA8B6B-912C-419F-962C-EF28717E0D0D}" sibTransId="{AEEF2F4E-5E8A-4E9F-9A60-B99B5CCD3E5B}"/>
    <dgm:cxn modelId="{2055636A-8517-4B5B-8AC7-0E6900147AB1}" type="presOf" srcId="{AAACF364-67DA-44EE-B27A-35A7A6BEF271}" destId="{B95E64EB-C161-47CE-A1DE-6F071533CB95}" srcOrd="0" destOrd="0" presId="urn:microsoft.com/office/officeart/2018/5/layout/IconCircleLabelList"/>
    <dgm:cxn modelId="{A3FB7A70-A776-47CF-945F-E497A1F9D269}" srcId="{AAACF364-67DA-44EE-B27A-35A7A6BEF271}" destId="{85ACE5CF-AE33-41A2-95AD-58E058C262C3}" srcOrd="1" destOrd="0" parTransId="{06F889AA-08F0-4218-8309-19DD690702F1}" sibTransId="{742997A3-95EA-4FE9-9158-9C2855D0D128}"/>
    <dgm:cxn modelId="{9A76767C-6391-41D2-BABF-612067D79050}" type="presOf" srcId="{D0C24C9F-0C39-43E9-9793-EEBD1EFB339B}" destId="{1EB66ABD-20A9-4395-B4EF-FBD67EBDA2FE}" srcOrd="0" destOrd="0" presId="urn:microsoft.com/office/officeart/2018/5/layout/IconCircleLabelList"/>
    <dgm:cxn modelId="{11CD4095-3850-445A-8D74-E07B84E773B7}" srcId="{AAACF364-67DA-44EE-B27A-35A7A6BEF271}" destId="{D0C24C9F-0C39-43E9-9793-EEBD1EFB339B}" srcOrd="0" destOrd="0" parTransId="{95034E98-3A12-4ECB-8A7F-568A57803572}" sibTransId="{DC55E1D1-1DAC-4948-A985-C03BA6933C95}"/>
    <dgm:cxn modelId="{576D0EC7-1477-4E3C-BDE9-5311C01B92EF}" type="presParOf" srcId="{B95E64EB-C161-47CE-A1DE-6F071533CB95}" destId="{3A057555-7294-4233-823B-4272A03B0BFF}" srcOrd="0" destOrd="0" presId="urn:microsoft.com/office/officeart/2018/5/layout/IconCircleLabelList"/>
    <dgm:cxn modelId="{3EDB667C-2DC0-428E-9EED-58F8FEB3B8EF}" type="presParOf" srcId="{3A057555-7294-4233-823B-4272A03B0BFF}" destId="{37AF9493-5B3E-43D4-8CEE-3229FBBEB214}" srcOrd="0" destOrd="0" presId="urn:microsoft.com/office/officeart/2018/5/layout/IconCircleLabelList"/>
    <dgm:cxn modelId="{09B35656-AF72-405F-BD22-E1982FA5DF58}" type="presParOf" srcId="{3A057555-7294-4233-823B-4272A03B0BFF}" destId="{0E970A1A-DBD4-4615-90E5-B2AE668E1A67}" srcOrd="1" destOrd="0" presId="urn:microsoft.com/office/officeart/2018/5/layout/IconCircleLabelList"/>
    <dgm:cxn modelId="{69C6A440-79CA-4B01-944E-361FAB949BBD}" type="presParOf" srcId="{3A057555-7294-4233-823B-4272A03B0BFF}" destId="{7BB7A88A-A8A6-4F5C-A431-BF370A610539}" srcOrd="2" destOrd="0" presId="urn:microsoft.com/office/officeart/2018/5/layout/IconCircleLabelList"/>
    <dgm:cxn modelId="{1C5F5C9A-2ECC-4C04-84DD-843C4EFC054D}" type="presParOf" srcId="{3A057555-7294-4233-823B-4272A03B0BFF}" destId="{1EB66ABD-20A9-4395-B4EF-FBD67EBDA2FE}" srcOrd="3" destOrd="0" presId="urn:microsoft.com/office/officeart/2018/5/layout/IconCircleLabelList"/>
    <dgm:cxn modelId="{2216BE4A-0997-4029-B816-4B60C01E7BAF}" type="presParOf" srcId="{B95E64EB-C161-47CE-A1DE-6F071533CB95}" destId="{9825C10F-907E-48B2-A774-F72197AB3D0D}" srcOrd="1" destOrd="0" presId="urn:microsoft.com/office/officeart/2018/5/layout/IconCircleLabelList"/>
    <dgm:cxn modelId="{2858AC7D-CF17-4F08-A004-01427F188BDD}" type="presParOf" srcId="{B95E64EB-C161-47CE-A1DE-6F071533CB95}" destId="{C40315CE-09F4-4B5D-AFD0-B2500B4AFC16}" srcOrd="2" destOrd="0" presId="urn:microsoft.com/office/officeart/2018/5/layout/IconCircleLabelList"/>
    <dgm:cxn modelId="{CE68A6A1-D02E-4B12-89C9-66975A208D0D}" type="presParOf" srcId="{C40315CE-09F4-4B5D-AFD0-B2500B4AFC16}" destId="{F7FA6FEB-6D0D-4CB0-B62B-3FB1B588D762}" srcOrd="0" destOrd="0" presId="urn:microsoft.com/office/officeart/2018/5/layout/IconCircleLabelList"/>
    <dgm:cxn modelId="{8F34D909-8B22-43C2-81B6-A11799F89984}" type="presParOf" srcId="{C40315CE-09F4-4B5D-AFD0-B2500B4AFC16}" destId="{D39D6E04-169E-4D0F-8DE1-05F317E2A680}" srcOrd="1" destOrd="0" presId="urn:microsoft.com/office/officeart/2018/5/layout/IconCircleLabelList"/>
    <dgm:cxn modelId="{60387996-CC96-484C-8373-9D05661F2683}" type="presParOf" srcId="{C40315CE-09F4-4B5D-AFD0-B2500B4AFC16}" destId="{0E924B00-7858-43F0-83A4-040A6AEC345C}" srcOrd="2" destOrd="0" presId="urn:microsoft.com/office/officeart/2018/5/layout/IconCircleLabelList"/>
    <dgm:cxn modelId="{C181BC7D-D1A2-4247-AEAA-B283420B3C76}" type="presParOf" srcId="{C40315CE-09F4-4B5D-AFD0-B2500B4AFC16}" destId="{118834CD-2656-42FB-A8C5-07B06B8B6582}" srcOrd="3" destOrd="0" presId="urn:microsoft.com/office/officeart/2018/5/layout/IconCircleLabelList"/>
    <dgm:cxn modelId="{789E6F5E-D4AD-4F32-A2D2-42E0227926F9}" type="presParOf" srcId="{B95E64EB-C161-47CE-A1DE-6F071533CB95}" destId="{57AA46CA-86F2-4B71-A9F5-B6D5C6701AA3}" srcOrd="3" destOrd="0" presId="urn:microsoft.com/office/officeart/2018/5/layout/IconCircleLabelList"/>
    <dgm:cxn modelId="{3A7AA76C-B05A-4B1D-95B7-5918145DEFBF}" type="presParOf" srcId="{B95E64EB-C161-47CE-A1DE-6F071533CB95}" destId="{C59C8FD1-AA0F-48D6-A871-ADCCCDC489B5}" srcOrd="4" destOrd="0" presId="urn:microsoft.com/office/officeart/2018/5/layout/IconCircleLabelList"/>
    <dgm:cxn modelId="{F7D55B33-9BFB-48F2-9758-D80DFF85CAC2}" type="presParOf" srcId="{C59C8FD1-AA0F-48D6-A871-ADCCCDC489B5}" destId="{927A4CBB-DD2E-4030-8E31-F8B330A36BDE}" srcOrd="0" destOrd="0" presId="urn:microsoft.com/office/officeart/2018/5/layout/IconCircleLabelList"/>
    <dgm:cxn modelId="{5B94C2A0-8CD3-4FFA-B8EA-00100BA97C08}" type="presParOf" srcId="{C59C8FD1-AA0F-48D6-A871-ADCCCDC489B5}" destId="{F452EA75-7A67-4F95-8503-7ECC79F28835}" srcOrd="1" destOrd="0" presId="urn:microsoft.com/office/officeart/2018/5/layout/IconCircleLabelList"/>
    <dgm:cxn modelId="{6CDC1AC5-350B-4911-8021-44BFB14BEA3F}" type="presParOf" srcId="{C59C8FD1-AA0F-48D6-A871-ADCCCDC489B5}" destId="{4F40D7DE-FA5C-4062-85CB-1DC9C542F82C}" srcOrd="2" destOrd="0" presId="urn:microsoft.com/office/officeart/2018/5/layout/IconCircleLabelList"/>
    <dgm:cxn modelId="{B5AD43DC-2F22-405E-AADE-ED61316BF4DF}" type="presParOf" srcId="{C59C8FD1-AA0F-48D6-A871-ADCCCDC489B5}" destId="{762E7507-617A-4E01-A267-A3A9D61F46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9F3FB3-54A5-4A4B-8924-AC1EA45001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D8368D9-BF02-46C0-84FB-47F71A6E170F}">
      <dgm:prSet/>
      <dgm:spPr/>
      <dgm:t>
        <a:bodyPr/>
        <a:lstStyle/>
        <a:p>
          <a:r>
            <a:rPr kumimoji="1" lang="ja-JP"/>
            <a:t>発表会の準備</a:t>
          </a:r>
          <a:endParaRPr lang="en-US"/>
        </a:p>
      </dgm:t>
    </dgm:pt>
    <dgm:pt modelId="{912B0BB7-1B0F-4B3C-B1D9-32A9E58110F1}" type="parTrans" cxnId="{4F33F99E-687C-4B31-9F91-253494414021}">
      <dgm:prSet/>
      <dgm:spPr/>
      <dgm:t>
        <a:bodyPr/>
        <a:lstStyle/>
        <a:p>
          <a:endParaRPr lang="en-US"/>
        </a:p>
      </dgm:t>
    </dgm:pt>
    <dgm:pt modelId="{331C16C1-2E98-433C-8ED7-B219E65604A3}" type="sibTrans" cxnId="{4F33F99E-687C-4B31-9F91-253494414021}">
      <dgm:prSet/>
      <dgm:spPr/>
      <dgm:t>
        <a:bodyPr/>
        <a:lstStyle/>
        <a:p>
          <a:endParaRPr lang="en-US"/>
        </a:p>
      </dgm:t>
    </dgm:pt>
    <dgm:pt modelId="{EE31AB40-16A6-46A3-B9C1-99BBEBAD0705}">
      <dgm:prSet/>
      <dgm:spPr/>
      <dgm:t>
        <a:bodyPr/>
        <a:lstStyle/>
        <a:p>
          <a:r>
            <a:rPr kumimoji="1" lang="ja-JP"/>
            <a:t>微調整（グラフに順位を表示する、等）</a:t>
          </a:r>
          <a:endParaRPr lang="en-US"/>
        </a:p>
      </dgm:t>
    </dgm:pt>
    <dgm:pt modelId="{B686A322-0131-4D86-830E-3D028C27B42F}" type="parTrans" cxnId="{3B39D24F-3DBC-413C-AB90-EFFDFF971862}">
      <dgm:prSet/>
      <dgm:spPr/>
      <dgm:t>
        <a:bodyPr/>
        <a:lstStyle/>
        <a:p>
          <a:endParaRPr lang="en-US"/>
        </a:p>
      </dgm:t>
    </dgm:pt>
    <dgm:pt modelId="{E7F82651-6B0E-4B14-871E-A4D0ED0C7CB2}" type="sibTrans" cxnId="{3B39D24F-3DBC-413C-AB90-EFFDFF971862}">
      <dgm:prSet/>
      <dgm:spPr/>
      <dgm:t>
        <a:bodyPr/>
        <a:lstStyle/>
        <a:p>
          <a:endParaRPr lang="en-US"/>
        </a:p>
      </dgm:t>
    </dgm:pt>
    <dgm:pt modelId="{9810DD99-42DF-4BF6-A2D1-C6A5D2D67D37}" type="pres">
      <dgm:prSet presAssocID="{279F3FB3-54A5-4A4B-8924-AC1EA4500124}" presName="root" presStyleCnt="0">
        <dgm:presLayoutVars>
          <dgm:dir/>
          <dgm:resizeHandles val="exact"/>
        </dgm:presLayoutVars>
      </dgm:prSet>
      <dgm:spPr/>
    </dgm:pt>
    <dgm:pt modelId="{B5969FBC-CFA7-49A7-A22F-5D5F2B34A04C}" type="pres">
      <dgm:prSet presAssocID="{AD8368D9-BF02-46C0-84FB-47F71A6E170F}" presName="compNode" presStyleCnt="0"/>
      <dgm:spPr/>
    </dgm:pt>
    <dgm:pt modelId="{0480F2D1-7FD5-4EB1-A131-17F8A7C067D0}" type="pres">
      <dgm:prSet presAssocID="{AD8368D9-BF02-46C0-84FB-47F71A6E17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メガホン"/>
        </a:ext>
      </dgm:extLst>
    </dgm:pt>
    <dgm:pt modelId="{C103E54B-FC44-4B6D-8A9F-FF35D135D58E}" type="pres">
      <dgm:prSet presAssocID="{AD8368D9-BF02-46C0-84FB-47F71A6E170F}" presName="spaceRect" presStyleCnt="0"/>
      <dgm:spPr/>
    </dgm:pt>
    <dgm:pt modelId="{33CDC6F3-5F76-4A99-AA77-4A8AA154494A}" type="pres">
      <dgm:prSet presAssocID="{AD8368D9-BF02-46C0-84FB-47F71A6E170F}" presName="textRect" presStyleLbl="revTx" presStyleIdx="0" presStyleCnt="2">
        <dgm:presLayoutVars>
          <dgm:chMax val="1"/>
          <dgm:chPref val="1"/>
        </dgm:presLayoutVars>
      </dgm:prSet>
      <dgm:spPr/>
    </dgm:pt>
    <dgm:pt modelId="{96A888A3-D0E8-4643-AC30-BFBAA1EC53C7}" type="pres">
      <dgm:prSet presAssocID="{331C16C1-2E98-433C-8ED7-B219E65604A3}" presName="sibTrans" presStyleCnt="0"/>
      <dgm:spPr/>
    </dgm:pt>
    <dgm:pt modelId="{F2F3E701-6D25-40E2-AF69-C96C9678970D}" type="pres">
      <dgm:prSet presAssocID="{EE31AB40-16A6-46A3-B9C1-99BBEBAD0705}" presName="compNode" presStyleCnt="0"/>
      <dgm:spPr/>
    </dgm:pt>
    <dgm:pt modelId="{16D7EC7B-A770-4FE9-A699-FECCD4C1E7A5}" type="pres">
      <dgm:prSet presAssocID="{EE31AB40-16A6-46A3-B9C1-99BBEBAD07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201444E-000C-4A0B-9BCC-6830C84B5EFE}" type="pres">
      <dgm:prSet presAssocID="{EE31AB40-16A6-46A3-B9C1-99BBEBAD0705}" presName="spaceRect" presStyleCnt="0"/>
      <dgm:spPr/>
    </dgm:pt>
    <dgm:pt modelId="{0015A993-29AF-4665-8B97-B3A7B01992B5}" type="pres">
      <dgm:prSet presAssocID="{EE31AB40-16A6-46A3-B9C1-99BBEBAD07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B39D24F-3DBC-413C-AB90-EFFDFF971862}" srcId="{279F3FB3-54A5-4A4B-8924-AC1EA4500124}" destId="{EE31AB40-16A6-46A3-B9C1-99BBEBAD0705}" srcOrd="1" destOrd="0" parTransId="{B686A322-0131-4D86-830E-3D028C27B42F}" sibTransId="{E7F82651-6B0E-4B14-871E-A4D0ED0C7CB2}"/>
    <dgm:cxn modelId="{4F33F99E-687C-4B31-9F91-253494414021}" srcId="{279F3FB3-54A5-4A4B-8924-AC1EA4500124}" destId="{AD8368D9-BF02-46C0-84FB-47F71A6E170F}" srcOrd="0" destOrd="0" parTransId="{912B0BB7-1B0F-4B3C-B1D9-32A9E58110F1}" sibTransId="{331C16C1-2E98-433C-8ED7-B219E65604A3}"/>
    <dgm:cxn modelId="{110A46CD-FF64-4472-8550-65FCF89037B6}" type="presOf" srcId="{AD8368D9-BF02-46C0-84FB-47F71A6E170F}" destId="{33CDC6F3-5F76-4A99-AA77-4A8AA154494A}" srcOrd="0" destOrd="0" presId="urn:microsoft.com/office/officeart/2018/2/layout/IconLabelList"/>
    <dgm:cxn modelId="{BAD866D7-8DBA-4C4C-AF82-96D82820C5F4}" type="presOf" srcId="{EE31AB40-16A6-46A3-B9C1-99BBEBAD0705}" destId="{0015A993-29AF-4665-8B97-B3A7B01992B5}" srcOrd="0" destOrd="0" presId="urn:microsoft.com/office/officeart/2018/2/layout/IconLabelList"/>
    <dgm:cxn modelId="{5B43AAE3-08C9-4C9D-AF14-13482306E239}" type="presOf" srcId="{279F3FB3-54A5-4A4B-8924-AC1EA4500124}" destId="{9810DD99-42DF-4BF6-A2D1-C6A5D2D67D37}" srcOrd="0" destOrd="0" presId="urn:microsoft.com/office/officeart/2018/2/layout/IconLabelList"/>
    <dgm:cxn modelId="{3DFBF5DC-6F02-4528-B0E8-94E0B7142441}" type="presParOf" srcId="{9810DD99-42DF-4BF6-A2D1-C6A5D2D67D37}" destId="{B5969FBC-CFA7-49A7-A22F-5D5F2B34A04C}" srcOrd="0" destOrd="0" presId="urn:microsoft.com/office/officeart/2018/2/layout/IconLabelList"/>
    <dgm:cxn modelId="{0226F924-DB2C-4F27-A3B7-67A2BDA974E0}" type="presParOf" srcId="{B5969FBC-CFA7-49A7-A22F-5D5F2B34A04C}" destId="{0480F2D1-7FD5-4EB1-A131-17F8A7C067D0}" srcOrd="0" destOrd="0" presId="urn:microsoft.com/office/officeart/2018/2/layout/IconLabelList"/>
    <dgm:cxn modelId="{D0452744-0056-4FFC-93E7-17D55EBB8EF0}" type="presParOf" srcId="{B5969FBC-CFA7-49A7-A22F-5D5F2B34A04C}" destId="{C103E54B-FC44-4B6D-8A9F-FF35D135D58E}" srcOrd="1" destOrd="0" presId="urn:microsoft.com/office/officeart/2018/2/layout/IconLabelList"/>
    <dgm:cxn modelId="{8559A79F-81D3-40C5-BE71-E231830886CE}" type="presParOf" srcId="{B5969FBC-CFA7-49A7-A22F-5D5F2B34A04C}" destId="{33CDC6F3-5F76-4A99-AA77-4A8AA154494A}" srcOrd="2" destOrd="0" presId="urn:microsoft.com/office/officeart/2018/2/layout/IconLabelList"/>
    <dgm:cxn modelId="{1CD7FFF9-ED2A-447B-AA78-7FCE3B5742C3}" type="presParOf" srcId="{9810DD99-42DF-4BF6-A2D1-C6A5D2D67D37}" destId="{96A888A3-D0E8-4643-AC30-BFBAA1EC53C7}" srcOrd="1" destOrd="0" presId="urn:microsoft.com/office/officeart/2018/2/layout/IconLabelList"/>
    <dgm:cxn modelId="{C316682F-AB8E-4531-B50A-2AF5867DAD29}" type="presParOf" srcId="{9810DD99-42DF-4BF6-A2D1-C6A5D2D67D37}" destId="{F2F3E701-6D25-40E2-AF69-C96C9678970D}" srcOrd="2" destOrd="0" presId="urn:microsoft.com/office/officeart/2018/2/layout/IconLabelList"/>
    <dgm:cxn modelId="{2031867A-D5D4-4D70-AC8A-7125A7C411C4}" type="presParOf" srcId="{F2F3E701-6D25-40E2-AF69-C96C9678970D}" destId="{16D7EC7B-A770-4FE9-A699-FECCD4C1E7A5}" srcOrd="0" destOrd="0" presId="urn:microsoft.com/office/officeart/2018/2/layout/IconLabelList"/>
    <dgm:cxn modelId="{1D3B2DF3-32DE-437E-B4CA-D3750CE843AD}" type="presParOf" srcId="{F2F3E701-6D25-40E2-AF69-C96C9678970D}" destId="{5201444E-000C-4A0B-9BCC-6830C84B5EFE}" srcOrd="1" destOrd="0" presId="urn:microsoft.com/office/officeart/2018/2/layout/IconLabelList"/>
    <dgm:cxn modelId="{4A9816CA-EEEB-4130-A463-21868EB73646}" type="presParOf" srcId="{F2F3E701-6D25-40E2-AF69-C96C9678970D}" destId="{0015A993-29AF-4665-8B97-B3A7B01992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C0F34-B05F-4791-8AA5-C264D35C12F4}">
      <dsp:nvSpPr>
        <dsp:cNvPr id="0" name=""/>
        <dsp:cNvSpPr/>
      </dsp:nvSpPr>
      <dsp:spPr>
        <a:xfrm>
          <a:off x="198722" y="1741552"/>
          <a:ext cx="910877" cy="9108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22876-79E9-4C94-BE53-74C061F5A49B}">
      <dsp:nvSpPr>
        <dsp:cNvPr id="0" name=""/>
        <dsp:cNvSpPr/>
      </dsp:nvSpPr>
      <dsp:spPr>
        <a:xfrm>
          <a:off x="390007" y="1932836"/>
          <a:ext cx="528308" cy="528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E24E9-B8E3-41AE-B09F-AD240B30C003}">
      <dsp:nvSpPr>
        <dsp:cNvPr id="0" name=""/>
        <dsp:cNvSpPr/>
      </dsp:nvSpPr>
      <dsp:spPr>
        <a:xfrm>
          <a:off x="1304788" y="1741552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100" kern="1200"/>
            <a:t>金森：ランキング作成など</a:t>
          </a:r>
          <a:endParaRPr lang="en-US" sz="2100" kern="1200"/>
        </a:p>
      </dsp:txBody>
      <dsp:txXfrm>
        <a:off x="1304788" y="1741552"/>
        <a:ext cx="2147067" cy="910877"/>
      </dsp:txXfrm>
    </dsp:sp>
    <dsp:sp modelId="{07F9EAA1-AC8A-4142-B805-1E7F4A6E2EC7}">
      <dsp:nvSpPr>
        <dsp:cNvPr id="0" name=""/>
        <dsp:cNvSpPr/>
      </dsp:nvSpPr>
      <dsp:spPr>
        <a:xfrm>
          <a:off x="3825966" y="1741552"/>
          <a:ext cx="910877" cy="9108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1F14F-38D7-4B57-980F-E4C19579A0AC}">
      <dsp:nvSpPr>
        <dsp:cNvPr id="0" name=""/>
        <dsp:cNvSpPr/>
      </dsp:nvSpPr>
      <dsp:spPr>
        <a:xfrm>
          <a:off x="4017250" y="1932836"/>
          <a:ext cx="528308" cy="528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CAB6-C9EF-432F-9A4C-73B1D4CBD2D1}">
      <dsp:nvSpPr>
        <dsp:cNvPr id="0" name=""/>
        <dsp:cNvSpPr/>
      </dsp:nvSpPr>
      <dsp:spPr>
        <a:xfrm>
          <a:off x="4932031" y="1741552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100" kern="1200"/>
            <a:t>大宮：</a:t>
          </a:r>
          <a:r>
            <a:rPr lang="en-US" sz="2100" kern="1200"/>
            <a:t>UI</a:t>
          </a:r>
          <a:r>
            <a:rPr lang="ja-JP" sz="2100" kern="1200"/>
            <a:t>整えるなど</a:t>
          </a:r>
          <a:endParaRPr lang="en-US" sz="2100" kern="1200"/>
        </a:p>
      </dsp:txBody>
      <dsp:txXfrm>
        <a:off x="4932031" y="1741552"/>
        <a:ext cx="2147067" cy="910877"/>
      </dsp:txXfrm>
    </dsp:sp>
    <dsp:sp modelId="{B144588A-834F-4112-9E73-19968FF8AC59}">
      <dsp:nvSpPr>
        <dsp:cNvPr id="0" name=""/>
        <dsp:cNvSpPr/>
      </dsp:nvSpPr>
      <dsp:spPr>
        <a:xfrm>
          <a:off x="7453209" y="1741552"/>
          <a:ext cx="910877" cy="9108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280D5-DEB4-4398-BBCD-28101996328B}">
      <dsp:nvSpPr>
        <dsp:cNvPr id="0" name=""/>
        <dsp:cNvSpPr/>
      </dsp:nvSpPr>
      <dsp:spPr>
        <a:xfrm>
          <a:off x="7644494" y="1932836"/>
          <a:ext cx="528308" cy="528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5747-643B-4B23-9C05-ECC17C3BC5FE}">
      <dsp:nvSpPr>
        <dsp:cNvPr id="0" name=""/>
        <dsp:cNvSpPr/>
      </dsp:nvSpPr>
      <dsp:spPr>
        <a:xfrm>
          <a:off x="8559275" y="1741552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100" kern="1200"/>
            <a:t>綿貫：フリーワード検索など</a:t>
          </a:r>
          <a:endParaRPr lang="en-US" sz="2100" kern="1200"/>
        </a:p>
      </dsp:txBody>
      <dsp:txXfrm>
        <a:off x="8559275" y="1741552"/>
        <a:ext cx="2147067" cy="910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BF110-5F63-4DEC-A57D-99DCD58DDA9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A148-D74E-41DC-8EFC-C652F72161C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200" kern="1200"/>
            <a:t>エレベーターピッチの設定</a:t>
          </a:r>
          <a:endParaRPr lang="en-US" sz="1200" kern="1200"/>
        </a:p>
      </dsp:txBody>
      <dsp:txXfrm>
        <a:off x="417971" y="2644140"/>
        <a:ext cx="2889450" cy="720000"/>
      </dsp:txXfrm>
    </dsp:sp>
    <dsp:sp modelId="{4925FE47-1C88-4719-88E4-2E81A91F7D7F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71393-5DA9-41D7-9BA4-527BB290B8D1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200" kern="1200"/>
            <a:t>周辺店舗の位置情報を取得してピン</a:t>
          </a:r>
          <a:r>
            <a:rPr lang="ja-JP" sz="1200" kern="1200"/>
            <a:t>が表示されるようになった</a:t>
          </a:r>
          <a:endParaRPr lang="en-US" sz="1200" kern="1200"/>
        </a:p>
      </dsp:txBody>
      <dsp:txXfrm>
        <a:off x="3813075" y="2644140"/>
        <a:ext cx="2889450" cy="720000"/>
      </dsp:txXfrm>
    </dsp:sp>
    <dsp:sp modelId="{33A5A1E6-956C-40BF-9BD7-6E67A2677D03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6CC23-27F0-45C9-BE74-E6E04F1111AD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200" kern="1200"/>
            <a:t>マーカーをタップした時、その店の情報をポップアップ表示されるようになった</a:t>
          </a:r>
          <a:endParaRPr lang="en-US" sz="1200" kern="120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46E15-52C6-C54F-86BA-4F91B83D11F4}">
      <dsp:nvSpPr>
        <dsp:cNvPr id="0" name=""/>
        <dsp:cNvSpPr/>
      </dsp:nvSpPr>
      <dsp:spPr>
        <a:xfrm>
          <a:off x="0" y="61698"/>
          <a:ext cx="10515600" cy="13593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600" kern="1200"/>
            <a:t>徒歩何分で行けるかの検索</a:t>
          </a:r>
          <a:r>
            <a:rPr lang="ja-JP" sz="2600" kern="1200"/>
            <a:t>ができるようになった</a:t>
          </a:r>
          <a:endParaRPr lang="en-US" sz="2600" kern="1200"/>
        </a:p>
      </dsp:txBody>
      <dsp:txXfrm>
        <a:off x="66360" y="128058"/>
        <a:ext cx="10382880" cy="1226673"/>
      </dsp:txXfrm>
    </dsp:sp>
    <dsp:sp modelId="{6DF38B93-8291-2341-ACD4-826ABC213924}">
      <dsp:nvSpPr>
        <dsp:cNvPr id="0" name=""/>
        <dsp:cNvSpPr/>
      </dsp:nvSpPr>
      <dsp:spPr>
        <a:xfrm>
          <a:off x="0" y="1495972"/>
          <a:ext cx="10515600" cy="135939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600" kern="1200"/>
            <a:t>距離順や評価順</a:t>
          </a:r>
          <a:r>
            <a:rPr lang="ja-JP" altLang="en-US" sz="2600" kern="1200"/>
            <a:t>、総合評価</a:t>
          </a:r>
          <a:r>
            <a:rPr lang="ja-JP" sz="2600" kern="1200"/>
            <a:t>で検索した上位５件だけを表示するようにした</a:t>
          </a:r>
          <a:endParaRPr lang="en-US" sz="2600" kern="1200" dirty="0"/>
        </a:p>
      </dsp:txBody>
      <dsp:txXfrm>
        <a:off x="66360" y="1562332"/>
        <a:ext cx="10382880" cy="1226673"/>
      </dsp:txXfrm>
    </dsp:sp>
    <dsp:sp modelId="{706DF879-1716-7D43-BD21-4E7B7912B661}">
      <dsp:nvSpPr>
        <dsp:cNvPr id="0" name=""/>
        <dsp:cNvSpPr/>
      </dsp:nvSpPr>
      <dsp:spPr>
        <a:xfrm>
          <a:off x="0" y="2930245"/>
          <a:ext cx="10515600" cy="135939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600" kern="1200"/>
            <a:t>エレベーターピッチの整合性の向上</a:t>
          </a:r>
          <a:endParaRPr lang="en-US" sz="2600" kern="1200"/>
        </a:p>
      </dsp:txBody>
      <dsp:txXfrm>
        <a:off x="66360" y="2996605"/>
        <a:ext cx="10382880" cy="1226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F9493-5B3E-43D4-8CEE-3229FBBEB21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70A1A-DBD4-4615-90E5-B2AE668E1A67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66ABD-20A9-4395-B4EF-FBD67EBDA2F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200" kern="1200"/>
            <a:t>おすすめ度を計算して、その数値に基づいて検索結果をグラフに表示されるようになった</a:t>
          </a:r>
          <a:endParaRPr lang="en-US" sz="1200" kern="1200"/>
        </a:p>
      </dsp:txBody>
      <dsp:txXfrm>
        <a:off x="75768" y="3053169"/>
        <a:ext cx="3093750" cy="720000"/>
      </dsp:txXfrm>
    </dsp:sp>
    <dsp:sp modelId="{F7FA6FEB-6D0D-4CB0-B62B-3FB1B588D762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D6E04-169E-4D0F-8DE1-05F317E2A68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834CD-2656-42FB-A8C5-07B06B8B658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200" kern="1200"/>
            <a:t>PWA</a:t>
          </a:r>
          <a:r>
            <a:rPr kumimoji="1" lang="ja-JP" sz="1200" kern="1200"/>
            <a:t>化によってスマホで簡単に使えるようになった</a:t>
          </a:r>
          <a:endParaRPr lang="en-US" sz="1200" kern="1200"/>
        </a:p>
      </dsp:txBody>
      <dsp:txXfrm>
        <a:off x="3710925" y="3053169"/>
        <a:ext cx="3093750" cy="720000"/>
      </dsp:txXfrm>
    </dsp:sp>
    <dsp:sp modelId="{927A4CBB-DD2E-4030-8E31-F8B330A36BD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2EA75-7A67-4F95-8503-7ECC79F2883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E7507-617A-4E01-A267-A3A9D61F464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200" kern="1200"/>
            <a:t>UI</a:t>
          </a:r>
          <a:r>
            <a:rPr kumimoji="1" lang="ja-JP" sz="1200" kern="1200"/>
            <a:t>の調整で見やすくなった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0F2D1-7FD5-4EB1-A131-17F8A7C067D0}">
      <dsp:nvSpPr>
        <dsp:cNvPr id="0" name=""/>
        <dsp:cNvSpPr/>
      </dsp:nvSpPr>
      <dsp:spPr>
        <a:xfrm>
          <a:off x="1743228" y="7005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DC6F3-5F76-4A99-AA77-4A8AA154494A}">
      <dsp:nvSpPr>
        <dsp:cNvPr id="0" name=""/>
        <dsp:cNvSpPr/>
      </dsp:nvSpPr>
      <dsp:spPr>
        <a:xfrm>
          <a:off x="555228" y="311489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発表会の準備</a:t>
          </a:r>
          <a:endParaRPr lang="en-US" sz="1800" kern="1200"/>
        </a:p>
      </dsp:txBody>
      <dsp:txXfrm>
        <a:off x="555228" y="3114898"/>
        <a:ext cx="4320000" cy="720000"/>
      </dsp:txXfrm>
    </dsp:sp>
    <dsp:sp modelId="{16D7EC7B-A770-4FE9-A699-FECCD4C1E7A5}">
      <dsp:nvSpPr>
        <dsp:cNvPr id="0" name=""/>
        <dsp:cNvSpPr/>
      </dsp:nvSpPr>
      <dsp:spPr>
        <a:xfrm>
          <a:off x="6819228" y="7005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5A993-29AF-4665-8B97-B3A7B01992B5}">
      <dsp:nvSpPr>
        <dsp:cNvPr id="0" name=""/>
        <dsp:cNvSpPr/>
      </dsp:nvSpPr>
      <dsp:spPr>
        <a:xfrm>
          <a:off x="5631228" y="311489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微調整（グラフに順位を表示する、等）</a:t>
          </a:r>
          <a:endParaRPr lang="en-US" sz="1800" kern="1200"/>
        </a:p>
      </dsp:txBody>
      <dsp:txXfrm>
        <a:off x="5631228" y="311489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BAEE-583E-2049-8E4C-FC7AEEEB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FE654C-8E45-C646-99BD-51FBCF5FC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52A46-925B-7845-A10F-34B2182F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16D13-1ED1-D441-9124-66DCE7D9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B7434-19C3-8C48-8E18-2017405E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09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B9496-1B58-7940-B84A-D43E17D1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468FA1-F2C0-4141-B0D1-F793D468F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A99B5-9372-CE43-AAE4-31981861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C6E68-A289-F948-AC46-E11F483C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B53195-D314-C049-8CDA-DB8FE80B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D60EB5-D486-C247-AB0B-0AD539953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265C19-5AA1-5A45-B21A-9965E592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778A0-5D98-7F43-8164-8EC1978F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A6D00-2CAD-DF47-ADD5-EB499296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93687-C7A1-B341-A197-6685B6A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4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CABC7-5F14-4646-9809-D19B1DC7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82271-8E08-0247-A6CC-6EFFFAE0D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751C69-157E-F245-B039-0A25CE9E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CD9E3-3E27-0648-BC51-E17E4380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9251D-E19B-9D44-965C-CF2A8471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DBCE9-282F-0846-BC43-C1B2A6E7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4BE99-3660-ED45-9B1E-7A8AF83D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01DCFA-82CE-EE47-879F-130E8C2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E00044-8C08-9447-836F-0A380731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D4AC0F-11F4-3D47-8EC1-B15D01A0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14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3D3B0-4B66-8943-B47E-DBF16837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43826-5C51-4648-8E0F-B10F87637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67D83B-B6EA-7C48-8B98-C386FDA6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232644-0C7F-DD46-A520-8C74E690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2BAAD4-A9D5-1B44-AA4F-EB62AEAD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651803-0298-7245-B343-8215E7C3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16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175C3-0A87-2249-B131-D66238D2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A7F739-4E28-5C42-A824-88A6F06F0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1E4B37-F44F-1047-982F-479028FD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AB7396-00B3-5444-943F-7494636A6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AC0652-6658-FA48-BEA4-E9337B427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DA42E6-AB09-444B-BAFF-6E56F3A5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7D4DA5-6573-E941-847C-762DEED4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74E43F-3C8E-FA4D-B060-92643F9E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57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548F-6B2E-264B-803D-E75A0EEB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2AAD72-110C-304B-8207-83C78A88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33C675-266E-5148-A48E-343964CD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34DF3B-16CA-0446-9D9D-35A9AA63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69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120EF1-8E8C-EE49-991C-990CAAAC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00B826-8AE6-894F-B2FA-ECD11145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23EC68-70CE-1345-A185-BF43231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50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96245-7A93-0F43-A0C1-48ADB0FA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3C5B0-30A2-0A48-A5DA-07BB9785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F26423-3BAC-714B-B608-F2FD492B9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0E95A1-6376-0943-8AD1-C711A845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32885A-5C19-9341-B1DE-DCBF5CBB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8FBF9-EEF8-A54C-9905-3C4C9161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6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DFAC8-A83E-AD4C-B21A-48C79662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6D66EB-6460-C042-955E-C2037ED25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A3A378-855F-5840-AC0F-D20B844F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A2884-D942-FD43-9FD1-0E1511BD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E29745-A176-9541-BE61-06BF839B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5E1FDB-8DA4-8B4C-B511-C4837A7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77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2E55F0-6EF8-BE4C-8784-DD946517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F69453-5F49-3245-A6FD-A3810082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BABD38-80C6-DC41-9501-2F6E0F2B3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49BA-E2F4-7449-B40F-CDA9FB8A81FE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ACC814-083D-B147-BBDB-4D8BE0764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187BE7-362E-9D49-B621-D3CFE20ED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24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84F60C-67CC-BF4E-B3A9-888E445E7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ja-JP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チーム遊べる場所</a:t>
            </a:r>
            <a:br>
              <a:rPr kumimoji="1" lang="en-US" altLang="ja-JP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発表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6BC6F7-0FD4-4040-93CB-6A2CAA946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ja-JP" altLang="en-US" sz="2000"/>
              <a:t>金森透有</a:t>
            </a:r>
            <a:endParaRPr kumimoji="1" lang="en-US" altLang="ja-JP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ja-JP" altLang="en-US" sz="2000"/>
              <a:t>大宮直樹</a:t>
            </a:r>
            <a:endParaRPr lang="en-US" altLang="ja-JP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ja-JP" altLang="en-US" sz="2000"/>
              <a:t>綿貫宏哉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054325-62D6-4841-B9D5-BFCA9C4BEB7A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/>
              <a:t>サービス名：</a:t>
            </a:r>
            <a:r>
              <a:rPr kumimoji="1" lang="en-US" altLang="ja-JP" sz="2000"/>
              <a:t>Play Space</a:t>
            </a:r>
          </a:p>
        </p:txBody>
      </p:sp>
    </p:spTree>
    <p:extLst>
      <p:ext uri="{BB962C8B-B14F-4D97-AF65-F5344CB8AC3E}">
        <p14:creationId xmlns:p14="http://schemas.microsoft.com/office/powerpoint/2010/main" val="353661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B5CC2-1504-45C5-98B6-10349A450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D318F-1F6D-7A41-A05C-319C0F6F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Sprint3</a:t>
            </a:r>
            <a:endParaRPr kumimoji="1"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CD100B72-C4D5-47F7-8C43-571B81955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43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193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BFFAC8-B7EA-4F51-B31F-6C0C56C65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512EA1-8059-994A-B431-137BC990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Sprint4</a:t>
            </a:r>
            <a:endParaRPr kumimoji="1"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BC33743E-C1EB-4B11-8801-10FA77803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829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205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976E2D-413F-DE46-90F3-CE92024F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600">
                <a:solidFill>
                  <a:srgbClr val="FFFFFF"/>
                </a:solidFill>
              </a:rPr>
              <a:t>おすすめ度の計算式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4828A-98A5-E54E-B01B-DA2F68733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44686"/>
                <a:ext cx="10515600" cy="3738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6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6600" i="1">
                          <a:latin typeface="Cambria Math" panose="02040503050406030204" pitchFamily="18" charset="0"/>
                        </a:rPr>
                        <m:t>評価</m:t>
                      </m:r>
                      <m:r>
                        <a:rPr lang="en-US" altLang="ja-JP" sz="6600" b="0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kumimoji="1" lang="en-US" altLang="ja-JP" sz="6600" b="0" i="1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ja-JP" altLang="en-US" sz="6600" i="1">
                          <a:latin typeface="Cambria Math" panose="02040503050406030204" pitchFamily="18" charset="0"/>
                        </a:rPr>
                        <m:t>距離</m:t>
                      </m:r>
                      <m:r>
                        <a:rPr lang="en-US" altLang="ja-JP" sz="6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6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kumimoji="1" lang="en-US" altLang="ja-JP" sz="6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66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4828A-98A5-E54E-B01B-DA2F68733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44686"/>
                <a:ext cx="10515600" cy="3738562"/>
              </a:xfrm>
              <a:blipFill>
                <a:blip r:embed="rId2"/>
                <a:stretch>
                  <a:fillRect t="-40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03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22C830A-30E0-0648-ACA2-875EFE62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kumimoji="1" lang="en-US" altLang="ja-JP" sz="4000"/>
              <a:t>Sprint5</a:t>
            </a:r>
            <a:endParaRPr kumimoji="1" lang="ja-JP" alt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06FDAF4-025D-4499-A3F6-D16A119F2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55585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04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0854C-61B0-424D-B388-B87F242E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/>
              <a:t>エレベーターピッチ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FDEB0-FBD5-C64A-915C-1D0218BE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968"/>
            <a:ext cx="10515600" cy="4201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ja-JP" sz="3600" dirty="0"/>
              <a:t>Google map</a:t>
            </a:r>
            <a:r>
              <a:rPr lang="ja-JP" altLang="en-US" sz="3600"/>
              <a:t>よりも手軽に簡単に遊ぶ場所の検索をしたい </a:t>
            </a:r>
            <a:r>
              <a:rPr lang="ja-JP" altLang="en-US" sz="3600">
                <a:solidFill>
                  <a:srgbClr val="FF0000"/>
                </a:solidFill>
              </a:rPr>
              <a:t>学生</a:t>
            </a:r>
            <a:r>
              <a:rPr lang="ja-JP" altLang="en-US" sz="3600"/>
              <a:t>向けの </a:t>
            </a:r>
            <a:r>
              <a:rPr lang="en" altLang="ja-JP" sz="3600" dirty="0" err="1">
                <a:solidFill>
                  <a:srgbClr val="FF0000"/>
                </a:solidFill>
              </a:rPr>
              <a:t>PlaySpace</a:t>
            </a:r>
            <a:r>
              <a:rPr lang="ja-JP" altLang="en-US" sz="3600"/>
              <a:t>のというプロダクトは </a:t>
            </a:r>
            <a:r>
              <a:rPr lang="ja-JP" altLang="en-US" sz="3600">
                <a:solidFill>
                  <a:srgbClr val="FF0000"/>
                </a:solidFill>
              </a:rPr>
              <a:t>場所検索ツール</a:t>
            </a:r>
            <a:r>
              <a:rPr lang="ja-JP" altLang="en-US" sz="3600"/>
              <a:t>です。 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これは、</a:t>
            </a:r>
            <a:r>
              <a:rPr lang="ja-JP" altLang="en-US" sz="3600">
                <a:solidFill>
                  <a:srgbClr val="FF0000"/>
                </a:solidFill>
              </a:rPr>
              <a:t>時間を短縮でき</a:t>
            </a:r>
            <a:r>
              <a:rPr lang="ja-JP" altLang="en-US" sz="3600"/>
              <a:t>、 </a:t>
            </a:r>
            <a:r>
              <a:rPr lang="en" altLang="ja-JP" sz="3600" dirty="0">
                <a:solidFill>
                  <a:srgbClr val="FF0000"/>
                </a:solidFill>
              </a:rPr>
              <a:t>Google Map</a:t>
            </a:r>
            <a:r>
              <a:rPr lang="ja-JP" altLang="en-US" sz="3600"/>
              <a:t>とは違って、 より</a:t>
            </a:r>
            <a:r>
              <a:rPr lang="ja-JP" altLang="en-US" sz="3600">
                <a:solidFill>
                  <a:srgbClr val="FF0000"/>
                </a:solidFill>
              </a:rPr>
              <a:t>見やすく</a:t>
            </a:r>
            <a:r>
              <a:rPr lang="ja-JP" altLang="en-US" sz="3600"/>
              <a:t>、より</a:t>
            </a:r>
            <a:r>
              <a:rPr lang="ja-JP" altLang="en-US" sz="3600">
                <a:solidFill>
                  <a:srgbClr val="FF0000"/>
                </a:solidFill>
              </a:rPr>
              <a:t>早い</a:t>
            </a:r>
            <a:r>
              <a:rPr lang="ja-JP" altLang="en-US" sz="3600"/>
              <a:t>という特徴が備わっています。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0571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A2B6F4-8CC7-924E-B5C4-8B9512A4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ja-JP" altLang="en-US" sz="3400">
                <a:solidFill>
                  <a:schemeClr val="bg1"/>
                </a:solidFill>
              </a:rPr>
              <a:t>特徴的な機能やサービスその１</a:t>
            </a:r>
            <a:endParaRPr kumimoji="1" lang="ja-JP" altLang="en-US" sz="340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196308-BFB6-DF46-BB36-17562E00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fontAlgn="base"/>
            <a:r>
              <a:rPr lang="ja-JP" altLang="en-US" sz="2000">
                <a:solidFill>
                  <a:schemeClr val="bg1">
                    <a:alpha val="60000"/>
                  </a:schemeClr>
                </a:solidFill>
              </a:rPr>
              <a:t>ランキング形式でおすすめの場所５選を割り出してグラフに表示する</a:t>
            </a:r>
            <a:endParaRPr lang="en-US" altLang="ja-JP" sz="2000">
              <a:solidFill>
                <a:schemeClr val="bg1">
                  <a:alpha val="60000"/>
                </a:schemeClr>
              </a:solidFill>
            </a:endParaRPr>
          </a:p>
          <a:p>
            <a:pPr marL="0" indent="0" fontAlgn="base">
              <a:buNone/>
            </a:pPr>
            <a:endParaRPr lang="en-US" altLang="ja-JP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図 4" descr="グラフ, じょうごグラフ&#10;&#10;自動的に生成された説明">
            <a:extLst>
              <a:ext uri="{FF2B5EF4-FFF2-40B4-BE49-F238E27FC236}">
                <a16:creationId xmlns:a16="http://schemas.microsoft.com/office/drawing/2014/main" id="{981BCBAE-3D8D-6142-95F1-14A85D9D4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6" b="-1"/>
          <a:stretch/>
        </p:blipFill>
        <p:spPr>
          <a:xfrm>
            <a:off x="5411053" y="1664069"/>
            <a:ext cx="6014185" cy="35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DEE729-7AD8-2A4E-BA99-BBA49698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ja-JP" altLang="en-US" sz="3400">
                <a:solidFill>
                  <a:schemeClr val="bg1"/>
                </a:solidFill>
              </a:rPr>
              <a:t>特徴的な機能やサービスその２</a:t>
            </a:r>
            <a:endParaRPr kumimoji="1" lang="ja-JP" altLang="en-US" sz="340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05DA57-C6E8-654F-BA05-4EC4897A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ja-JP" altLang="en-US" sz="2000">
                <a:solidFill>
                  <a:schemeClr val="bg1">
                    <a:alpha val="60000"/>
                  </a:schemeClr>
                </a:solidFill>
              </a:rPr>
              <a:t>ボタン一つで簡単に遊びジャンルを検索</a:t>
            </a:r>
            <a:endParaRPr lang="en-US" altLang="ja-JP" sz="2000">
              <a:solidFill>
                <a:schemeClr val="bg1">
                  <a:alpha val="60000"/>
                </a:schemeClr>
              </a:solidFill>
            </a:endParaRPr>
          </a:p>
          <a:p>
            <a:endParaRPr kumimoji="1" lang="ja-JP" alt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AF955697-CB87-CE46-B0C3-CE72A7BD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2774958"/>
            <a:ext cx="6014185" cy="13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5A4996-DED7-4805-8721-AB6B9669B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6239C406-0C93-8645-8775-A673703F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0" y="3269214"/>
            <a:ext cx="3167287" cy="593865"/>
          </a:xfrm>
          <a:prstGeom prst="rect">
            <a:avLst/>
          </a:prstGeom>
        </p:spPr>
      </p:pic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528636" y="194635"/>
            <a:ext cx="4829961" cy="646872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4BB9C5-60FE-914B-8021-55D26417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94" y="1657485"/>
            <a:ext cx="4440320" cy="1451398"/>
          </a:xfrm>
        </p:spPr>
        <p:txBody>
          <a:bodyPr>
            <a:normAutofit/>
          </a:bodyPr>
          <a:lstStyle/>
          <a:p>
            <a:r>
              <a:rPr lang="ja-JP" altLang="en-US" sz="3200">
                <a:solidFill>
                  <a:srgbClr val="FFFFFF"/>
                </a:solidFill>
              </a:rPr>
              <a:t>特徴的な機能やサービスその３</a:t>
            </a:r>
            <a:endParaRPr kumimoji="1" lang="ja-JP" altLang="en-US" sz="320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72F7DB-8CD9-F04B-9C03-3FB53F9A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79228"/>
            <a:ext cx="4384916" cy="1921285"/>
          </a:xfrm>
        </p:spPr>
        <p:txBody>
          <a:bodyPr>
            <a:normAutofit/>
          </a:bodyPr>
          <a:lstStyle/>
          <a:p>
            <a:r>
              <a:rPr lang="ja-JP" altLang="en-US" sz="1600">
                <a:solidFill>
                  <a:srgbClr val="FFFFFF"/>
                </a:solidFill>
              </a:rPr>
              <a:t>徒歩何分で行けるかも自由に検索できる</a:t>
            </a:r>
          </a:p>
          <a:p>
            <a:endParaRPr kumimoji="1" lang="ja-JP" alt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36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B7332CF6-F33B-4721-8B0F-0E4C9FB82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025" r="1" b="39746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ECFB-32B1-514B-B6D8-94064715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3600"/>
              <a:t>チームの役割分担</a:t>
            </a:r>
            <a:endParaRPr kumimoji="1" lang="en-US" altLang="ja-JP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016541-5A72-7C47-88E5-C1FF8978EB2D}"/>
              </a:ext>
            </a:extLst>
          </p:cNvPr>
          <p:cNvSpPr txBox="1"/>
          <p:nvPr/>
        </p:nvSpPr>
        <p:spPr>
          <a:xfrm>
            <a:off x="838200" y="1690688"/>
            <a:ext cx="105156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3600"/>
              <a:t>明確な役割分担はせず、各自必要に応じて機能を付け足していった。</a:t>
            </a:r>
            <a:endParaRPr lang="en-US" altLang="ja-JP" sz="3600"/>
          </a:p>
          <a:p>
            <a:pPr>
              <a:spcAft>
                <a:spcPts val="600"/>
              </a:spcAft>
            </a:pPr>
            <a:endParaRPr kumimoji="1" lang="ja-JP" alt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F78FE959-50D6-4AF3-BE31-56BD01B2D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16224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110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60571-02F3-E341-9C79-BE9DBCF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" y="2766218"/>
            <a:ext cx="11157857" cy="1325563"/>
          </a:xfrm>
        </p:spPr>
        <p:txBody>
          <a:bodyPr>
            <a:noAutofit/>
          </a:bodyPr>
          <a:lstStyle/>
          <a:p>
            <a:r>
              <a:rPr kumimoji="1" lang="ja-JP" altLang="en-US" sz="9600"/>
              <a:t>各スプリントの概要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7B76D-B334-DF41-AF70-D029A11A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4" y="820465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2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166E31-0798-F84C-A41F-1409B662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kumimoji="1" lang="en-US" altLang="ja-JP" sz="6000"/>
              <a:t>Sprint1</a:t>
            </a:r>
            <a:endParaRPr kumimoji="1" lang="ja-JP" alt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76842-E7C2-7F41-A9BD-93028872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ja-JP" altLang="en-US" sz="2200"/>
              <a:t>誰が使うのか、どんなサービスを提供するのかの指針を決定</a:t>
            </a:r>
            <a:endParaRPr lang="en-US" altLang="ja-JP" sz="2200"/>
          </a:p>
          <a:p>
            <a:endParaRPr lang="en-US" altLang="ja-JP" sz="2200"/>
          </a:p>
          <a:p>
            <a:r>
              <a:rPr kumimoji="1" lang="en-US" altLang="ja-JP" sz="2200"/>
              <a:t>Google map API</a:t>
            </a:r>
            <a:r>
              <a:rPr kumimoji="1" lang="ja-JP" altLang="en-US" sz="2200"/>
              <a:t>キーの取得で、位置情報がわかるようになった</a:t>
            </a:r>
            <a:endParaRPr kumimoji="1" lang="en-US" altLang="ja-JP" sz="2200"/>
          </a:p>
          <a:p>
            <a:endParaRPr lang="en-US" altLang="ja-JP" sz="2200"/>
          </a:p>
          <a:p>
            <a:r>
              <a:rPr kumimoji="1" lang="ja-JP" altLang="en-US" sz="2200"/>
              <a:t>フリーワード検索</a:t>
            </a:r>
            <a:r>
              <a:rPr lang="ja-JP" altLang="en-US" sz="2200"/>
              <a:t>ができるようになった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410369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82294-B49E-4092-93E2-08DC80B86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37F1CA-C520-424E-910A-0410845B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/>
              <a:t>Sprint2</a:t>
            </a:r>
            <a:endParaRPr kumimoji="1"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DBB1E69-BEAA-42E8-9A98-72E8D6781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7730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869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345</Words>
  <Application>Microsoft Macintosh PowerPoint</Application>
  <PresentationFormat>ワイド画面</PresentationFormat>
  <Paragraphs>43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Cambria Math</vt:lpstr>
      <vt:lpstr>Office テーマ</vt:lpstr>
      <vt:lpstr>チーム遊べる場所 発表</vt:lpstr>
      <vt:lpstr>エレベーターピッチ</vt:lpstr>
      <vt:lpstr>特徴的な機能やサービスその１</vt:lpstr>
      <vt:lpstr>特徴的な機能やサービスその２</vt:lpstr>
      <vt:lpstr>特徴的な機能やサービスその３</vt:lpstr>
      <vt:lpstr>チームの役割分担</vt:lpstr>
      <vt:lpstr>各スプリントの概要</vt:lpstr>
      <vt:lpstr>Sprint1</vt:lpstr>
      <vt:lpstr>Sprint2</vt:lpstr>
      <vt:lpstr>Sprint3</vt:lpstr>
      <vt:lpstr>Sprint4</vt:lpstr>
      <vt:lpstr>おすすめ度の計算式</vt:lpstr>
      <vt:lpstr>Sprint5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チーム遊べる場所 発表</dc:title>
  <dc:creator>金森透有</dc:creator>
  <cp:lastModifiedBy>金森透有</cp:lastModifiedBy>
  <cp:revision>2</cp:revision>
  <dcterms:created xsi:type="dcterms:W3CDTF">2021-01-20T04:38:04Z</dcterms:created>
  <dcterms:modified xsi:type="dcterms:W3CDTF">2021-01-20T04:51:13Z</dcterms:modified>
</cp:coreProperties>
</file>