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0FED64-500B-4422-9036-0D8CBECAFEF8}">
  <a:tblStyle styleId="{BF0FED64-500B-4422-9036-0D8CBECAF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The current tutoring system is flawed; some students don’t receive the help they need because of time conflicts or other unfortunate circumstances, such as an overfilled help queue. 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Other times, students ask professors for help and are then redirected to ALAC tutors, or only have minor questions that don’t warrant a full visit to office hours or one-on-one tutoring. 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What can we do to solve this problem?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701150" y="651700"/>
            <a:ext cx="5741700" cy="11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01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Tutor and Student Connection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701150" y="3751150"/>
            <a:ext cx="59685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Made by John Gay, Jonny Koppelman, and Wilson Wong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8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15" name="Shape 115"/>
          <p:cNvGraphicFramePr/>
          <p:nvPr/>
        </p:nvGraphicFramePr>
        <p:xfrm>
          <a:off x="514638" y="71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801875"/>
                <a:gridCol w="1035725"/>
                <a:gridCol w="1855375"/>
                <a:gridCol w="1645500"/>
                <a:gridCol w="1246675"/>
                <a:gridCol w="1529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“What is a linked list?”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“I don’t like pointers”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2018-04-30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“Opportunity Cost”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“Was this project worth the opportunity cost?”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2018-04-30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514650" y="31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828750"/>
                <a:gridCol w="1898075"/>
                <a:gridCol w="1623400"/>
              </a:tblGrid>
              <a:tr h="489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2732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“Just use std::list and pretend you know what you’re doing”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2018-04-30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5200125" y="31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892375"/>
                <a:gridCol w="2536875"/>
              </a:tblGrid>
              <a:tr h="44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Structures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 to ITWS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0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Economics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514650" y="3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8114725"/>
              </a:tblGrid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Forum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514650" y="27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435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5200125" y="27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3429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51425" y="1969950"/>
            <a:ext cx="8520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92225" y="2393600"/>
            <a:ext cx="11277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Feedback for threads (resolved or not)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Tutors get points for resolving threads for system below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Students and Tutors can uparrow other comments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Exportable page for tutors’ resume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Tutor ranking system (recommends higher ranked tutors)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Tutor review page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tutor will have a page with student reviews and rankings		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Chat page between connected students and tutors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More personalized accounts for tutors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859925"/>
            <a:ext cx="85206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Demo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Future Plans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TaSC is a web app meant to connect students and tutors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Inspired by first-hand experience from both students and tutors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Our goal is to create a better and more understanding learning environment by making it easier for students to get help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ALAC can get quite busy during hard homeworks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Some students have quick questions and don’t want to seek out office hours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Students have no formal ways to find private tutors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Areas: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Put data into a database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data from a database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HTML/CSS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JavaScript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PHP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MySQLi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Functionality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Create an account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Login using your email and password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Make a connection by searching desired subject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Connect with a student/tutor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>
                <a:solidFill>
                  <a:srgbClr val="FFFFFF"/>
                </a:solidFill>
              </a:rPr>
              <a:t>Discussion Forum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arenR"/>
            </a:pPr>
            <a:r>
              <a:rPr lang="en">
                <a:solidFill>
                  <a:srgbClr val="FFFFFF"/>
                </a:solidFill>
              </a:rPr>
              <a:t>Browse through subjects to see correlated posts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arenR"/>
            </a:pPr>
            <a:r>
              <a:rPr lang="en">
                <a:solidFill>
                  <a:srgbClr val="FFFFFF"/>
                </a:solidFill>
              </a:rPr>
              <a:t>Make a post in a subject</a:t>
            </a:r>
            <a:endParaRPr>
              <a:solidFill>
                <a:srgbClr val="FFFFFF"/>
              </a:solidFill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arenR"/>
            </a:pPr>
            <a:r>
              <a:rPr lang="en">
                <a:solidFill>
                  <a:srgbClr val="FFFFFF"/>
                </a:solidFill>
              </a:rPr>
              <a:t>Add comments to previous posts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connect.php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Pulls from connections table to output all connections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Uses users table to output each connections info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find.php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Search bar for user to choose subject to find connections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Pulls opposite users with matching subject from user_subjects 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Outputs each user info from users table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connectionmade.php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Activated when Connect button is pushed on find.php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Adds the two ids to connection 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Forum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forum</a:t>
            </a:r>
            <a:r>
              <a:rPr lang="en">
                <a:solidFill>
                  <a:schemeClr val="lt1"/>
                </a:solidFill>
              </a:rPr>
              <a:t>.php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Pulls from forum table to output all threads for the selected subject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comment.php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Pulls the selected thread from forum table using the postid, then outputs it 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Pulls comments from the comments table using the postid, then outputs it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Pushes comment, date of comment and current thread’s postid to the comment table</a:t>
            </a:r>
            <a:endParaRPr>
              <a:solidFill>
                <a:schemeClr val="lt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arenR"/>
            </a:pPr>
            <a:r>
              <a:rPr lang="en">
                <a:solidFill>
                  <a:schemeClr val="lt1"/>
                </a:solidFill>
              </a:rPr>
              <a:t>Then reloads page to load in the comment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R"/>
            </a:pPr>
            <a:r>
              <a:rPr lang="en">
                <a:solidFill>
                  <a:schemeClr val="lt1"/>
                </a:solidFill>
              </a:rPr>
              <a:t>makepost.php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Pushes created thread to the forum table</a:t>
            </a:r>
            <a:endParaRPr>
              <a:solidFill>
                <a:schemeClr val="lt1"/>
              </a:solidFill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arenR"/>
            </a:pPr>
            <a:r>
              <a:rPr lang="en">
                <a:solidFill>
                  <a:schemeClr val="lt1"/>
                </a:solidFill>
              </a:rPr>
              <a:t>Pushes thread with the elements:</a:t>
            </a:r>
            <a:endParaRPr>
              <a:solidFill>
                <a:schemeClr val="lt1"/>
              </a:solidFill>
            </a:endParaRP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Both"/>
            </a:pPr>
            <a:r>
              <a:rPr lang="en">
                <a:solidFill>
                  <a:schemeClr val="lt1"/>
                </a:solidFill>
              </a:rPr>
              <a:t>Topic, Subjectid, Date, and User’s First Name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Shape 103"/>
          <p:cNvGraphicFramePr/>
          <p:nvPr/>
        </p:nvGraphicFramePr>
        <p:xfrm>
          <a:off x="670650" y="6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615025"/>
                <a:gridCol w="974875"/>
                <a:gridCol w="891025"/>
                <a:gridCol w="544775"/>
                <a:gridCol w="1362275"/>
                <a:gridCol w="1321025"/>
                <a:gridCol w="1676025"/>
                <a:gridCol w="543500"/>
              </a:tblGrid>
              <a:tr h="398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first_names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last_name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email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password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tutor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5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Jason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Smith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smithj@rpi.edu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qgW/FOr0ssY/E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“I am a first year…”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9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Grace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Conway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conwag@rpi.edu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qgW/FOr0ssY/E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“I study really hard…”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670650" y="276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789400"/>
                <a:gridCol w="1595000"/>
              </a:tblGrid>
              <a:tr h="3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course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Structures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Intro to ITWS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Economics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Physics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Biology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3485475" y="277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1704575"/>
                <a:gridCol w="1704575"/>
                <a:gridCol w="1704575"/>
              </a:tblGrid>
              <a:tr h="410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r>
                        <a:rPr lang="en" sz="1200"/>
                        <a:t>utor 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</a:t>
                      </a:r>
                      <a:r>
                        <a:rPr lang="en" sz="1200"/>
                        <a:t>tudent id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Intro to ITWS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1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Structures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Shape 106"/>
          <p:cNvGraphicFramePr/>
          <p:nvPr/>
        </p:nvGraphicFramePr>
        <p:xfrm>
          <a:off x="670650" y="22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792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6706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2384400"/>
              </a:tblGrid>
              <a:tr h="341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Subjects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Shape 108"/>
          <p:cNvGraphicFramePr/>
          <p:nvPr/>
        </p:nvGraphicFramePr>
        <p:xfrm>
          <a:off x="34854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{BF0FED64-500B-4422-9036-0D8CBECAFEF8}</a:tableStyleId>
              </a:tblPr>
              <a:tblGrid>
                <a:gridCol w="5113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Connections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