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087B6-FA79-4418-B2DD-A59F1215558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7C0482-C6B9-4F05-A77D-C13C5946621D}">
      <dgm:prSet phldrT="[Text]"/>
      <dgm:spPr/>
      <dgm:t>
        <a:bodyPr/>
        <a:lstStyle/>
        <a:p>
          <a:r>
            <a:rPr lang="en-GB" dirty="0"/>
            <a:t>User wants to explore</a:t>
          </a:r>
        </a:p>
      </dgm:t>
    </dgm:pt>
    <dgm:pt modelId="{D744A5F9-2F53-4883-AAC8-6A17E3900F7A}" type="parTrans" cxnId="{56BD95EC-EC76-4D84-B906-819A0C1923AB}">
      <dgm:prSet/>
      <dgm:spPr/>
      <dgm:t>
        <a:bodyPr/>
        <a:lstStyle/>
        <a:p>
          <a:endParaRPr lang="en-GB"/>
        </a:p>
      </dgm:t>
    </dgm:pt>
    <dgm:pt modelId="{D0D4952D-9659-42F5-960E-523C8304904B}" type="sibTrans" cxnId="{56BD95EC-EC76-4D84-B906-819A0C1923AB}">
      <dgm:prSet/>
      <dgm:spPr/>
      <dgm:t>
        <a:bodyPr/>
        <a:lstStyle/>
        <a:p>
          <a:endParaRPr lang="en-GB"/>
        </a:p>
      </dgm:t>
    </dgm:pt>
    <dgm:pt modelId="{A6B7DB13-A429-4A84-B100-78D60D61B157}">
      <dgm:prSet phldrT="[Text]"/>
      <dgm:spPr/>
      <dgm:t>
        <a:bodyPr/>
        <a:lstStyle/>
        <a:p>
          <a:r>
            <a:rPr lang="en-GB" dirty="0"/>
            <a:t>App will bring up recommendations based on past visits to museums where a trend appears towards a particular category of exhibit</a:t>
          </a:r>
        </a:p>
      </dgm:t>
    </dgm:pt>
    <dgm:pt modelId="{1923D2BE-5B0C-4D4D-B858-E64A94BE7F0A}" type="parTrans" cxnId="{1683656F-61BB-4793-9E5B-A87A62FCDDA7}">
      <dgm:prSet/>
      <dgm:spPr/>
      <dgm:t>
        <a:bodyPr/>
        <a:lstStyle/>
        <a:p>
          <a:endParaRPr lang="en-GB"/>
        </a:p>
      </dgm:t>
    </dgm:pt>
    <dgm:pt modelId="{BC3710A3-5707-4A2A-8680-ACDCAD628015}" type="sibTrans" cxnId="{1683656F-61BB-4793-9E5B-A87A62FCDDA7}">
      <dgm:prSet/>
      <dgm:spPr/>
      <dgm:t>
        <a:bodyPr/>
        <a:lstStyle/>
        <a:p>
          <a:endParaRPr lang="en-GB"/>
        </a:p>
      </dgm:t>
    </dgm:pt>
    <dgm:pt modelId="{E7BD0C3E-6864-4D4E-B451-E2F411E08999}">
      <dgm:prSet phldrT="[Text]"/>
      <dgm:spPr/>
      <dgm:t>
        <a:bodyPr/>
        <a:lstStyle/>
        <a:p>
          <a:r>
            <a:rPr lang="en-GB" dirty="0"/>
            <a:t>User selects exhibit </a:t>
          </a:r>
        </a:p>
      </dgm:t>
    </dgm:pt>
    <dgm:pt modelId="{B8DBDBF7-21E3-4CB8-BCAF-0F612FD39A73}" type="parTrans" cxnId="{6F216367-B664-4668-BE6C-2ED8760E11A4}">
      <dgm:prSet/>
      <dgm:spPr/>
      <dgm:t>
        <a:bodyPr/>
        <a:lstStyle/>
        <a:p>
          <a:endParaRPr lang="en-GB"/>
        </a:p>
      </dgm:t>
    </dgm:pt>
    <dgm:pt modelId="{A0EB7968-66EC-4E14-8E71-1EB0A12E14DB}" type="sibTrans" cxnId="{6F216367-B664-4668-BE6C-2ED8760E11A4}">
      <dgm:prSet/>
      <dgm:spPr/>
      <dgm:t>
        <a:bodyPr/>
        <a:lstStyle/>
        <a:p>
          <a:endParaRPr lang="en-GB"/>
        </a:p>
      </dgm:t>
    </dgm:pt>
    <dgm:pt modelId="{A44A9A93-86E8-4230-82FE-5FD349DA9E01}">
      <dgm:prSet phldrT="[Text]"/>
      <dgm:spPr/>
      <dgm:t>
        <a:bodyPr/>
        <a:lstStyle/>
        <a:p>
          <a:r>
            <a:rPr lang="en-GB" dirty="0"/>
            <a:t>Navigation is to exhibit is shown</a:t>
          </a:r>
        </a:p>
      </dgm:t>
    </dgm:pt>
    <dgm:pt modelId="{82300CCE-D2AA-41AF-9323-57873E7D1760}" type="parTrans" cxnId="{7371797A-746F-4F5C-B018-4AF4D1F91E1D}">
      <dgm:prSet/>
      <dgm:spPr/>
      <dgm:t>
        <a:bodyPr/>
        <a:lstStyle/>
        <a:p>
          <a:endParaRPr lang="en-GB"/>
        </a:p>
      </dgm:t>
    </dgm:pt>
    <dgm:pt modelId="{D85F6D73-71FA-4750-9E45-738E67FC753A}" type="sibTrans" cxnId="{7371797A-746F-4F5C-B018-4AF4D1F91E1D}">
      <dgm:prSet/>
      <dgm:spPr/>
      <dgm:t>
        <a:bodyPr/>
        <a:lstStyle/>
        <a:p>
          <a:endParaRPr lang="en-GB"/>
        </a:p>
      </dgm:t>
    </dgm:pt>
    <dgm:pt modelId="{9812CCC5-DEC9-4EE0-B1BB-23D6C10A2069}" type="pres">
      <dgm:prSet presAssocID="{9F1087B6-FA79-4418-B2DD-A59F1215558A}" presName="Name0" presStyleCnt="0">
        <dgm:presLayoutVars>
          <dgm:dir/>
          <dgm:resizeHandles val="exact"/>
        </dgm:presLayoutVars>
      </dgm:prSet>
      <dgm:spPr/>
    </dgm:pt>
    <dgm:pt modelId="{171ED168-FBF4-48C9-B921-CE4F2DF33535}" type="pres">
      <dgm:prSet presAssocID="{C27C0482-C6B9-4F05-A77D-C13C5946621D}" presName="node" presStyleLbl="node1" presStyleIdx="0" presStyleCnt="4">
        <dgm:presLayoutVars>
          <dgm:bulletEnabled val="1"/>
        </dgm:presLayoutVars>
      </dgm:prSet>
      <dgm:spPr/>
    </dgm:pt>
    <dgm:pt modelId="{D57B324F-42C4-4F99-9D68-625617AF476E}" type="pres">
      <dgm:prSet presAssocID="{D0D4952D-9659-42F5-960E-523C8304904B}" presName="sibTrans" presStyleLbl="sibTrans2D1" presStyleIdx="0" presStyleCnt="3"/>
      <dgm:spPr/>
    </dgm:pt>
    <dgm:pt modelId="{367C1813-5C48-4D6E-BEDD-8B43C1357FFE}" type="pres">
      <dgm:prSet presAssocID="{D0D4952D-9659-42F5-960E-523C8304904B}" presName="connectorText" presStyleLbl="sibTrans2D1" presStyleIdx="0" presStyleCnt="3"/>
      <dgm:spPr/>
    </dgm:pt>
    <dgm:pt modelId="{01D5CBAB-C7AC-46C0-A1A6-671DCEE7A7DB}" type="pres">
      <dgm:prSet presAssocID="{A6B7DB13-A429-4A84-B100-78D60D61B157}" presName="node" presStyleLbl="node1" presStyleIdx="1" presStyleCnt="4" custLinFactNeighborX="-7359" custLinFactNeighborY="0">
        <dgm:presLayoutVars>
          <dgm:bulletEnabled val="1"/>
        </dgm:presLayoutVars>
      </dgm:prSet>
      <dgm:spPr/>
    </dgm:pt>
    <dgm:pt modelId="{4AA073AF-B394-4B6B-B1C9-75D8BD9E3840}" type="pres">
      <dgm:prSet presAssocID="{BC3710A3-5707-4A2A-8680-ACDCAD628015}" presName="sibTrans" presStyleLbl="sibTrans2D1" presStyleIdx="1" presStyleCnt="3" custScaleX="10700"/>
      <dgm:spPr/>
    </dgm:pt>
    <dgm:pt modelId="{3DDB0E5D-D09A-4781-BD08-EB122DDCE029}" type="pres">
      <dgm:prSet presAssocID="{BC3710A3-5707-4A2A-8680-ACDCAD628015}" presName="connectorText" presStyleLbl="sibTrans2D1" presStyleIdx="1" presStyleCnt="3"/>
      <dgm:spPr/>
    </dgm:pt>
    <dgm:pt modelId="{79E011C4-8EF8-41D5-B03E-B3C00DB8998F}" type="pres">
      <dgm:prSet presAssocID="{E7BD0C3E-6864-4D4E-B451-E2F411E08999}" presName="node" presStyleLbl="node1" presStyleIdx="2" presStyleCnt="4" custLinFactX="-8384" custLinFactNeighborX="-100000" custLinFactNeighborY="0">
        <dgm:presLayoutVars>
          <dgm:bulletEnabled val="1"/>
        </dgm:presLayoutVars>
      </dgm:prSet>
      <dgm:spPr/>
    </dgm:pt>
    <dgm:pt modelId="{895A79BB-48DD-44DB-AA34-57D2AB62A762}" type="pres">
      <dgm:prSet presAssocID="{A0EB7968-66EC-4E14-8E71-1EB0A12E14DB}" presName="sibTrans" presStyleLbl="sibTrans2D1" presStyleIdx="2" presStyleCnt="3"/>
      <dgm:spPr/>
    </dgm:pt>
    <dgm:pt modelId="{AC372BDD-F435-47EA-A948-A4B31784ACB3}" type="pres">
      <dgm:prSet presAssocID="{A0EB7968-66EC-4E14-8E71-1EB0A12E14DB}" presName="connectorText" presStyleLbl="sibTrans2D1" presStyleIdx="2" presStyleCnt="3"/>
      <dgm:spPr/>
    </dgm:pt>
    <dgm:pt modelId="{D47CF45F-F90B-479B-9049-203243B10D1B}" type="pres">
      <dgm:prSet presAssocID="{A44A9A93-86E8-4230-82FE-5FD349DA9E01}" presName="node" presStyleLbl="node1" presStyleIdx="3" presStyleCnt="4" custLinFactX="-23434" custLinFactNeighborX="-100000" custLinFactNeighborY="0">
        <dgm:presLayoutVars>
          <dgm:bulletEnabled val="1"/>
        </dgm:presLayoutVars>
      </dgm:prSet>
      <dgm:spPr/>
    </dgm:pt>
  </dgm:ptLst>
  <dgm:cxnLst>
    <dgm:cxn modelId="{C937E303-0969-4524-9B0E-4B56FA5AAE82}" type="presOf" srcId="{D0D4952D-9659-42F5-960E-523C8304904B}" destId="{D57B324F-42C4-4F99-9D68-625617AF476E}" srcOrd="0" destOrd="0" presId="urn:microsoft.com/office/officeart/2005/8/layout/process1"/>
    <dgm:cxn modelId="{34908307-1FE0-41D0-8DD2-5D91159A5935}" type="presOf" srcId="{D0D4952D-9659-42F5-960E-523C8304904B}" destId="{367C1813-5C48-4D6E-BEDD-8B43C1357FFE}" srcOrd="1" destOrd="0" presId="urn:microsoft.com/office/officeart/2005/8/layout/process1"/>
    <dgm:cxn modelId="{23919F2C-79F5-4A6F-9B44-5AA3AA765395}" type="presOf" srcId="{A0EB7968-66EC-4E14-8E71-1EB0A12E14DB}" destId="{AC372BDD-F435-47EA-A948-A4B31784ACB3}" srcOrd="1" destOrd="0" presId="urn:microsoft.com/office/officeart/2005/8/layout/process1"/>
    <dgm:cxn modelId="{ACD15C31-E372-448B-B0A7-56FE37C87B29}" type="presOf" srcId="{BC3710A3-5707-4A2A-8680-ACDCAD628015}" destId="{3DDB0E5D-D09A-4781-BD08-EB122DDCE029}" srcOrd="1" destOrd="0" presId="urn:microsoft.com/office/officeart/2005/8/layout/process1"/>
    <dgm:cxn modelId="{0D680242-78B4-4B41-A32F-DBC8CFD2EF73}" type="presOf" srcId="{BC3710A3-5707-4A2A-8680-ACDCAD628015}" destId="{4AA073AF-B394-4B6B-B1C9-75D8BD9E3840}" srcOrd="0" destOrd="0" presId="urn:microsoft.com/office/officeart/2005/8/layout/process1"/>
    <dgm:cxn modelId="{6F216367-B664-4668-BE6C-2ED8760E11A4}" srcId="{9F1087B6-FA79-4418-B2DD-A59F1215558A}" destId="{E7BD0C3E-6864-4D4E-B451-E2F411E08999}" srcOrd="2" destOrd="0" parTransId="{B8DBDBF7-21E3-4CB8-BCAF-0F612FD39A73}" sibTransId="{A0EB7968-66EC-4E14-8E71-1EB0A12E14DB}"/>
    <dgm:cxn modelId="{1683656F-61BB-4793-9E5B-A87A62FCDDA7}" srcId="{9F1087B6-FA79-4418-B2DD-A59F1215558A}" destId="{A6B7DB13-A429-4A84-B100-78D60D61B157}" srcOrd="1" destOrd="0" parTransId="{1923D2BE-5B0C-4D4D-B858-E64A94BE7F0A}" sibTransId="{BC3710A3-5707-4A2A-8680-ACDCAD628015}"/>
    <dgm:cxn modelId="{D7125159-2581-46A5-9DF1-B67B27053C5E}" type="presOf" srcId="{C27C0482-C6B9-4F05-A77D-C13C5946621D}" destId="{171ED168-FBF4-48C9-B921-CE4F2DF33535}" srcOrd="0" destOrd="0" presId="urn:microsoft.com/office/officeart/2005/8/layout/process1"/>
    <dgm:cxn modelId="{7371797A-746F-4F5C-B018-4AF4D1F91E1D}" srcId="{9F1087B6-FA79-4418-B2DD-A59F1215558A}" destId="{A44A9A93-86E8-4230-82FE-5FD349DA9E01}" srcOrd="3" destOrd="0" parTransId="{82300CCE-D2AA-41AF-9323-57873E7D1760}" sibTransId="{D85F6D73-71FA-4750-9E45-738E67FC753A}"/>
    <dgm:cxn modelId="{6618AA87-B8D0-4FD3-8054-62DC6959215D}" type="presOf" srcId="{A44A9A93-86E8-4230-82FE-5FD349DA9E01}" destId="{D47CF45F-F90B-479B-9049-203243B10D1B}" srcOrd="0" destOrd="0" presId="urn:microsoft.com/office/officeart/2005/8/layout/process1"/>
    <dgm:cxn modelId="{25AF678D-B664-44BB-9C8F-4688A37CCB12}" type="presOf" srcId="{A0EB7968-66EC-4E14-8E71-1EB0A12E14DB}" destId="{895A79BB-48DD-44DB-AA34-57D2AB62A762}" srcOrd="0" destOrd="0" presId="urn:microsoft.com/office/officeart/2005/8/layout/process1"/>
    <dgm:cxn modelId="{146370AF-9A78-4548-B353-02452D2B3463}" type="presOf" srcId="{9F1087B6-FA79-4418-B2DD-A59F1215558A}" destId="{9812CCC5-DEC9-4EE0-B1BB-23D6C10A2069}" srcOrd="0" destOrd="0" presId="urn:microsoft.com/office/officeart/2005/8/layout/process1"/>
    <dgm:cxn modelId="{8D1313D2-F306-4AFC-8BF8-9330936AF262}" type="presOf" srcId="{A6B7DB13-A429-4A84-B100-78D60D61B157}" destId="{01D5CBAB-C7AC-46C0-A1A6-671DCEE7A7DB}" srcOrd="0" destOrd="0" presId="urn:microsoft.com/office/officeart/2005/8/layout/process1"/>
    <dgm:cxn modelId="{1FEA09D8-CD91-45D3-BD0F-A18217683EF4}" type="presOf" srcId="{E7BD0C3E-6864-4D4E-B451-E2F411E08999}" destId="{79E011C4-8EF8-41D5-B03E-B3C00DB8998F}" srcOrd="0" destOrd="0" presId="urn:microsoft.com/office/officeart/2005/8/layout/process1"/>
    <dgm:cxn modelId="{56BD95EC-EC76-4D84-B906-819A0C1923AB}" srcId="{9F1087B6-FA79-4418-B2DD-A59F1215558A}" destId="{C27C0482-C6B9-4F05-A77D-C13C5946621D}" srcOrd="0" destOrd="0" parTransId="{D744A5F9-2F53-4883-AAC8-6A17E3900F7A}" sibTransId="{D0D4952D-9659-42F5-960E-523C8304904B}"/>
    <dgm:cxn modelId="{A02E5973-3FE0-4011-AAC8-3CFBB702255D}" type="presParOf" srcId="{9812CCC5-DEC9-4EE0-B1BB-23D6C10A2069}" destId="{171ED168-FBF4-48C9-B921-CE4F2DF33535}" srcOrd="0" destOrd="0" presId="urn:microsoft.com/office/officeart/2005/8/layout/process1"/>
    <dgm:cxn modelId="{B9676A0F-E85A-4FD1-8C8B-0B417D4DEE4F}" type="presParOf" srcId="{9812CCC5-DEC9-4EE0-B1BB-23D6C10A2069}" destId="{D57B324F-42C4-4F99-9D68-625617AF476E}" srcOrd="1" destOrd="0" presId="urn:microsoft.com/office/officeart/2005/8/layout/process1"/>
    <dgm:cxn modelId="{7FE8761B-81EC-4D39-8D59-5B76A743CC29}" type="presParOf" srcId="{D57B324F-42C4-4F99-9D68-625617AF476E}" destId="{367C1813-5C48-4D6E-BEDD-8B43C1357FFE}" srcOrd="0" destOrd="0" presId="urn:microsoft.com/office/officeart/2005/8/layout/process1"/>
    <dgm:cxn modelId="{16B03824-44F7-461A-8DB7-CE9FA31504FC}" type="presParOf" srcId="{9812CCC5-DEC9-4EE0-B1BB-23D6C10A2069}" destId="{01D5CBAB-C7AC-46C0-A1A6-671DCEE7A7DB}" srcOrd="2" destOrd="0" presId="urn:microsoft.com/office/officeart/2005/8/layout/process1"/>
    <dgm:cxn modelId="{97970412-EC63-474A-97EA-541200D281D9}" type="presParOf" srcId="{9812CCC5-DEC9-4EE0-B1BB-23D6C10A2069}" destId="{4AA073AF-B394-4B6B-B1C9-75D8BD9E3840}" srcOrd="3" destOrd="0" presId="urn:microsoft.com/office/officeart/2005/8/layout/process1"/>
    <dgm:cxn modelId="{6ACF3470-1078-48D4-8C34-46222F6774C3}" type="presParOf" srcId="{4AA073AF-B394-4B6B-B1C9-75D8BD9E3840}" destId="{3DDB0E5D-D09A-4781-BD08-EB122DDCE029}" srcOrd="0" destOrd="0" presId="urn:microsoft.com/office/officeart/2005/8/layout/process1"/>
    <dgm:cxn modelId="{77BE5CC1-557B-4845-9797-BD8D0D782935}" type="presParOf" srcId="{9812CCC5-DEC9-4EE0-B1BB-23D6C10A2069}" destId="{79E011C4-8EF8-41D5-B03E-B3C00DB8998F}" srcOrd="4" destOrd="0" presId="urn:microsoft.com/office/officeart/2005/8/layout/process1"/>
    <dgm:cxn modelId="{AF5B10E2-9E51-47A4-9194-439FB4595D35}" type="presParOf" srcId="{9812CCC5-DEC9-4EE0-B1BB-23D6C10A2069}" destId="{895A79BB-48DD-44DB-AA34-57D2AB62A762}" srcOrd="5" destOrd="0" presId="urn:microsoft.com/office/officeart/2005/8/layout/process1"/>
    <dgm:cxn modelId="{E2039CCD-C884-4348-8771-7D0452EA9166}" type="presParOf" srcId="{895A79BB-48DD-44DB-AA34-57D2AB62A762}" destId="{AC372BDD-F435-47EA-A948-A4B31784ACB3}" srcOrd="0" destOrd="0" presId="urn:microsoft.com/office/officeart/2005/8/layout/process1"/>
    <dgm:cxn modelId="{0A8F90E9-49C8-46D7-8633-F443ACC232CD}" type="presParOf" srcId="{9812CCC5-DEC9-4EE0-B1BB-23D6C10A2069}" destId="{D47CF45F-F90B-479B-9049-203243B10D1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ED168-FBF4-48C9-B921-CE4F2DF33535}">
      <dsp:nvSpPr>
        <dsp:cNvPr id="0" name=""/>
        <dsp:cNvSpPr/>
      </dsp:nvSpPr>
      <dsp:spPr>
        <a:xfrm>
          <a:off x="3571" y="1823555"/>
          <a:ext cx="1561703" cy="177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User wants to explore</a:t>
          </a:r>
        </a:p>
      </dsp:txBody>
      <dsp:txXfrm>
        <a:off x="49312" y="1869296"/>
        <a:ext cx="1470221" cy="1680074"/>
      </dsp:txXfrm>
    </dsp:sp>
    <dsp:sp modelId="{D57B324F-42C4-4F99-9D68-625617AF476E}">
      <dsp:nvSpPr>
        <dsp:cNvPr id="0" name=""/>
        <dsp:cNvSpPr/>
      </dsp:nvSpPr>
      <dsp:spPr>
        <a:xfrm>
          <a:off x="1614038" y="2515682"/>
          <a:ext cx="103377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614038" y="2593142"/>
        <a:ext cx="72364" cy="232382"/>
      </dsp:txXfrm>
    </dsp:sp>
    <dsp:sp modelId="{01D5CBAB-C7AC-46C0-A1A6-671DCEE7A7DB}">
      <dsp:nvSpPr>
        <dsp:cNvPr id="0" name=""/>
        <dsp:cNvSpPr/>
      </dsp:nvSpPr>
      <dsp:spPr>
        <a:xfrm>
          <a:off x="1760327" y="1823555"/>
          <a:ext cx="1561703" cy="177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App will bring up recommendations based on past visits to museums where a trend appears towards a particular category of exhibit</a:t>
          </a:r>
        </a:p>
      </dsp:txBody>
      <dsp:txXfrm>
        <a:off x="1806068" y="1869296"/>
        <a:ext cx="1470221" cy="1680074"/>
      </dsp:txXfrm>
    </dsp:sp>
    <dsp:sp modelId="{4AA073AF-B394-4B6B-B1C9-75D8BD9E3840}">
      <dsp:nvSpPr>
        <dsp:cNvPr id="0" name=""/>
        <dsp:cNvSpPr/>
      </dsp:nvSpPr>
      <dsp:spPr>
        <a:xfrm>
          <a:off x="3467389" y="2515682"/>
          <a:ext cx="16939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3467389" y="2593142"/>
        <a:ext cx="11857" cy="232382"/>
      </dsp:txXfrm>
    </dsp:sp>
    <dsp:sp modelId="{79E011C4-8EF8-41D5-B03E-B3C00DB8998F}">
      <dsp:nvSpPr>
        <dsp:cNvPr id="0" name=""/>
        <dsp:cNvSpPr/>
      </dsp:nvSpPr>
      <dsp:spPr>
        <a:xfrm>
          <a:off x="3620726" y="1823555"/>
          <a:ext cx="1561703" cy="177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User selects exhibit </a:t>
          </a:r>
        </a:p>
      </dsp:txBody>
      <dsp:txXfrm>
        <a:off x="3666467" y="1869296"/>
        <a:ext cx="1470221" cy="1680074"/>
      </dsp:txXfrm>
    </dsp:sp>
    <dsp:sp modelId="{895A79BB-48DD-44DB-AA34-57D2AB62A762}">
      <dsp:nvSpPr>
        <dsp:cNvPr id="0" name=""/>
        <dsp:cNvSpPr/>
      </dsp:nvSpPr>
      <dsp:spPr>
        <a:xfrm>
          <a:off x="5279840" y="2515682"/>
          <a:ext cx="20651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5279840" y="2593142"/>
        <a:ext cx="144558" cy="232382"/>
      </dsp:txXfrm>
    </dsp:sp>
    <dsp:sp modelId="{D47CF45F-F90B-479B-9049-203243B10D1B}">
      <dsp:nvSpPr>
        <dsp:cNvPr id="0" name=""/>
        <dsp:cNvSpPr/>
      </dsp:nvSpPr>
      <dsp:spPr>
        <a:xfrm>
          <a:off x="5572074" y="1823555"/>
          <a:ext cx="1561703" cy="177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Navigation is to exhibit is shown</a:t>
          </a:r>
        </a:p>
      </dsp:txBody>
      <dsp:txXfrm>
        <a:off x="5617815" y="1869296"/>
        <a:ext cx="1470221" cy="1680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D1B1-CD5E-4C98-A7DB-CCFC82DFC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DC3B7-2041-49FC-A83E-68A99BF7B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770A-EAE5-495E-9916-F37FD556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4046-6064-4BE5-AD97-F93CEBC8EAF8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F628-A4F4-4E8C-9322-CC9EC200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54185-3741-4725-9121-D46E947E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43BA-719B-424C-8B04-FF64973AD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9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F14C-5954-457D-9AFC-8A2021E7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367BA-6999-4CAD-A88D-7CF993D3F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FCBED-A2A1-4CEC-BB3A-6F9791E9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4046-6064-4BE5-AD97-F93CEBC8EAF8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A6064-EEFF-4F1B-B25C-05B13CEC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88AA0-3E46-4C05-A2AD-4160DB7F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43BA-719B-424C-8B04-FF64973AD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51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CAEF1-DB4A-4F7D-B053-7D05F89D3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BF4B8-5A71-49A2-BA85-FB710FDE1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CF594-6ACF-4DA3-8689-9D747776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4046-6064-4BE5-AD97-F93CEBC8EAF8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C918-28E8-48F2-8377-A8D94C52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B62A4-8AE1-47CB-A947-D7A4C86E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43BA-719B-424C-8B04-FF64973AD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21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92C3-D794-41D5-B057-7D3FC3CA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6292-8C80-4361-88A9-1613F69D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E395-406F-49BA-8B40-BD14F206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4046-6064-4BE5-AD97-F93CEBC8EAF8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864C-8AE9-4F1A-A93D-4457C9DD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A2AF-FB9D-45FF-AA52-F550B8B4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43BA-719B-424C-8B04-FF64973AD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0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7C7F-6992-46D8-A854-60069D3D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B2DD2-1313-40A9-BE35-9F3E7CE70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8DA4-6002-41A5-A759-CDA2E07F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4046-6064-4BE5-AD97-F93CEBC8EAF8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430E4-2612-4108-A938-091B13D3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81CD-481D-49E4-96E4-F6699EF0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43BA-719B-424C-8B04-FF64973AD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9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F91B-392F-497B-852E-44FE9A58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D340-1A0B-44FE-9AD8-8ECBFC758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DFA22-43CF-4C18-899C-4CB4FFAA1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69B65-0BCA-40D7-B1F9-070EE631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4046-6064-4BE5-AD97-F93CEBC8EAF8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62FC-32A5-4541-AB10-827A254D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109DE-3F1A-4E19-A521-5CDDEBA7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43BA-719B-424C-8B04-FF64973AD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12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2B02-E5FF-4247-8C08-62B7D21B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75F01-DEEE-4F30-A49F-9AFA42DA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5526D-2FD4-4935-A5E3-3D9574984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C62D9-F6C1-4A54-850A-D23F568FE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A48BC-DA0E-4997-A01B-9BE850427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5555-AFF3-4506-833B-F3CC4992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4046-6064-4BE5-AD97-F93CEBC8EAF8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6EF6E-1CB7-4046-99C8-6D405112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76980-39F9-4D9C-9D9F-912E33CA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43BA-719B-424C-8B04-FF64973AD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7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F7C9-D4E9-4F06-A7C8-A121F427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A12D3-719D-46BB-8E6C-3D1AB7B7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4046-6064-4BE5-AD97-F93CEBC8EAF8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FA836-423C-421F-9663-F7E37459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E1ED9-0E56-4E8E-8AB7-BC6E831F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43BA-719B-424C-8B04-FF64973AD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2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E5F08-D1FC-4405-94AC-BA5A698B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4046-6064-4BE5-AD97-F93CEBC8EAF8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71D1F-8FC0-4BCA-9BC1-80D94D68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9040F-58F2-4459-8513-3D202890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43BA-719B-424C-8B04-FF64973AD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15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0BF4-CAC2-4410-85D9-0FCD5443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1F488-119B-4D0F-BDA8-E0D5031B0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F6B7E-E204-4B50-8031-AE45335F5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DD881-7BDC-4851-BA66-2B9BE694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4046-6064-4BE5-AD97-F93CEBC8EAF8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A894A-2D0E-4C55-94A5-F95B464A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731BB-88BC-4622-9165-796019DF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43BA-719B-424C-8B04-FF64973AD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6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D05E-7927-4231-95C5-6078FC4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97EE4-6A8E-4CAA-8581-0DAB214B5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DFB66-95C6-4178-B366-BB33E044A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5F1CA-A6C8-4884-B371-14B0E477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4046-6064-4BE5-AD97-F93CEBC8EAF8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3BBB4-D93F-4D77-88D7-A5836141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DB921-9D1E-44C7-8B9A-3A65A0E2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43BA-719B-424C-8B04-FF64973AD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3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B07E7-F026-4839-BAE4-3812915F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F3199-6ADA-4F8B-A85F-03AC520E3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7833-48FC-43A7-8F32-C40C5C054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64046-6064-4BE5-AD97-F93CEBC8EAF8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5AE46-F5C4-404A-B75D-38937A10D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F37EF-598D-4A89-B2C4-934DCCC9A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543BA-719B-424C-8B04-FF64973AD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0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3DFE9A-CEDC-4BC9-98B9-41BFCB23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1952507"/>
            <a:ext cx="1886213" cy="3362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5F4DA-2ACD-4EDD-8581-14778296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0" y="1984464"/>
            <a:ext cx="1886213" cy="3330837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82A101B-4477-4D74-86CD-51231F379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887728"/>
              </p:ext>
            </p:extLst>
          </p:nvPr>
        </p:nvGraphicFramePr>
        <p:xfrm>
          <a:off x="4851400" y="3672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2DF572A-E78E-4C7E-A063-32E5057F8E98}"/>
              </a:ext>
            </a:extLst>
          </p:cNvPr>
          <p:cNvGrpSpPr/>
          <p:nvPr/>
        </p:nvGrpSpPr>
        <p:grpSpPr>
          <a:xfrm>
            <a:off x="6932486" y="4492652"/>
            <a:ext cx="1230312" cy="1395635"/>
            <a:chOff x="0" y="3783177"/>
            <a:chExt cx="1230312" cy="139563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E9B4499-BEB2-402A-A1A3-3CA32DA12C1C}"/>
                </a:ext>
              </a:extLst>
            </p:cNvPr>
            <p:cNvSpPr/>
            <p:nvPr/>
          </p:nvSpPr>
          <p:spPr>
            <a:xfrm>
              <a:off x="0" y="3783177"/>
              <a:ext cx="1230312" cy="13956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10C6576D-8E0A-4952-8938-7A997C945671}"/>
                </a:ext>
              </a:extLst>
            </p:cNvPr>
            <p:cNvSpPr txBox="1"/>
            <p:nvPr/>
          </p:nvSpPr>
          <p:spPr>
            <a:xfrm>
              <a:off x="36035" y="3819212"/>
              <a:ext cx="1158242" cy="1323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100" kern="1200" dirty="0"/>
                <a:t>Switches to camera AR VR view and will display information about exhibit which camera is pointing at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DDB3830-56E3-463E-94A9-E90E0AA3A41D}"/>
              </a:ext>
            </a:extLst>
          </p:cNvPr>
          <p:cNvSpPr txBox="1"/>
          <p:nvPr/>
        </p:nvSpPr>
        <p:spPr>
          <a:xfrm>
            <a:off x="7262948" y="401296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If not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2777A8-C0C2-4959-A396-3F448681DD16}"/>
              </a:ext>
            </a:extLst>
          </p:cNvPr>
          <p:cNvGrpSpPr/>
          <p:nvPr/>
        </p:nvGrpSpPr>
        <p:grpSpPr>
          <a:xfrm>
            <a:off x="8248264" y="2882923"/>
            <a:ext cx="206511" cy="387302"/>
            <a:chOff x="5279840" y="2515682"/>
            <a:chExt cx="206511" cy="387302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4838CFFD-F903-496E-A072-980C036442E6}"/>
                </a:ext>
              </a:extLst>
            </p:cNvPr>
            <p:cNvSpPr/>
            <p:nvPr/>
          </p:nvSpPr>
          <p:spPr>
            <a:xfrm>
              <a:off x="5279840" y="2515682"/>
              <a:ext cx="20651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Right 4">
              <a:extLst>
                <a:ext uri="{FF2B5EF4-FFF2-40B4-BE49-F238E27FC236}">
                  <a16:creationId xmlns:a16="http://schemas.microsoft.com/office/drawing/2014/main" id="{30BF380E-E7FB-45EF-8E3D-DE93D546CB23}"/>
                </a:ext>
              </a:extLst>
            </p:cNvPr>
            <p:cNvSpPr txBox="1"/>
            <p:nvPr/>
          </p:nvSpPr>
          <p:spPr>
            <a:xfrm>
              <a:off x="5279840" y="2593142"/>
              <a:ext cx="144558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100" kern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9FA5BF-CDDB-4904-9058-099DBB446F03}"/>
              </a:ext>
            </a:extLst>
          </p:cNvPr>
          <p:cNvGrpSpPr/>
          <p:nvPr/>
        </p:nvGrpSpPr>
        <p:grpSpPr>
          <a:xfrm rot="5400000">
            <a:off x="7444385" y="4213049"/>
            <a:ext cx="206511" cy="387302"/>
            <a:chOff x="5279840" y="2515682"/>
            <a:chExt cx="206511" cy="387302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EFF86AD6-B654-4C07-92EB-D8AAA92E4A7A}"/>
                </a:ext>
              </a:extLst>
            </p:cNvPr>
            <p:cNvSpPr/>
            <p:nvPr/>
          </p:nvSpPr>
          <p:spPr>
            <a:xfrm>
              <a:off x="5279840" y="2515682"/>
              <a:ext cx="20651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Right 4">
              <a:extLst>
                <a:ext uri="{FF2B5EF4-FFF2-40B4-BE49-F238E27FC236}">
                  <a16:creationId xmlns:a16="http://schemas.microsoft.com/office/drawing/2014/main" id="{E84DDC9E-5C40-441D-AFAC-0D9152D97E3C}"/>
                </a:ext>
              </a:extLst>
            </p:cNvPr>
            <p:cNvSpPr txBox="1"/>
            <p:nvPr/>
          </p:nvSpPr>
          <p:spPr>
            <a:xfrm>
              <a:off x="5279840" y="2593142"/>
              <a:ext cx="144558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43135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Samuel Orford-Williams</dc:creator>
  <cp:lastModifiedBy>Nicholas Samuel Orford-Williams</cp:lastModifiedBy>
  <cp:revision>2</cp:revision>
  <dcterms:created xsi:type="dcterms:W3CDTF">2018-12-04T22:48:57Z</dcterms:created>
  <dcterms:modified xsi:type="dcterms:W3CDTF">2018-12-04T23:56:52Z</dcterms:modified>
</cp:coreProperties>
</file>