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47"/>
  </p:normalViewPr>
  <p:slideViewPr>
    <p:cSldViewPr snapToGrid="0" snapToObjects="1">
      <p:cViewPr>
        <p:scale>
          <a:sx n="108" d="100"/>
          <a:sy n="108" d="100"/>
        </p:scale>
        <p:origin x="154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AD70D-5547-E344-9F9C-7EB8BA46B8FA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A8475-BCE7-2C43-BA6B-B1948425E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2CBB-2DB5-1244-AAC6-8213BFDD9A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742E-62B4-574B-AB7B-CEAFA937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5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2CBB-2DB5-1244-AAC6-8213BFDD9A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742E-62B4-574B-AB7B-CEAFA937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2CBB-2DB5-1244-AAC6-8213BFDD9A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742E-62B4-574B-AB7B-CEAFA937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6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2CBB-2DB5-1244-AAC6-8213BFDD9A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742E-62B4-574B-AB7B-CEAFA937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8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2CBB-2DB5-1244-AAC6-8213BFDD9A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742E-62B4-574B-AB7B-CEAFA937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8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2CBB-2DB5-1244-AAC6-8213BFDD9A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742E-62B4-574B-AB7B-CEAFA937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5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2CBB-2DB5-1244-AAC6-8213BFDD9A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742E-62B4-574B-AB7B-CEAFA937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4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2CBB-2DB5-1244-AAC6-8213BFDD9A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742E-62B4-574B-AB7B-CEAFA937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9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2CBB-2DB5-1244-AAC6-8213BFDD9A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742E-62B4-574B-AB7B-CEAFA937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2CBB-2DB5-1244-AAC6-8213BFDD9A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742E-62B4-574B-AB7B-CEAFA937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2CBB-2DB5-1244-AAC6-8213BFDD9A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742E-62B4-574B-AB7B-CEAFA937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2CBB-2DB5-1244-AAC6-8213BFDD9AE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742E-62B4-574B-AB7B-CEAFA9374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0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0"/>
            <a:ext cx="689058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14" y="722340"/>
            <a:ext cx="2922912" cy="48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0"/>
            <a:ext cx="689058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45" y="707571"/>
            <a:ext cx="2899955" cy="487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0"/>
            <a:ext cx="689058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36" y="706007"/>
            <a:ext cx="2930386" cy="49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0"/>
            <a:ext cx="689058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01" y="693414"/>
            <a:ext cx="2948658" cy="48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Tang</dc:creator>
  <cp:lastModifiedBy>Jonathan Tang</cp:lastModifiedBy>
  <cp:revision>6</cp:revision>
  <dcterms:created xsi:type="dcterms:W3CDTF">2019-03-14T23:08:41Z</dcterms:created>
  <dcterms:modified xsi:type="dcterms:W3CDTF">2019-03-15T00:48:22Z</dcterms:modified>
</cp:coreProperties>
</file>