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31d4764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31d4764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31d4764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31d4764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058b42d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058b42d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058b42d3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058b42d3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058b42d3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058b42d3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058b42d3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058b42d3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31d4764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31d4764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31d4764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31d4764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058b42d34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058b42d3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58b42d3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058b42d3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Intern-Buddy matching algorithm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172900"/>
            <a:ext cx="7688100" cy="1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Ollie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Extensions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4832775" y="2411025"/>
            <a:ext cx="1800000" cy="1800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Upload to cloud (ex// AWS Lambda)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2563425" y="2411025"/>
            <a:ext cx="1800000" cy="1800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to learn based on feedback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90525" y="2411025"/>
            <a:ext cx="1800000" cy="1800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 to other locations and </a:t>
            </a:r>
            <a:r>
              <a:rPr lang="en-GB"/>
              <a:t>business areas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7053300" y="2411025"/>
            <a:ext cx="1800000" cy="1800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weighting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06400" y="874800"/>
            <a:ext cx="4609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The Problem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93" name="Google Shape;93;p14"/>
          <p:cNvSpPr txBox="1"/>
          <p:nvPr/>
        </p:nvSpPr>
        <p:spPr>
          <a:xfrm>
            <a:off x="2337750" y="1928550"/>
            <a:ext cx="446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What does a buddy </a:t>
            </a:r>
            <a:r>
              <a:rPr i="1" lang="en-GB" sz="2400"/>
              <a:t>mean</a:t>
            </a:r>
            <a:r>
              <a:rPr lang="en-GB" sz="2400"/>
              <a:t>?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2718150" y="2482650"/>
            <a:ext cx="3707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Advice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Technology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Similar interests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806400" y="12348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Our Focus</a:t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832775" y="2464575"/>
            <a:ext cx="1800000" cy="1800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area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563425" y="2464575"/>
            <a:ext cx="1800000" cy="1800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zones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90525" y="2464575"/>
            <a:ext cx="1800000" cy="1800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you want from a mentor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053300" y="2464575"/>
            <a:ext cx="1800000" cy="1800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lines of business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503675" y="2035975"/>
            <a:ext cx="6836700" cy="22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Inherit assumption - we deliver what you want  = satisfaction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We can collect what we want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“Time available” - you signed up, you will give at least 30 mins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There is enough mentors for mentees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806400" y="1234800"/>
            <a:ext cx="522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Assumptions</a:t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811100" y="2304150"/>
            <a:ext cx="5521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40"/>
              <a:t>Demo</a:t>
            </a:r>
            <a:endParaRPr sz="30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811100" y="936400"/>
            <a:ext cx="5521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40"/>
              <a:t>Compatibility</a:t>
            </a:r>
            <a:r>
              <a:rPr lang="en-GB" sz="3040"/>
              <a:t> Score with weighted feature set</a:t>
            </a:r>
            <a:endParaRPr sz="30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40"/>
              <a:t>Stable Marriage Algorithm</a:t>
            </a:r>
            <a:endParaRPr sz="3040"/>
          </a:p>
        </p:txBody>
      </p:sp>
      <p:sp>
        <p:nvSpPr>
          <p:cNvPr id="120" name="Google Shape;120;p18"/>
          <p:cNvSpPr/>
          <p:nvPr/>
        </p:nvSpPr>
        <p:spPr>
          <a:xfrm>
            <a:off x="3416159" y="2185875"/>
            <a:ext cx="1315200" cy="983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area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757935" y="2185875"/>
            <a:ext cx="1315200" cy="983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zones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170187" y="2185875"/>
            <a:ext cx="1315200" cy="983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you want from a mentor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038707" y="2185875"/>
            <a:ext cx="1315200" cy="983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lines of business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350" y="1916200"/>
            <a:ext cx="1846950" cy="15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252725" y="2304150"/>
            <a:ext cx="255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UI solution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26" y="0"/>
            <a:ext cx="72250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Extensible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Abstract implementation of the system in Event-B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Allows new features and requirements to be added in quickly and see how they fit 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Advantages include being able to spot errors and unwanted deadlocks early on, checking whether the requirements are met before and after an event.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Extra features added include: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HR’s forcing a marriage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Remove the limit for only interns to join, so all employees can join the scheme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Allow both married couples and forced marriage couples to divorce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