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8" r:id="rId7"/>
    <p:sldId id="269" r:id="rId8"/>
    <p:sldId id="271" r:id="rId9"/>
    <p:sldId id="272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492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11/13/2023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11/13/2023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11/13/2023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11/13/2023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11/13/2023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11/13/2023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11/13/2023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11/13/2023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11/13/2023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11/13/2023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11/13/2023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11/13/2023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11/13/2023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11/13/2023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411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Jonathan Lam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Application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 on Track! by Jonathan Lam</a:t>
            </a:r>
          </a:p>
          <a:p>
            <a:r>
              <a:rPr lang="en-US" dirty="0"/>
              <a:t>I have spent around 1-2 hours everyday for the past few weeks, but it might take another 2-4 weeks to finish implementing all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uilding entrance and elevators">
            <a:extLst>
              <a:ext uri="{FF2B5EF4-FFF2-40B4-BE49-F238E27FC236}">
                <a16:creationId xmlns:a16="http://schemas.microsoft.com/office/drawing/2014/main" id="{3C3A5590-131F-5303-56C4-BB76556BC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3440185"/>
            <a:ext cx="4873453" cy="3250555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Elevator Pitch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2E80E30-78F9-2F14-8259-DF51A1289BE7}"/>
              </a:ext>
            </a:extLst>
          </p:cNvPr>
          <p:cNvSpPr txBox="1">
            <a:spLocks/>
          </p:cNvSpPr>
          <p:nvPr/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you're like me and struggle with not eating enough or (in my case) eating to much, looking for a great app to track your daily nutrition is essential. My app "Stay on Track!" will help anyone effortlessly keep track of nutrition management and reach their goals. While there are a numerous amount of fitness apps out there, this is the only app you will ever need again!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8305800" cy="4572000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Users are people who want to become healthier by keeping track of their nutritional intake and reach their health goals</a:t>
            </a:r>
            <a:r>
              <a:rPr lang="en-US" dirty="0"/>
              <a:t> </a:t>
            </a:r>
          </a:p>
        </p:txBody>
      </p:sp>
      <p:pic>
        <p:nvPicPr>
          <p:cNvPr id="8" name="Picture 7" descr="Red apple on blue weighing scale">
            <a:extLst>
              <a:ext uri="{FF2B5EF4-FFF2-40B4-BE49-F238E27FC236}">
                <a16:creationId xmlns:a16="http://schemas.microsoft.com/office/drawing/2014/main" id="{3FC07850-6C4C-2E2A-3172-885BE6C637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094" y="3352800"/>
            <a:ext cx="3840435" cy="25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8839200" cy="4572000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Users can track daily nutrition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Users save nutrition information of food for later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Users can look at previous data entries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Users can set nutrition goals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Users can see if they reached their goals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E0CFBA-01EB-452A-9D2E-15EEA6EA7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76129"/>
              </p:ext>
            </p:extLst>
          </p:nvPr>
        </p:nvGraphicFramePr>
        <p:xfrm>
          <a:off x="1674812" y="2133600"/>
          <a:ext cx="812588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803917186"/>
                    </a:ext>
                  </a:extLst>
                </a:gridCol>
                <a:gridCol w="4011084">
                  <a:extLst>
                    <a:ext uri="{9D8B030D-6E8A-4147-A177-3AD203B41FA5}">
                      <a16:colId xmlns:a16="http://schemas.microsoft.com/office/drawing/2014/main" val="2230490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03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 can track daily nutrition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9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Users save nutrition information of food for later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2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Users can look at previous data entries</a:t>
                      </a:r>
                      <a:r>
                        <a:rPr lang="en-US" sz="1600" dirty="0"/>
                        <a:t> 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2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Users can set nutrition goals</a:t>
                      </a:r>
                      <a:r>
                        <a:rPr lang="en-US" sz="1600" dirty="0"/>
                        <a:t> 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99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Users can see if they reached their goals 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98089"/>
                  </a:ext>
                </a:extLst>
              </a:tr>
            </a:tbl>
          </a:graphicData>
        </a:graphic>
      </p:graphicFrame>
      <p:sp>
        <p:nvSpPr>
          <p:cNvPr id="7" name="Title 4">
            <a:extLst>
              <a:ext uri="{FF2B5EF4-FFF2-40B4-BE49-F238E27FC236}">
                <a16:creationId xmlns:a16="http://schemas.microsoft.com/office/drawing/2014/main" id="{DEE7BBDB-2BB6-D983-59FF-E903DDE8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/>
          <a:lstStyle/>
          <a:p>
            <a:r>
              <a:rPr lang="en-US" dirty="0"/>
              <a:t>Current Progress</a:t>
            </a:r>
          </a:p>
        </p:txBody>
      </p:sp>
    </p:spTree>
    <p:extLst>
      <p:ext uri="{BB962C8B-B14F-4D97-AF65-F5344CB8AC3E}">
        <p14:creationId xmlns:p14="http://schemas.microsoft.com/office/powerpoint/2010/main" val="286705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18</TotalTime>
  <Words>222</Words>
  <Application>Microsoft Office PowerPoint</Application>
  <PresentationFormat>Custom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Constantia</vt:lpstr>
      <vt:lpstr>Cooking 16x9</vt:lpstr>
      <vt:lpstr>CPSC 411 Final Project</vt:lpstr>
      <vt:lpstr>My Application</vt:lpstr>
      <vt:lpstr>The Elevator Pitch</vt:lpstr>
      <vt:lpstr>Users</vt:lpstr>
      <vt:lpstr>Features</vt:lpstr>
      <vt:lpstr>Current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411 Final Project</dc:title>
  <dc:creator>zz-Lam, Jonathan</dc:creator>
  <cp:lastModifiedBy>zz-Lam, Jonathan</cp:lastModifiedBy>
  <cp:revision>1</cp:revision>
  <dcterms:created xsi:type="dcterms:W3CDTF">2023-11-13T08:26:42Z</dcterms:created>
  <dcterms:modified xsi:type="dcterms:W3CDTF">2023-11-13T08:45:09Z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