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409D58-5E27-4F95-8E21-806071D64100}" v="6" dt="2021-06-30T21:06:50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892D04C-022E-4227-B70A-934A2E8F120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8510-B23E-4204-80FE-9CC13661D58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460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D04C-022E-4227-B70A-934A2E8F120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8510-B23E-4204-80FE-9CC13661D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4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D04C-022E-4227-B70A-934A2E8F120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8510-B23E-4204-80FE-9CC13661D58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90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D04C-022E-4227-B70A-934A2E8F120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8510-B23E-4204-80FE-9CC13661D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8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D04C-022E-4227-B70A-934A2E8F120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8510-B23E-4204-80FE-9CC13661D58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25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D04C-022E-4227-B70A-934A2E8F120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8510-B23E-4204-80FE-9CC13661D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4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D04C-022E-4227-B70A-934A2E8F120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8510-B23E-4204-80FE-9CC13661D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D04C-022E-4227-B70A-934A2E8F120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8510-B23E-4204-80FE-9CC13661D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2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D04C-022E-4227-B70A-934A2E8F120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8510-B23E-4204-80FE-9CC13661D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036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D04C-022E-4227-B70A-934A2E8F120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8510-B23E-4204-80FE-9CC13661D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D04C-022E-4227-B70A-934A2E8F120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8510-B23E-4204-80FE-9CC13661D58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3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892D04C-022E-4227-B70A-934A2E8F120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B78510-B23E-4204-80FE-9CC13661D58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26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DE60-15BF-4E8E-8309-9EC7440E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782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 spc="-100" dirty="0">
                <a:solidFill>
                  <a:schemeClr val="bg1"/>
                </a:solidFill>
              </a:rPr>
              <a:t>Guided Capstone Big Mountain Resort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5BC40-A3C0-49AC-801F-A2D0A2A36A46}"/>
              </a:ext>
            </a:extLst>
          </p:cNvPr>
          <p:cNvSpPr txBox="1"/>
          <p:nvPr/>
        </p:nvSpPr>
        <p:spPr>
          <a:xfrm>
            <a:off x="0" y="1497496"/>
            <a:ext cx="12192000" cy="13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Jonathan Lampkin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July 2021</a:t>
            </a:r>
          </a:p>
        </p:txBody>
      </p:sp>
    </p:spTree>
    <p:extLst>
      <p:ext uri="{BB962C8B-B14F-4D97-AF65-F5344CB8AC3E}">
        <p14:creationId xmlns:p14="http://schemas.microsoft.com/office/powerpoint/2010/main" val="2965440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CCE7-5DFB-4F2A-832F-F52F2F04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905509" cy="1274618"/>
          </a:xfrm>
        </p:spPr>
        <p:txBody>
          <a:bodyPr/>
          <a:lstStyle/>
          <a:p>
            <a:pPr algn="ctr"/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42D6B-4EC2-4F4A-BC0D-B25659640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822713"/>
            <a:ext cx="6095999" cy="403528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u="sng" dirty="0"/>
              <a:t>Increase revenue</a:t>
            </a: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Increase vertical drop by adding another run</a:t>
            </a: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Add snow making coverage</a:t>
            </a: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Increase the longest run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F3AA9-C133-41C7-8D0B-73DC42F12A50}"/>
              </a:ext>
            </a:extLst>
          </p:cNvPr>
          <p:cNvSpPr txBox="1"/>
          <p:nvPr/>
        </p:nvSpPr>
        <p:spPr>
          <a:xfrm>
            <a:off x="-1" y="1723511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Use a data-driven approach to select a better value for ticket price.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B2BC1D-4B8C-4715-845F-ED751C754429}"/>
              </a:ext>
            </a:extLst>
          </p:cNvPr>
          <p:cNvSpPr txBox="1">
            <a:spLocks/>
          </p:cNvSpPr>
          <p:nvPr/>
        </p:nvSpPr>
        <p:spPr>
          <a:xfrm>
            <a:off x="6096000" y="2822713"/>
            <a:ext cx="6095999" cy="403528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u="sng" dirty="0"/>
              <a:t>Decrease costs</a:t>
            </a: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Permanently remove up to 10 least used runs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0FD0950-76B8-45D3-B010-91C44FC0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644" y="4754216"/>
            <a:ext cx="3894030" cy="2433769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  <a:softEdge rad="330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95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1A90-DFA7-41C8-BF20-9B124722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5382"/>
          </a:xfrm>
        </p:spPr>
        <p:txBody>
          <a:bodyPr/>
          <a:lstStyle/>
          <a:p>
            <a:pPr algn="ctr"/>
            <a:r>
              <a:rPr lang="en-US" dirty="0"/>
              <a:t>Recommendation and key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6D6A-A21C-4D52-B766-BD8EE4856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0347"/>
            <a:ext cx="12192000" cy="85306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/>
              <a:t>Prioritizing cost reduction can best improve gross profit margin.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A1B737-9293-422D-89D8-806D0A437D78}"/>
              </a:ext>
            </a:extLst>
          </p:cNvPr>
          <p:cNvSpPr txBox="1">
            <a:spLocks/>
          </p:cNvSpPr>
          <p:nvPr/>
        </p:nvSpPr>
        <p:spPr>
          <a:xfrm>
            <a:off x="2478217" y="2394334"/>
            <a:ext cx="7235566" cy="43580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Removing up to five runs can: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Reduce costs by upwards of $7,700,000.</a:t>
            </a:r>
            <a:br>
              <a:rPr lang="en-US" sz="2800" dirty="0"/>
            </a:br>
            <a:r>
              <a:rPr lang="en-US" sz="2000" dirty="0"/>
              <a:t>(assumption of each run costing $1,540,000)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Reduce revenue by approximately $1,200,000.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Add up to $6,500,000 to the profit margin.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616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F161-8E83-44B4-BADB-C99F1F30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6738"/>
          </a:xfrm>
        </p:spPr>
        <p:txBody>
          <a:bodyPr/>
          <a:lstStyle/>
          <a:p>
            <a:pPr algn="ctr"/>
            <a:r>
              <a:rPr lang="en-US" dirty="0"/>
              <a:t>Modeling results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2061F84-8C51-498D-AC62-33D680E217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4819" y="2692866"/>
            <a:ext cx="8362362" cy="383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B9F672-A2F0-4DBD-82E8-07EB7EE5834F}"/>
              </a:ext>
            </a:extLst>
          </p:cNvPr>
          <p:cNvSpPr txBox="1">
            <a:spLocks/>
          </p:cNvSpPr>
          <p:nvPr/>
        </p:nvSpPr>
        <p:spPr>
          <a:xfrm>
            <a:off x="647001" y="1291905"/>
            <a:ext cx="10897998" cy="160874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800" dirty="0"/>
              <a:t>Predicted losses to ticket price and revenue respectively, if runs are closed.</a:t>
            </a:r>
          </a:p>
        </p:txBody>
      </p:sp>
    </p:spTree>
    <p:extLst>
      <p:ext uri="{BB962C8B-B14F-4D97-AF65-F5344CB8AC3E}">
        <p14:creationId xmlns:p14="http://schemas.microsoft.com/office/powerpoint/2010/main" val="412199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98F9-69C5-40CA-87BB-4659F83C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17983"/>
          </a:xfrm>
        </p:spPr>
        <p:txBody>
          <a:bodyPr/>
          <a:lstStyle/>
          <a:p>
            <a:pPr algn="ctr"/>
            <a:r>
              <a:rPr lang="en-US" dirty="0"/>
              <a:t>Modeling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321D-F5B0-4EDB-9DD1-787BBB67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941444"/>
            <a:ext cx="10986052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Our suggestion to close runs assumes that each run costs about $1,540,000 seasonally.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Closing just two runs would better benefit the profit margin compared to an additional run.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Operating costs data is needed to evaluate actual cost savings from closing runs.</a:t>
            </a:r>
          </a:p>
        </p:txBody>
      </p:sp>
    </p:spTree>
    <p:extLst>
      <p:ext uri="{BB962C8B-B14F-4D97-AF65-F5344CB8AC3E}">
        <p14:creationId xmlns:p14="http://schemas.microsoft.com/office/powerpoint/2010/main" val="358937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8A45-06AF-4F61-86D9-68F70FCD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64974"/>
          </a:xfrm>
        </p:spPr>
        <p:txBody>
          <a:bodyPr/>
          <a:lstStyle/>
          <a:p>
            <a:pPr algn="ctr"/>
            <a:r>
              <a:rPr lang="en-US" dirty="0"/>
              <a:t>Modeling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AB72-5FA5-4199-8F15-C7541845A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2" y="1848678"/>
            <a:ext cx="11184835" cy="4572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Alternatively,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There is sufficient data to support adding another run.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100" dirty="0"/>
              <a:t>Increase ticket price by $1.99, or $3,500,000 approximated additional revenue.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19905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EA92-C3E5-46C6-90D8-33462B84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64974"/>
          </a:xfrm>
        </p:spPr>
        <p:txBody>
          <a:bodyPr/>
          <a:lstStyle/>
          <a:p>
            <a:pPr algn="ctr"/>
            <a:r>
              <a:rPr lang="en-US" dirty="0"/>
              <a:t>summary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84B4-F028-4DE7-93AD-1BE79EE1B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0" y="2153477"/>
            <a:ext cx="10840280" cy="470452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An additional run is predicted to add $2,000,000 to the profit margin.</a:t>
            </a:r>
          </a:p>
          <a:p>
            <a:pPr lvl="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Current data supports additional run.</a:t>
            </a:r>
            <a:endParaRPr lang="en-US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Removing up to five runs could possibly better benefit the profit margin.</a:t>
            </a:r>
          </a:p>
          <a:p>
            <a:pPr lvl="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More data could support removing runs.</a:t>
            </a:r>
          </a:p>
        </p:txBody>
      </p:sp>
    </p:spTree>
    <p:extLst>
      <p:ext uri="{BB962C8B-B14F-4D97-AF65-F5344CB8AC3E}">
        <p14:creationId xmlns:p14="http://schemas.microsoft.com/office/powerpoint/2010/main" val="3247601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433</TotalTime>
  <Words>242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Tw Cen MT</vt:lpstr>
      <vt:lpstr>Tw Cen MT Condensed</vt:lpstr>
      <vt:lpstr>Wingdings</vt:lpstr>
      <vt:lpstr>Wingdings 3</vt:lpstr>
      <vt:lpstr>Integral</vt:lpstr>
      <vt:lpstr>Guided Capstone Big Mountain Resort</vt:lpstr>
      <vt:lpstr>Problem identification</vt:lpstr>
      <vt:lpstr>Recommendation and key finding</vt:lpstr>
      <vt:lpstr>Modeling results</vt:lpstr>
      <vt:lpstr>Modeling results</vt:lpstr>
      <vt:lpstr>Modeling results</vt:lpstr>
      <vt:lpstr>summary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identification (1-2 slides) Recommendation and key findings (1 slide) Modeling results and analysis (3-4 slides) Summary and conclusion (1 slide)  </dc:title>
  <dc:creator>Jonathan Lampkin</dc:creator>
  <cp:lastModifiedBy>Jonathan Lampkin</cp:lastModifiedBy>
  <cp:revision>80</cp:revision>
  <dcterms:created xsi:type="dcterms:W3CDTF">2021-06-30T20:51:03Z</dcterms:created>
  <dcterms:modified xsi:type="dcterms:W3CDTF">2021-07-02T12:57:10Z</dcterms:modified>
</cp:coreProperties>
</file>