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B_FFA3666C.xml" ContentType="application/vnd.ms-powerpoint.comments+xml"/>
  <Override PartName="/ppt/comments/modernComment_104_7D9813CC.xml" ContentType="application/vnd.ms-powerpoint.comments+xml"/>
  <Override PartName="/ppt/comments/modernComment_10F_1C1C1CC1.xml" ContentType="application/vnd.ms-powerpoint.comments+xml"/>
  <Override PartName="/ppt/comments/modernComment_110_E9BE9836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3" r:id="rId7"/>
    <p:sldId id="267" r:id="rId8"/>
    <p:sldId id="26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8CF155-3D6B-4086-C441-3A56DA97703A}" name="Jonathan Lampkin" initials="JL" userId="b2db8461e68445e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53210-6FE0-42E3-BAB1-FDE469694252}" v="675" dt="2021-11-21T00:23:45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Lampkin" userId="b2db8461e68445e8" providerId="LiveId" clId="{7E153210-6FE0-42E3-BAB1-FDE469694252}"/>
    <pc:docChg chg="undo redo custSel addSld delSld modSld sldOrd">
      <pc:chgData name="Jonathan Lampkin" userId="b2db8461e68445e8" providerId="LiveId" clId="{7E153210-6FE0-42E3-BAB1-FDE469694252}" dt="2021-12-01T15:48:07.502" v="679" actId="47"/>
      <pc:docMkLst>
        <pc:docMk/>
      </pc:docMkLst>
      <pc:sldChg chg="modSp mod">
        <pc:chgData name="Jonathan Lampkin" userId="b2db8461e68445e8" providerId="LiveId" clId="{7E153210-6FE0-42E3-BAB1-FDE469694252}" dt="2021-11-20T22:58:17.334" v="1" actId="20577"/>
        <pc:sldMkLst>
          <pc:docMk/>
          <pc:sldMk cId="962862984" sldId="256"/>
        </pc:sldMkLst>
        <pc:spChg chg="mod">
          <ac:chgData name="Jonathan Lampkin" userId="b2db8461e68445e8" providerId="LiveId" clId="{7E153210-6FE0-42E3-BAB1-FDE469694252}" dt="2021-11-20T22:58:17.334" v="1" actId="20577"/>
          <ac:spMkLst>
            <pc:docMk/>
            <pc:sldMk cId="962862984" sldId="256"/>
            <ac:spMk id="2" creationId="{645D1417-DE1A-4728-A78E-7773F6F7E595}"/>
          </ac:spMkLst>
        </pc:spChg>
      </pc:sldChg>
      <pc:sldChg chg="addSp delSp modSp mod addCm">
        <pc:chgData name="Jonathan Lampkin" userId="b2db8461e68445e8" providerId="LiveId" clId="{7E153210-6FE0-42E3-BAB1-FDE469694252}" dt="2021-11-21T00:20:54.145" v="671"/>
        <pc:sldMkLst>
          <pc:docMk/>
          <pc:sldMk cId="2107118540" sldId="260"/>
        </pc:sldMkLst>
        <pc:spChg chg="mod">
          <ac:chgData name="Jonathan Lampkin" userId="b2db8461e68445e8" providerId="LiveId" clId="{7E153210-6FE0-42E3-BAB1-FDE469694252}" dt="2021-11-21T00:08:56.884" v="611" actId="2711"/>
          <ac:spMkLst>
            <pc:docMk/>
            <pc:sldMk cId="2107118540" sldId="260"/>
            <ac:spMk id="2" creationId="{645D1417-DE1A-4728-A78E-7773F6F7E595}"/>
          </ac:spMkLst>
        </pc:spChg>
        <pc:spChg chg="del">
          <ac:chgData name="Jonathan Lampkin" userId="b2db8461e68445e8" providerId="LiveId" clId="{7E153210-6FE0-42E3-BAB1-FDE469694252}" dt="2021-11-20T23:57:53.032" v="565" actId="478"/>
          <ac:spMkLst>
            <pc:docMk/>
            <pc:sldMk cId="2107118540" sldId="260"/>
            <ac:spMk id="3" creationId="{2D697448-D859-412F-8F06-A1C5EBD6D120}"/>
          </ac:spMkLst>
        </pc:spChg>
        <pc:picChg chg="add del">
          <ac:chgData name="Jonathan Lampkin" userId="b2db8461e68445e8" providerId="LiveId" clId="{7E153210-6FE0-42E3-BAB1-FDE469694252}" dt="2021-11-20T23:57:53.032" v="565" actId="478"/>
          <ac:picMkLst>
            <pc:docMk/>
            <pc:sldMk cId="2107118540" sldId="260"/>
            <ac:picMk id="1026" creationId="{8E0A14D1-9496-47AC-BEBE-66D68FA79560}"/>
          </ac:picMkLst>
        </pc:picChg>
        <pc:picChg chg="add del mod">
          <ac:chgData name="Jonathan Lampkin" userId="b2db8461e68445e8" providerId="LiveId" clId="{7E153210-6FE0-42E3-BAB1-FDE469694252}" dt="2021-11-21T00:00:22.319" v="597" actId="478"/>
          <ac:picMkLst>
            <pc:docMk/>
            <pc:sldMk cId="2107118540" sldId="260"/>
            <ac:picMk id="1028" creationId="{9479747A-0584-4459-A798-45FEE235E2B6}"/>
          </ac:picMkLst>
        </pc:picChg>
        <pc:picChg chg="add del mod">
          <ac:chgData name="Jonathan Lampkin" userId="b2db8461e68445e8" providerId="LiveId" clId="{7E153210-6FE0-42E3-BAB1-FDE469694252}" dt="2021-11-21T00:07:17.292" v="601" actId="478"/>
          <ac:picMkLst>
            <pc:docMk/>
            <pc:sldMk cId="2107118540" sldId="260"/>
            <ac:picMk id="1030" creationId="{664AA8C9-AFC8-4140-898A-AF0C3F6F7654}"/>
          </ac:picMkLst>
        </pc:picChg>
        <pc:picChg chg="add mod">
          <ac:chgData name="Jonathan Lampkin" userId="b2db8461e68445e8" providerId="LiveId" clId="{7E153210-6FE0-42E3-BAB1-FDE469694252}" dt="2021-11-21T00:08:53.033" v="609" actId="1076"/>
          <ac:picMkLst>
            <pc:docMk/>
            <pc:sldMk cId="2107118540" sldId="260"/>
            <ac:picMk id="1032" creationId="{B576E12E-3876-4A76-B8FA-6887B24A49F5}"/>
          </ac:picMkLst>
        </pc:picChg>
      </pc:sldChg>
      <pc:sldChg chg="del">
        <pc:chgData name="Jonathan Lampkin" userId="b2db8461e68445e8" providerId="LiveId" clId="{7E153210-6FE0-42E3-BAB1-FDE469694252}" dt="2021-11-21T00:12:10.620" v="629" actId="47"/>
        <pc:sldMkLst>
          <pc:docMk/>
          <pc:sldMk cId="817688460" sldId="262"/>
        </pc:sldMkLst>
      </pc:sldChg>
      <pc:sldChg chg="addSp modSp mod addCm">
        <pc:chgData name="Jonathan Lampkin" userId="b2db8461e68445e8" providerId="LiveId" clId="{7E153210-6FE0-42E3-BAB1-FDE469694252}" dt="2021-11-21T00:19:36.486" v="669"/>
        <pc:sldMkLst>
          <pc:docMk/>
          <pc:sldMk cId="4288898668" sldId="267"/>
        </pc:sldMkLst>
        <pc:spChg chg="mod">
          <ac:chgData name="Jonathan Lampkin" userId="b2db8461e68445e8" providerId="LiveId" clId="{7E153210-6FE0-42E3-BAB1-FDE469694252}" dt="2021-11-20T23:13:38.397" v="52" actId="20577"/>
          <ac:spMkLst>
            <pc:docMk/>
            <pc:sldMk cId="4288898668" sldId="267"/>
            <ac:spMk id="2" creationId="{645D1417-DE1A-4728-A78E-7773F6F7E595}"/>
          </ac:spMkLst>
        </pc:spChg>
        <pc:spChg chg="mod">
          <ac:chgData name="Jonathan Lampkin" userId="b2db8461e68445e8" providerId="LiveId" clId="{7E153210-6FE0-42E3-BAB1-FDE469694252}" dt="2021-11-21T00:09:59.667" v="618" actId="14100"/>
          <ac:spMkLst>
            <pc:docMk/>
            <pc:sldMk cId="4288898668" sldId="267"/>
            <ac:spMk id="3" creationId="{27BE5FCD-3CF2-4A0E-865E-A30E53A4A789}"/>
          </ac:spMkLst>
        </pc:spChg>
        <pc:spChg chg="add mod">
          <ac:chgData name="Jonathan Lampkin" userId="b2db8461e68445e8" providerId="LiveId" clId="{7E153210-6FE0-42E3-BAB1-FDE469694252}" dt="2021-11-21T00:10:07.619" v="620" actId="1076"/>
          <ac:spMkLst>
            <pc:docMk/>
            <pc:sldMk cId="4288898668" sldId="267"/>
            <ac:spMk id="5" creationId="{133DEDD9-B7FC-47F1-AD50-7617102AE937}"/>
          </ac:spMkLst>
        </pc:spChg>
      </pc:sldChg>
      <pc:sldChg chg="add del ord">
        <pc:chgData name="Jonathan Lampkin" userId="b2db8461e68445e8" providerId="LiveId" clId="{7E153210-6FE0-42E3-BAB1-FDE469694252}" dt="2021-11-21T00:12:07.587" v="628" actId="47"/>
        <pc:sldMkLst>
          <pc:docMk/>
          <pc:sldMk cId="1611920806" sldId="268"/>
        </pc:sldMkLst>
      </pc:sldChg>
      <pc:sldChg chg="addSp delSp modSp add del mod addCm">
        <pc:chgData name="Jonathan Lampkin" userId="b2db8461e68445e8" providerId="LiveId" clId="{7E153210-6FE0-42E3-BAB1-FDE469694252}" dt="2021-12-01T15:48:01.814" v="678" actId="47"/>
        <pc:sldMkLst>
          <pc:docMk/>
          <pc:sldMk cId="3828284285" sldId="269"/>
        </pc:sldMkLst>
        <pc:spChg chg="del mod">
          <ac:chgData name="Jonathan Lampkin" userId="b2db8461e68445e8" providerId="LiveId" clId="{7E153210-6FE0-42E3-BAB1-FDE469694252}" dt="2021-11-21T00:21:23.005" v="675" actId="478"/>
          <ac:spMkLst>
            <pc:docMk/>
            <pc:sldMk cId="3828284285" sldId="269"/>
            <ac:spMk id="3" creationId="{2D697448-D859-412F-8F06-A1C5EBD6D120}"/>
          </ac:spMkLst>
        </pc:spChg>
        <pc:spChg chg="add mod">
          <ac:chgData name="Jonathan Lampkin" userId="b2db8461e68445e8" providerId="LiveId" clId="{7E153210-6FE0-42E3-BAB1-FDE469694252}" dt="2021-11-21T00:21:23.005" v="675" actId="478"/>
          <ac:spMkLst>
            <pc:docMk/>
            <pc:sldMk cId="3828284285" sldId="269"/>
            <ac:spMk id="5" creationId="{C62BE45D-F3D8-4257-A30D-A36570FDD16A}"/>
          </ac:spMkLst>
        </pc:spChg>
        <pc:picChg chg="add">
          <ac:chgData name="Jonathan Lampkin" userId="b2db8461e68445e8" providerId="LiveId" clId="{7E153210-6FE0-42E3-BAB1-FDE469694252}" dt="2021-11-21T00:23:35.801" v="676"/>
          <ac:picMkLst>
            <pc:docMk/>
            <pc:sldMk cId="3828284285" sldId="269"/>
            <ac:picMk id="4098" creationId="{9A23ECB2-7865-48B9-9485-EEE492D198F4}"/>
          </ac:picMkLst>
        </pc:picChg>
      </pc:sldChg>
      <pc:sldChg chg="delSp modSp add del mod ord">
        <pc:chgData name="Jonathan Lampkin" userId="b2db8461e68445e8" providerId="LiveId" clId="{7E153210-6FE0-42E3-BAB1-FDE469694252}" dt="2021-11-21T00:21:07.948" v="672" actId="47"/>
        <pc:sldMkLst>
          <pc:docMk/>
          <pc:sldMk cId="3343101324" sldId="270"/>
        </pc:sldMkLst>
        <pc:spChg chg="del mod">
          <ac:chgData name="Jonathan Lampkin" userId="b2db8461e68445e8" providerId="LiveId" clId="{7E153210-6FE0-42E3-BAB1-FDE469694252}" dt="2021-11-21T00:11:31.656" v="626"/>
          <ac:spMkLst>
            <pc:docMk/>
            <pc:sldMk cId="3343101324" sldId="270"/>
            <ac:spMk id="3" creationId="{27BE5FCD-3CF2-4A0E-865E-A30E53A4A789}"/>
          </ac:spMkLst>
        </pc:spChg>
        <pc:spChg chg="mod">
          <ac:chgData name="Jonathan Lampkin" userId="b2db8461e68445e8" providerId="LiveId" clId="{7E153210-6FE0-42E3-BAB1-FDE469694252}" dt="2021-11-21T00:12:04.028" v="627" actId="1076"/>
          <ac:spMkLst>
            <pc:docMk/>
            <pc:sldMk cId="3343101324" sldId="270"/>
            <ac:spMk id="5" creationId="{133DEDD9-B7FC-47F1-AD50-7617102AE937}"/>
          </ac:spMkLst>
        </pc:spChg>
      </pc:sldChg>
      <pc:sldChg chg="addSp delSp modSp add mod addCm">
        <pc:chgData name="Jonathan Lampkin" userId="b2db8461e68445e8" providerId="LiveId" clId="{7E153210-6FE0-42E3-BAB1-FDE469694252}" dt="2021-11-21T00:20:15.056" v="670"/>
        <pc:sldMkLst>
          <pc:docMk/>
          <pc:sldMk cId="471604417" sldId="271"/>
        </pc:sldMkLst>
        <pc:spChg chg="mod">
          <ac:chgData name="Jonathan Lampkin" userId="b2db8461e68445e8" providerId="LiveId" clId="{7E153210-6FE0-42E3-BAB1-FDE469694252}" dt="2021-11-21T00:12:27.637" v="644" actId="20577"/>
          <ac:spMkLst>
            <pc:docMk/>
            <pc:sldMk cId="471604417" sldId="271"/>
            <ac:spMk id="2" creationId="{645D1417-DE1A-4728-A78E-7773F6F7E595}"/>
          </ac:spMkLst>
        </pc:spChg>
        <pc:picChg chg="del">
          <ac:chgData name="Jonathan Lampkin" userId="b2db8461e68445e8" providerId="LiveId" clId="{7E153210-6FE0-42E3-BAB1-FDE469694252}" dt="2021-11-21T00:12:29.810" v="645" actId="478"/>
          <ac:picMkLst>
            <pc:docMk/>
            <pc:sldMk cId="471604417" sldId="271"/>
            <ac:picMk id="1032" creationId="{B576E12E-3876-4A76-B8FA-6887B24A49F5}"/>
          </ac:picMkLst>
        </pc:picChg>
        <pc:picChg chg="add mod">
          <ac:chgData name="Jonathan Lampkin" userId="b2db8461e68445e8" providerId="LiveId" clId="{7E153210-6FE0-42E3-BAB1-FDE469694252}" dt="2021-11-21T00:16:59.658" v="647" actId="1076"/>
          <ac:picMkLst>
            <pc:docMk/>
            <pc:sldMk cId="471604417" sldId="271"/>
            <ac:picMk id="2050" creationId="{B9AD4A5C-1D9D-43DA-B93A-48C812E2ED86}"/>
          </ac:picMkLst>
        </pc:picChg>
      </pc:sldChg>
      <pc:sldChg chg="addSp delSp modSp add mod addCm">
        <pc:chgData name="Jonathan Lampkin" userId="b2db8461e68445e8" providerId="LiveId" clId="{7E153210-6FE0-42E3-BAB1-FDE469694252}" dt="2021-11-21T00:18:53.154" v="668"/>
        <pc:sldMkLst>
          <pc:docMk/>
          <pc:sldMk cId="3921582134" sldId="272"/>
        </pc:sldMkLst>
        <pc:spChg chg="mod">
          <ac:chgData name="Jonathan Lampkin" userId="b2db8461e68445e8" providerId="LiveId" clId="{7E153210-6FE0-42E3-BAB1-FDE469694252}" dt="2021-11-21T00:17:16.012" v="664" actId="20577"/>
          <ac:spMkLst>
            <pc:docMk/>
            <pc:sldMk cId="3921582134" sldId="272"/>
            <ac:spMk id="2" creationId="{645D1417-DE1A-4728-A78E-7773F6F7E595}"/>
          </ac:spMkLst>
        </pc:spChg>
        <pc:picChg chg="del">
          <ac:chgData name="Jonathan Lampkin" userId="b2db8461e68445e8" providerId="LiveId" clId="{7E153210-6FE0-42E3-BAB1-FDE469694252}" dt="2021-11-21T00:17:21.784" v="665" actId="478"/>
          <ac:picMkLst>
            <pc:docMk/>
            <pc:sldMk cId="3921582134" sldId="272"/>
            <ac:picMk id="2050" creationId="{B9AD4A5C-1D9D-43DA-B93A-48C812E2ED86}"/>
          </ac:picMkLst>
        </pc:picChg>
        <pc:picChg chg="add mod">
          <ac:chgData name="Jonathan Lampkin" userId="b2db8461e68445e8" providerId="LiveId" clId="{7E153210-6FE0-42E3-BAB1-FDE469694252}" dt="2021-11-21T00:17:55.712" v="667" actId="1076"/>
          <ac:picMkLst>
            <pc:docMk/>
            <pc:sldMk cId="3921582134" sldId="272"/>
            <ac:picMk id="3074" creationId="{BD5E05FE-B270-44FA-AD6E-55F6460BC31E}"/>
          </ac:picMkLst>
        </pc:picChg>
      </pc:sldChg>
      <pc:sldChg chg="add del">
        <pc:chgData name="Jonathan Lampkin" userId="b2db8461e68445e8" providerId="LiveId" clId="{7E153210-6FE0-42E3-BAB1-FDE469694252}" dt="2021-12-01T15:48:07.502" v="679" actId="47"/>
        <pc:sldMkLst>
          <pc:docMk/>
          <pc:sldMk cId="4189384093" sldId="273"/>
        </pc:sldMkLst>
      </pc:sldChg>
    </pc:docChg>
  </pc:docChgLst>
  <pc:docChgLst>
    <pc:chgData name="Jonathan Lampkin" userId="b2db8461e68445e8" providerId="LiveId" clId="{2662DD94-DB72-48AA-AAF2-F430B4497255}"/>
    <pc:docChg chg="undo custSel addSld delSld modSld sldOrd">
      <pc:chgData name="Jonathan Lampkin" userId="b2db8461e68445e8" providerId="LiveId" clId="{2662DD94-DB72-48AA-AAF2-F430B4497255}" dt="2021-11-20T19:33:47.048" v="2219" actId="20577"/>
      <pc:docMkLst>
        <pc:docMk/>
      </pc:docMkLst>
      <pc:sldChg chg="addSp modSp mod">
        <pc:chgData name="Jonathan Lampkin" userId="b2db8461e68445e8" providerId="LiveId" clId="{2662DD94-DB72-48AA-AAF2-F430B4497255}" dt="2021-11-19T22:48:22.698" v="412" actId="404"/>
        <pc:sldMkLst>
          <pc:docMk/>
          <pc:sldMk cId="962862984" sldId="256"/>
        </pc:sldMkLst>
        <pc:spChg chg="mod">
          <ac:chgData name="Jonathan Lampkin" userId="b2db8461e68445e8" providerId="LiveId" clId="{2662DD94-DB72-48AA-AAF2-F430B4497255}" dt="2021-11-19T22:48:22.698" v="412" actId="404"/>
          <ac:spMkLst>
            <pc:docMk/>
            <pc:sldMk cId="962862984" sldId="256"/>
            <ac:spMk id="2" creationId="{645D1417-DE1A-4728-A78E-7773F6F7E595}"/>
          </ac:spMkLst>
        </pc:spChg>
        <pc:spChg chg="mod">
          <ac:chgData name="Jonathan Lampkin" userId="b2db8461e68445e8" providerId="LiveId" clId="{2662DD94-DB72-48AA-AAF2-F430B4497255}" dt="2021-11-19T17:28:19.369" v="150" actId="1076"/>
          <ac:spMkLst>
            <pc:docMk/>
            <pc:sldMk cId="962862984" sldId="256"/>
            <ac:spMk id="3" creationId="{2D697448-D859-412F-8F06-A1C5EBD6D120}"/>
          </ac:spMkLst>
        </pc:spChg>
        <pc:spChg chg="add mod">
          <ac:chgData name="Jonathan Lampkin" userId="b2db8461e68445e8" providerId="LiveId" clId="{2662DD94-DB72-48AA-AAF2-F430B4497255}" dt="2021-11-19T17:28:41.799" v="154" actId="1076"/>
          <ac:spMkLst>
            <pc:docMk/>
            <pc:sldMk cId="962862984" sldId="256"/>
            <ac:spMk id="5" creationId="{926B37F6-4561-4B0F-93EF-015A4558E317}"/>
          </ac:spMkLst>
        </pc:spChg>
      </pc:sldChg>
      <pc:sldChg chg="addSp delSp modSp mod">
        <pc:chgData name="Jonathan Lampkin" userId="b2db8461e68445e8" providerId="LiveId" clId="{2662DD94-DB72-48AA-AAF2-F430B4497255}" dt="2021-11-20T18:30:27.388" v="603" actId="1076"/>
        <pc:sldMkLst>
          <pc:docMk/>
          <pc:sldMk cId="4220709304" sldId="257"/>
        </pc:sldMkLst>
        <pc:spChg chg="mod">
          <ac:chgData name="Jonathan Lampkin" userId="b2db8461e68445e8" providerId="LiveId" clId="{2662DD94-DB72-48AA-AAF2-F430B4497255}" dt="2021-11-20T18:26:00.975" v="552" actId="20577"/>
          <ac:spMkLst>
            <pc:docMk/>
            <pc:sldMk cId="4220709304" sldId="257"/>
            <ac:spMk id="2" creationId="{645D1417-DE1A-4728-A78E-7773F6F7E595}"/>
          </ac:spMkLst>
        </pc:spChg>
        <pc:spChg chg="del mod">
          <ac:chgData name="Jonathan Lampkin" userId="b2db8461e68445e8" providerId="LiveId" clId="{2662DD94-DB72-48AA-AAF2-F430B4497255}" dt="2021-11-19T22:24:57.773" v="341" actId="478"/>
          <ac:spMkLst>
            <pc:docMk/>
            <pc:sldMk cId="4220709304" sldId="257"/>
            <ac:spMk id="3" creationId="{2D697448-D859-412F-8F06-A1C5EBD6D120}"/>
          </ac:spMkLst>
        </pc:spChg>
        <pc:spChg chg="add del mod">
          <ac:chgData name="Jonathan Lampkin" userId="b2db8461e68445e8" providerId="LiveId" clId="{2662DD94-DB72-48AA-AAF2-F430B4497255}" dt="2021-11-20T18:25:35.125" v="526" actId="478"/>
          <ac:spMkLst>
            <pc:docMk/>
            <pc:sldMk cId="4220709304" sldId="257"/>
            <ac:spMk id="6" creationId="{B45611AC-DB1E-4BE0-83F4-ACA20E89B5F6}"/>
          </ac:spMkLst>
        </pc:spChg>
        <pc:picChg chg="add del mod">
          <ac:chgData name="Jonathan Lampkin" userId="b2db8461e68445e8" providerId="LiveId" clId="{2662DD94-DB72-48AA-AAF2-F430B4497255}" dt="2021-11-20T18:24:14.348" v="521" actId="478"/>
          <ac:picMkLst>
            <pc:docMk/>
            <pc:sldMk cId="4220709304" sldId="257"/>
            <ac:picMk id="5" creationId="{7887425B-EC57-43D7-9080-F8CB66408C7C}"/>
          </ac:picMkLst>
        </pc:picChg>
        <pc:picChg chg="add mod">
          <ac:chgData name="Jonathan Lampkin" userId="b2db8461e68445e8" providerId="LiveId" clId="{2662DD94-DB72-48AA-AAF2-F430B4497255}" dt="2021-11-20T18:30:27.388" v="603" actId="1076"/>
          <ac:picMkLst>
            <pc:docMk/>
            <pc:sldMk cId="4220709304" sldId="257"/>
            <ac:picMk id="8" creationId="{F04A95CB-E4A2-46E3-90D6-74FE87F374D1}"/>
          </ac:picMkLst>
        </pc:picChg>
      </pc:sldChg>
      <pc:sldChg chg="addSp delSp modSp mod">
        <pc:chgData name="Jonathan Lampkin" userId="b2db8461e68445e8" providerId="LiveId" clId="{2662DD94-DB72-48AA-AAF2-F430B4497255}" dt="2021-11-20T19:26:40.486" v="1829" actId="1076"/>
        <pc:sldMkLst>
          <pc:docMk/>
          <pc:sldMk cId="1634622588" sldId="258"/>
        </pc:sldMkLst>
        <pc:spChg chg="mod">
          <ac:chgData name="Jonathan Lampkin" userId="b2db8461e68445e8" providerId="LiveId" clId="{2662DD94-DB72-48AA-AAF2-F430B4497255}" dt="2021-11-19T22:34:37.612" v="397" actId="1076"/>
          <ac:spMkLst>
            <pc:docMk/>
            <pc:sldMk cId="1634622588" sldId="258"/>
            <ac:spMk id="2" creationId="{645D1417-DE1A-4728-A78E-7773F6F7E595}"/>
          </ac:spMkLst>
        </pc:spChg>
        <pc:spChg chg="del">
          <ac:chgData name="Jonathan Lampkin" userId="b2db8461e68445e8" providerId="LiveId" clId="{2662DD94-DB72-48AA-AAF2-F430B4497255}" dt="2021-11-19T22:34:19.200" v="392" actId="478"/>
          <ac:spMkLst>
            <pc:docMk/>
            <pc:sldMk cId="1634622588" sldId="258"/>
            <ac:spMk id="3" creationId="{2D697448-D859-412F-8F06-A1C5EBD6D120}"/>
          </ac:spMkLst>
        </pc:spChg>
        <pc:picChg chg="add del mod">
          <ac:chgData name="Jonathan Lampkin" userId="b2db8461e68445e8" providerId="LiveId" clId="{2662DD94-DB72-48AA-AAF2-F430B4497255}" dt="2021-11-19T22:33:49.842" v="366" actId="478"/>
          <ac:picMkLst>
            <pc:docMk/>
            <pc:sldMk cId="1634622588" sldId="258"/>
            <ac:picMk id="1026" creationId="{32B9BD04-98BD-4337-9E7A-23B0FF1C4B99}"/>
          </ac:picMkLst>
        </pc:picChg>
        <pc:picChg chg="add del mod">
          <ac:chgData name="Jonathan Lampkin" userId="b2db8461e68445e8" providerId="LiveId" clId="{2662DD94-DB72-48AA-AAF2-F430B4497255}" dt="2021-11-20T19:26:25.347" v="1826" actId="478"/>
          <ac:picMkLst>
            <pc:docMk/>
            <pc:sldMk cId="1634622588" sldId="258"/>
            <ac:picMk id="1028" creationId="{FBD1AA08-D521-42C4-A587-A2C2D907B874}"/>
          </ac:picMkLst>
        </pc:picChg>
        <pc:picChg chg="add mod">
          <ac:chgData name="Jonathan Lampkin" userId="b2db8461e68445e8" providerId="LiveId" clId="{2662DD94-DB72-48AA-AAF2-F430B4497255}" dt="2021-11-20T19:26:40.486" v="1829" actId="1076"/>
          <ac:picMkLst>
            <pc:docMk/>
            <pc:sldMk cId="1634622588" sldId="258"/>
            <ac:picMk id="1030" creationId="{DFEA7FCC-A270-4B7B-AF6D-F04C2336BB6B}"/>
          </ac:picMkLst>
        </pc:picChg>
      </pc:sldChg>
      <pc:sldChg chg="del">
        <pc:chgData name="Jonathan Lampkin" userId="b2db8461e68445e8" providerId="LiveId" clId="{2662DD94-DB72-48AA-AAF2-F430B4497255}" dt="2021-11-20T19:33:35.938" v="2215" actId="47"/>
        <pc:sldMkLst>
          <pc:docMk/>
          <pc:sldMk cId="3877059129" sldId="259"/>
        </pc:sldMkLst>
      </pc:sldChg>
      <pc:sldChg chg="del">
        <pc:chgData name="Jonathan Lampkin" userId="b2db8461e68445e8" providerId="LiveId" clId="{2662DD94-DB72-48AA-AAF2-F430B4497255}" dt="2021-11-20T19:33:30.537" v="2214" actId="47"/>
        <pc:sldMkLst>
          <pc:docMk/>
          <pc:sldMk cId="992349673" sldId="261"/>
        </pc:sldMkLst>
      </pc:sldChg>
      <pc:sldChg chg="modSp mod">
        <pc:chgData name="Jonathan Lampkin" userId="b2db8461e68445e8" providerId="LiveId" clId="{2662DD94-DB72-48AA-AAF2-F430B4497255}" dt="2021-11-19T22:24:36.411" v="339" actId="27636"/>
        <pc:sldMkLst>
          <pc:docMk/>
          <pc:sldMk cId="817688460" sldId="262"/>
        </pc:sldMkLst>
        <pc:spChg chg="mod">
          <ac:chgData name="Jonathan Lampkin" userId="b2db8461e68445e8" providerId="LiveId" clId="{2662DD94-DB72-48AA-AAF2-F430B4497255}" dt="2021-11-19T22:24:36.411" v="339" actId="27636"/>
          <ac:spMkLst>
            <pc:docMk/>
            <pc:sldMk cId="817688460" sldId="262"/>
            <ac:spMk id="3" creationId="{2D697448-D859-412F-8F06-A1C5EBD6D120}"/>
          </ac:spMkLst>
        </pc:spChg>
      </pc:sldChg>
      <pc:sldChg chg="addSp delSp modSp add mod">
        <pc:chgData name="Jonathan Lampkin" userId="b2db8461e68445e8" providerId="LiveId" clId="{2662DD94-DB72-48AA-AAF2-F430B4497255}" dt="2021-11-19T22:48:54.582" v="415" actId="1076"/>
        <pc:sldMkLst>
          <pc:docMk/>
          <pc:sldMk cId="485227333" sldId="263"/>
        </pc:sldMkLst>
        <pc:spChg chg="mod">
          <ac:chgData name="Jonathan Lampkin" userId="b2db8461e68445e8" providerId="LiveId" clId="{2662DD94-DB72-48AA-AAF2-F430B4497255}" dt="2021-11-19T22:48:15.714" v="410" actId="404"/>
          <ac:spMkLst>
            <pc:docMk/>
            <pc:sldMk cId="485227333" sldId="263"/>
            <ac:spMk id="2" creationId="{645D1417-DE1A-4728-A78E-7773F6F7E595}"/>
          </ac:spMkLst>
        </pc:spChg>
        <pc:picChg chg="del">
          <ac:chgData name="Jonathan Lampkin" userId="b2db8461e68445e8" providerId="LiveId" clId="{2662DD94-DB72-48AA-AAF2-F430B4497255}" dt="2021-11-19T22:47:50.386" v="400" actId="478"/>
          <ac:picMkLst>
            <pc:docMk/>
            <pc:sldMk cId="485227333" sldId="263"/>
            <ac:picMk id="1028" creationId="{FBD1AA08-D521-42C4-A587-A2C2D907B874}"/>
          </ac:picMkLst>
        </pc:picChg>
        <pc:picChg chg="add mod">
          <ac:chgData name="Jonathan Lampkin" userId="b2db8461e68445e8" providerId="LiveId" clId="{2662DD94-DB72-48AA-AAF2-F430B4497255}" dt="2021-11-19T22:48:54.582" v="415" actId="1076"/>
          <ac:picMkLst>
            <pc:docMk/>
            <pc:sldMk cId="485227333" sldId="263"/>
            <ac:picMk id="2050" creationId="{C5755149-CCD7-4EB1-B89E-3DA9C27CA91C}"/>
          </ac:picMkLst>
        </pc:picChg>
      </pc:sldChg>
      <pc:sldChg chg="add del">
        <pc:chgData name="Jonathan Lampkin" userId="b2db8461e68445e8" providerId="LiveId" clId="{2662DD94-DB72-48AA-AAF2-F430B4497255}" dt="2021-11-20T19:09:53.208" v="1794" actId="2696"/>
        <pc:sldMkLst>
          <pc:docMk/>
          <pc:sldMk cId="1056867207" sldId="264"/>
        </pc:sldMkLst>
      </pc:sldChg>
      <pc:sldChg chg="new del">
        <pc:chgData name="Jonathan Lampkin" userId="b2db8461e68445e8" providerId="LiveId" clId="{2662DD94-DB72-48AA-AAF2-F430B4497255}" dt="2021-11-20T18:27:55.827" v="557" actId="2696"/>
        <pc:sldMkLst>
          <pc:docMk/>
          <pc:sldMk cId="1804451024" sldId="264"/>
        </pc:sldMkLst>
      </pc:sldChg>
      <pc:sldChg chg="addSp delSp modSp add mod">
        <pc:chgData name="Jonathan Lampkin" userId="b2db8461e68445e8" providerId="LiveId" clId="{2662DD94-DB72-48AA-AAF2-F430B4497255}" dt="2021-11-20T19:07:34.857" v="1793" actId="1036"/>
        <pc:sldMkLst>
          <pc:docMk/>
          <pc:sldMk cId="2692050215" sldId="265"/>
        </pc:sldMkLst>
        <pc:spChg chg="mod">
          <ac:chgData name="Jonathan Lampkin" userId="b2db8461e68445e8" providerId="LiveId" clId="{2662DD94-DB72-48AA-AAF2-F430B4497255}" dt="2021-11-20T19:06:28.603" v="1702" actId="1076"/>
          <ac:spMkLst>
            <pc:docMk/>
            <pc:sldMk cId="2692050215" sldId="265"/>
            <ac:spMk id="2" creationId="{645D1417-DE1A-4728-A78E-7773F6F7E595}"/>
          </ac:spMkLst>
        </pc:spChg>
        <pc:spChg chg="add mod">
          <ac:chgData name="Jonathan Lampkin" userId="b2db8461e68445e8" providerId="LiveId" clId="{2662DD94-DB72-48AA-AAF2-F430B4497255}" dt="2021-11-20T19:07:34.857" v="1793" actId="1036"/>
          <ac:spMkLst>
            <pc:docMk/>
            <pc:sldMk cId="2692050215" sldId="265"/>
            <ac:spMk id="3" creationId="{4080B84A-E91B-4E97-B168-CF35B93B8201}"/>
          </ac:spMkLst>
        </pc:spChg>
        <pc:spChg chg="add mod">
          <ac:chgData name="Jonathan Lampkin" userId="b2db8461e68445e8" providerId="LiveId" clId="{2662DD94-DB72-48AA-AAF2-F430B4497255}" dt="2021-11-20T19:07:34.857" v="1793" actId="1036"/>
          <ac:spMkLst>
            <pc:docMk/>
            <pc:sldMk cId="2692050215" sldId="265"/>
            <ac:spMk id="6" creationId="{DF17D3D3-A2F9-4B50-8EFD-C8D98DDA9126}"/>
          </ac:spMkLst>
        </pc:spChg>
        <pc:spChg chg="add mod">
          <ac:chgData name="Jonathan Lampkin" userId="b2db8461e68445e8" providerId="LiveId" clId="{2662DD94-DB72-48AA-AAF2-F430B4497255}" dt="2021-11-20T19:07:34.857" v="1793" actId="1036"/>
          <ac:spMkLst>
            <pc:docMk/>
            <pc:sldMk cId="2692050215" sldId="265"/>
            <ac:spMk id="9" creationId="{307C2544-EC12-42A5-9EE5-08C0F02A2A81}"/>
          </ac:spMkLst>
        </pc:spChg>
        <pc:spChg chg="add mod">
          <ac:chgData name="Jonathan Lampkin" userId="b2db8461e68445e8" providerId="LiveId" clId="{2662DD94-DB72-48AA-AAF2-F430B4497255}" dt="2021-11-20T19:07:34.857" v="1793" actId="1036"/>
          <ac:spMkLst>
            <pc:docMk/>
            <pc:sldMk cId="2692050215" sldId="265"/>
            <ac:spMk id="10" creationId="{5D4DC8CA-9BEA-4C85-B099-04B5A51F7E0F}"/>
          </ac:spMkLst>
        </pc:spChg>
        <pc:spChg chg="add mod">
          <ac:chgData name="Jonathan Lampkin" userId="b2db8461e68445e8" providerId="LiveId" clId="{2662DD94-DB72-48AA-AAF2-F430B4497255}" dt="2021-11-20T19:07:34.857" v="1793" actId="1036"/>
          <ac:spMkLst>
            <pc:docMk/>
            <pc:sldMk cId="2692050215" sldId="265"/>
            <ac:spMk id="12" creationId="{D0A85FAB-6322-4A8D-8EE3-89AF008C7FFD}"/>
          </ac:spMkLst>
        </pc:spChg>
        <pc:spChg chg="add mod">
          <ac:chgData name="Jonathan Lampkin" userId="b2db8461e68445e8" providerId="LiveId" clId="{2662DD94-DB72-48AA-AAF2-F430B4497255}" dt="2021-11-20T19:07:34.857" v="1793" actId="1036"/>
          <ac:spMkLst>
            <pc:docMk/>
            <pc:sldMk cId="2692050215" sldId="265"/>
            <ac:spMk id="14" creationId="{9E6EC6E2-531D-43FE-A037-CBBA1CF65C5E}"/>
          </ac:spMkLst>
        </pc:spChg>
        <pc:spChg chg="add mod">
          <ac:chgData name="Jonathan Lampkin" userId="b2db8461e68445e8" providerId="LiveId" clId="{2662DD94-DB72-48AA-AAF2-F430B4497255}" dt="2021-11-20T19:07:34.857" v="1793" actId="1036"/>
          <ac:spMkLst>
            <pc:docMk/>
            <pc:sldMk cId="2692050215" sldId="265"/>
            <ac:spMk id="16" creationId="{D1357CA1-C122-4CBB-8098-7765BED2E0DE}"/>
          </ac:spMkLst>
        </pc:spChg>
        <pc:spChg chg="add mod">
          <ac:chgData name="Jonathan Lampkin" userId="b2db8461e68445e8" providerId="LiveId" clId="{2662DD94-DB72-48AA-AAF2-F430B4497255}" dt="2021-11-20T19:07:34.857" v="1793" actId="1036"/>
          <ac:spMkLst>
            <pc:docMk/>
            <pc:sldMk cId="2692050215" sldId="265"/>
            <ac:spMk id="18" creationId="{87DF6ECE-5459-4C39-B3D2-CBD1AADD1965}"/>
          </ac:spMkLst>
        </pc:spChg>
        <pc:spChg chg="add mod">
          <ac:chgData name="Jonathan Lampkin" userId="b2db8461e68445e8" providerId="LiveId" clId="{2662DD94-DB72-48AA-AAF2-F430B4497255}" dt="2021-11-20T19:07:34.857" v="1793" actId="1036"/>
          <ac:spMkLst>
            <pc:docMk/>
            <pc:sldMk cId="2692050215" sldId="265"/>
            <ac:spMk id="20" creationId="{EA3FE263-24AE-4BA8-ACCC-C846822559BD}"/>
          </ac:spMkLst>
        </pc:spChg>
        <pc:spChg chg="add mod">
          <ac:chgData name="Jonathan Lampkin" userId="b2db8461e68445e8" providerId="LiveId" clId="{2662DD94-DB72-48AA-AAF2-F430B4497255}" dt="2021-11-20T19:07:34.857" v="1793" actId="1036"/>
          <ac:spMkLst>
            <pc:docMk/>
            <pc:sldMk cId="2692050215" sldId="265"/>
            <ac:spMk id="22" creationId="{64506873-4E30-4B36-B964-985556A99413}"/>
          </ac:spMkLst>
        </pc:spChg>
        <pc:spChg chg="add mod">
          <ac:chgData name="Jonathan Lampkin" userId="b2db8461e68445e8" providerId="LiveId" clId="{2662DD94-DB72-48AA-AAF2-F430B4497255}" dt="2021-11-20T19:07:34.857" v="1793" actId="1036"/>
          <ac:spMkLst>
            <pc:docMk/>
            <pc:sldMk cId="2692050215" sldId="265"/>
            <ac:spMk id="24" creationId="{CBF1C4B8-4A54-42FF-B01F-1F95344C4B80}"/>
          </ac:spMkLst>
        </pc:spChg>
        <pc:spChg chg="add mod">
          <ac:chgData name="Jonathan Lampkin" userId="b2db8461e68445e8" providerId="LiveId" clId="{2662DD94-DB72-48AA-AAF2-F430B4497255}" dt="2021-11-20T19:07:34.857" v="1793" actId="1036"/>
          <ac:spMkLst>
            <pc:docMk/>
            <pc:sldMk cId="2692050215" sldId="265"/>
            <ac:spMk id="26" creationId="{5B010484-E223-44EE-83B9-80D5932A5382}"/>
          </ac:spMkLst>
        </pc:spChg>
        <pc:picChg chg="del mod">
          <ac:chgData name="Jonathan Lampkin" userId="b2db8461e68445e8" providerId="LiveId" clId="{2662DD94-DB72-48AA-AAF2-F430B4497255}" dt="2021-11-20T18:30:11.250" v="601" actId="478"/>
          <ac:picMkLst>
            <pc:docMk/>
            <pc:sldMk cId="2692050215" sldId="265"/>
            <ac:picMk id="8" creationId="{F04A95CB-E4A2-46E3-90D6-74FE87F374D1}"/>
          </ac:picMkLst>
        </pc:picChg>
      </pc:sldChg>
      <pc:sldChg chg="addSp delSp modSp add mod">
        <pc:chgData name="Jonathan Lampkin" userId="b2db8461e68445e8" providerId="LiveId" clId="{2662DD94-DB72-48AA-AAF2-F430B4497255}" dt="2021-11-20T19:33:44.301" v="2217" actId="20577"/>
        <pc:sldMkLst>
          <pc:docMk/>
          <pc:sldMk cId="264347970" sldId="266"/>
        </pc:sldMkLst>
        <pc:spChg chg="mod">
          <ac:chgData name="Jonathan Lampkin" userId="b2db8461e68445e8" providerId="LiveId" clId="{2662DD94-DB72-48AA-AAF2-F430B4497255}" dt="2021-11-20T19:33:44.301" v="2217" actId="20577"/>
          <ac:spMkLst>
            <pc:docMk/>
            <pc:sldMk cId="264347970" sldId="266"/>
            <ac:spMk id="2" creationId="{645D1417-DE1A-4728-A78E-7773F6F7E595}"/>
          </ac:spMkLst>
        </pc:spChg>
        <pc:spChg chg="add mod">
          <ac:chgData name="Jonathan Lampkin" userId="b2db8461e68445e8" providerId="LiveId" clId="{2662DD94-DB72-48AA-AAF2-F430B4497255}" dt="2021-11-20T19:31:28.299" v="1944" actId="1076"/>
          <ac:spMkLst>
            <pc:docMk/>
            <pc:sldMk cId="264347970" sldId="266"/>
            <ac:spMk id="3" creationId="{27BE5FCD-3CF2-4A0E-865E-A30E53A4A789}"/>
          </ac:spMkLst>
        </pc:spChg>
        <pc:spChg chg="add del mod">
          <ac:chgData name="Jonathan Lampkin" userId="b2db8461e68445e8" providerId="LiveId" clId="{2662DD94-DB72-48AA-AAF2-F430B4497255}" dt="2021-11-20T19:32:58.166" v="2210" actId="478"/>
          <ac:spMkLst>
            <pc:docMk/>
            <pc:sldMk cId="264347970" sldId="266"/>
            <ac:spMk id="4" creationId="{EAB2AE62-3AFB-4D76-9876-612AC39B4FA1}"/>
          </ac:spMkLst>
        </pc:spChg>
        <pc:picChg chg="del">
          <ac:chgData name="Jonathan Lampkin" userId="b2db8461e68445e8" providerId="LiveId" clId="{2662DD94-DB72-48AA-AAF2-F430B4497255}" dt="2021-11-20T19:26:22.289" v="1825" actId="478"/>
          <ac:picMkLst>
            <pc:docMk/>
            <pc:sldMk cId="264347970" sldId="266"/>
            <ac:picMk id="1028" creationId="{FBD1AA08-D521-42C4-A587-A2C2D907B874}"/>
          </ac:picMkLst>
        </pc:picChg>
      </pc:sldChg>
      <pc:sldChg chg="modSp add mod ord">
        <pc:chgData name="Jonathan Lampkin" userId="b2db8461e68445e8" providerId="LiveId" clId="{2662DD94-DB72-48AA-AAF2-F430B4497255}" dt="2021-11-20T19:33:47.048" v="2219" actId="20577"/>
        <pc:sldMkLst>
          <pc:docMk/>
          <pc:sldMk cId="4288898668" sldId="267"/>
        </pc:sldMkLst>
        <pc:spChg chg="mod">
          <ac:chgData name="Jonathan Lampkin" userId="b2db8461e68445e8" providerId="LiveId" clId="{2662DD94-DB72-48AA-AAF2-F430B4497255}" dt="2021-11-20T19:33:47.048" v="2219" actId="20577"/>
          <ac:spMkLst>
            <pc:docMk/>
            <pc:sldMk cId="4288898668" sldId="267"/>
            <ac:spMk id="2" creationId="{645D1417-DE1A-4728-A78E-7773F6F7E595}"/>
          </ac:spMkLst>
        </pc:spChg>
      </pc:sldChg>
    </pc:docChg>
  </pc:docChgLst>
</pc:chgInfo>
</file>

<file path=ppt/comments/modernComment_104_7D9813C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D93417-DF7F-4780-868F-6ADC3FAF473F}" authorId="{538CF155-3D6B-4086-C441-3A56DA97703A}" created="2021-11-21T00:20:54.093">
    <pc:sldMkLst xmlns:pc="http://schemas.microsoft.com/office/powerpoint/2013/main/command">
      <pc:docMk/>
      <pc:sldMk cId="2107118540" sldId="260"/>
    </pc:sldMkLst>
    <p188:txBody>
      <a:bodyPr/>
      <a:lstStyle/>
      <a:p>
        <a:r>
          <a:rPr lang="en-US"/>
          <a:t>Positive correlation of Life Expectancy and Year is likely caused by advancements in medicine and healthcare technology.</a:t>
        </a:r>
      </a:p>
    </p188:txBody>
  </p188:cm>
</p188:cmLst>
</file>

<file path=ppt/comments/modernComment_10B_FFA3666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D38BBB-DA7D-4158-AE53-B33F8BB910E5}" authorId="{538CF155-3D6B-4086-C441-3A56DA97703A}" created="2021-11-21T00:19:36.439">
    <pc:sldMkLst xmlns:pc="http://schemas.microsoft.com/office/powerpoint/2013/main/command">
      <pc:docMk/>
      <pc:sldMk cId="4288898668" sldId="267"/>
    </pc:sldMkLst>
    <p188:txBody>
      <a:bodyPr/>
      <a:lstStyle/>
      <a:p>
        <a:r>
          <a:rPr lang="en-US"/>
          <a:t>maybe just make this a comment card for the visualization above</a:t>
        </a:r>
      </a:p>
    </p188:txBody>
  </p188:cm>
</p188:cmLst>
</file>

<file path=ppt/comments/modernComment_10F_1C1C1CC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66E329-71A8-4E96-B87F-EE7C97C21819}" authorId="{538CF155-3D6B-4086-C441-3A56DA97703A}" created="2021-11-21T00:20:15.003">
    <pc:sldMkLst xmlns:pc="http://schemas.microsoft.com/office/powerpoint/2013/main/command">
      <pc:docMk/>
      <pc:sldMk cId="471604417" sldId="271"/>
    </pc:sldMkLst>
    <p188:txBody>
      <a:bodyPr/>
      <a:lstStyle/>
      <a:p>
        <a:r>
          <a:rPr lang="en-US"/>
          <a:t>1. seeing each other less, 2. global crisis reduced reliability of friends and relatives</a:t>
        </a:r>
      </a:p>
    </p188:txBody>
  </p188:cm>
</p188:cmLst>
</file>

<file path=ppt/comments/modernComment_110_E9BE983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5EBBE1E-1D58-455A-8570-8FD148E96B69}" authorId="{538CF155-3D6B-4086-C441-3A56DA97703A}" created="2021-11-21T00:18:53.121">
    <pc:sldMkLst xmlns:pc="http://schemas.microsoft.com/office/powerpoint/2013/main/command">
      <pc:docMk/>
      <pc:sldMk cId="3921582134" sldId="272"/>
    </pc:sldMkLst>
    <p188:txBody>
      <a:bodyPr/>
      <a:lstStyle/>
      <a:p>
        <a:r>
          <a:rPr lang="en-US"/>
          <a:t>support hypothesis, also remind audience that this is global and surely each country had different results from covid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A520-FB18-44D1-95A6-1AAD1D72E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CE977-11BE-450C-B832-119FDC723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7DC7-6C5E-4EE2-91D1-FFFCDF9F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759-0F7B-4918-84D3-891EF737BAC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9B432-A819-4AA5-880E-A7F4615F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EAAA-CCA1-40F5-BF7D-021E290A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FAD-A703-4986-A8CE-393F303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4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8BE2-888D-484C-9FB0-BCA535C2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B27B9-D35C-4E90-AF4F-0840601C4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1BBD-2857-425E-9987-8DE69A0D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759-0F7B-4918-84D3-891EF737BAC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E797-619A-4109-91AE-A318C4E0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84419-E05A-4A01-BDFA-225D8FB5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FAD-A703-4986-A8CE-393F303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5D9E8-2F9E-4068-B3F2-BB93853D7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E73ED-ECEE-4519-8865-985304433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6308-0C7E-46F6-AA6C-06CFDA8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759-0F7B-4918-84D3-891EF737BAC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26-4396-4074-A536-25725F9C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25D5B-8F3F-4BCD-8549-FBCF6020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FAD-A703-4986-A8CE-393F303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422E-321B-4733-B078-389357B8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FD1F-C25D-4ECC-8FE0-6D485284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E3D9C-30F4-45A2-8DFA-C131B09C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759-0F7B-4918-84D3-891EF737BAC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3506-E342-4EE5-A5A5-72718378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427FE-F030-4EBE-943C-7493DBBA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FAD-A703-4986-A8CE-393F303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9363-068A-40AA-BAD0-8A9AC63D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0156-1E27-45E5-8469-EFF3439BF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F73D-AEEB-4CFB-A449-3FCEE775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759-0F7B-4918-84D3-891EF737BAC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31345-7EDE-4B8B-A4C2-DD3D6313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3432-DB37-4089-B592-3F7CB475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FAD-A703-4986-A8CE-393F303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4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2C47-B296-496F-9B70-05E006C3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BEE1-96F7-46AC-A3A1-293D28A3E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42035-4C13-4FF4-B235-C0D3ECD06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25D5E-9580-4278-97B5-B95076BD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759-0F7B-4918-84D3-891EF737BAC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5D510-179B-4022-8B35-B13C8BF1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E9E18-05AD-42D0-AC27-E530D16D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FAD-A703-4986-A8CE-393F303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8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1648-B2D9-4E37-900C-13E49758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F72A2-5C00-4EFB-A5D8-D239900A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24927-CC8A-4961-B5C8-83B97F581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4495A-8DDB-4490-B894-CEF159913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ACEA4-1923-464E-9702-737ADF3F4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6937E-FABB-47D7-9590-BE3C317E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759-0F7B-4918-84D3-891EF737BAC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6248F-D012-47C4-9D4A-68844789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C7208-B409-4FEA-8CEA-F35953AC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FAD-A703-4986-A8CE-393F303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5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5092-9AD7-4CDE-B067-2071BE0C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59559-24E0-4965-A2BE-7BACEF4B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759-0F7B-4918-84D3-891EF737BAC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B8B32-B669-4D48-B8FB-B55E907E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A0755-FD08-47BF-9C00-9D67A0A3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FAD-A703-4986-A8CE-393F303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9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5C129-7083-4C83-93B3-66D54055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759-0F7B-4918-84D3-891EF737BAC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FF050-A12E-43BE-8277-F413B122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99024-518A-40AD-8E49-0AB33E14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FAD-A703-4986-A8CE-393F303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4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B430-EA9D-4BCE-8E08-3496E1A2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A607-D8AA-4CD9-9AF9-637B099B1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83D1F-31AD-4800-9D1B-85E3D767E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B9DC8-20C5-42B9-857A-6BBCFD97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759-0F7B-4918-84D3-891EF737BAC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F5D61-0018-44BE-8681-9B8B6E68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F7298-D2FF-424E-9420-690E3E52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FAD-A703-4986-A8CE-393F303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2D07-56B4-4D8C-8309-470D4403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7DC1B-3D18-47B7-8AC7-D8B5F8C44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71AC7-6266-4B7A-978D-EA4E83F2F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93717-D576-45E6-823F-7368ABAF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0759-0F7B-4918-84D3-891EF737BAC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3B9FA-D3C7-4B6D-BA78-32AD8FF2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65305-F83C-4289-A8EF-1496BC57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CFAD-A703-4986-A8CE-393F303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8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09944-2307-4739-904B-710E7D2A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B2C3F-E6EC-4642-A738-C87B7CEA6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C65E-BE9C-4E5D-84B1-22F22F27A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0759-0F7B-4918-84D3-891EF737BAC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7D9D0-385C-4860-9FA1-A77F1CDA9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E50F4-D4E3-4A5C-A7E1-F6200D21C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3CFAD-A703-4986-A8CE-393F303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10_E9BE983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FFA3666C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4_7D9813CC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F_1C1C1CC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>
                <a:alpha val="43000"/>
              </a:srgbClr>
            </a:gs>
            <a:gs pos="46000">
              <a:schemeClr val="accent2">
                <a:lumMod val="60000"/>
                <a:lumOff val="40000"/>
                <a:alpha val="89000"/>
              </a:schemeClr>
            </a:gs>
            <a:gs pos="83000">
              <a:schemeClr val="accent1">
                <a:lumMod val="45000"/>
                <a:lumOff val="55000"/>
                <a:alpha val="63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1417-DE1A-4728-A78E-7773F6F7E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18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>
                <a:latin typeface="Comic Sans MS" panose="030F0702030302020204" pitchFamily="66" charset="0"/>
              </a:rPr>
              <a:t>World Happiness</a:t>
            </a:r>
            <a:br>
              <a:rPr lang="en-US">
                <a:latin typeface="Comic Sans MS" panose="030F0702030302020204" pitchFamily="66" charset="0"/>
              </a:rPr>
            </a:br>
            <a:r>
              <a:rPr lang="en-US" sz="2800">
                <a:latin typeface="Comic Sans MS" panose="030F0702030302020204" pitchFamily="66" charset="0"/>
              </a:rPr>
              <a:t>2015 - 2021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97448-D859-412F-8F06-A1C5EBD6D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1905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>
                <a:latin typeface="Comic Sans MS" panose="030F0702030302020204" pitchFamily="66" charset="0"/>
              </a:rPr>
              <a:t>The exploration of global happiness and its driving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B37F6-4561-4B0F-93EF-015A4558E317}"/>
              </a:ext>
            </a:extLst>
          </p:cNvPr>
          <p:cNvSpPr txBox="1"/>
          <p:nvPr/>
        </p:nvSpPr>
        <p:spPr>
          <a:xfrm>
            <a:off x="9429565" y="6140672"/>
            <a:ext cx="2476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mic Sans MS" panose="030F0702030302020204" pitchFamily="66" charset="0"/>
              </a:rPr>
              <a:t>Jonathan Lampkin</a:t>
            </a:r>
          </a:p>
        </p:txBody>
      </p:sp>
    </p:spTree>
    <p:extLst>
      <p:ext uri="{BB962C8B-B14F-4D97-AF65-F5344CB8AC3E}">
        <p14:creationId xmlns:p14="http://schemas.microsoft.com/office/powerpoint/2010/main" val="96286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>
                <a:alpha val="43000"/>
              </a:srgbClr>
            </a:gs>
            <a:gs pos="46000">
              <a:schemeClr val="accent2">
                <a:lumMod val="60000"/>
                <a:lumOff val="40000"/>
                <a:alpha val="89000"/>
              </a:schemeClr>
            </a:gs>
            <a:gs pos="83000">
              <a:schemeClr val="accent1">
                <a:lumMod val="45000"/>
                <a:lumOff val="55000"/>
                <a:alpha val="63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1417-DE1A-4728-A78E-7773F6F7E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64566"/>
          </a:xfrm>
        </p:spPr>
        <p:txBody>
          <a:bodyPr>
            <a:normAutofit/>
          </a:bodyPr>
          <a:lstStyle/>
          <a:p>
            <a:r>
              <a:rPr lang="en-US" sz="5400">
                <a:latin typeface="Comic Sans MS" panose="030F0702030302020204" pitchFamily="66" charset="0"/>
              </a:rPr>
              <a:t>Change in GDP per Capita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5E05FE-B270-44FA-AD6E-55F6460BC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2" y="1589429"/>
            <a:ext cx="665797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5821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>
                <a:alpha val="43000"/>
              </a:srgbClr>
            </a:gs>
            <a:gs pos="46000">
              <a:schemeClr val="accent2">
                <a:lumMod val="60000"/>
                <a:lumOff val="40000"/>
                <a:alpha val="89000"/>
              </a:schemeClr>
            </a:gs>
            <a:gs pos="83000">
              <a:schemeClr val="accent1">
                <a:lumMod val="45000"/>
                <a:lumOff val="55000"/>
                <a:alpha val="63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1417-DE1A-4728-A78E-7773F6F7E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612052"/>
            <a:ext cx="12191999" cy="2387600"/>
          </a:xfrm>
        </p:spPr>
        <p:txBody>
          <a:bodyPr>
            <a:normAutofit/>
          </a:bodyPr>
          <a:lstStyle/>
          <a:p>
            <a:r>
              <a:rPr lang="en-US" sz="5400">
                <a:latin typeface="Comic Sans MS" panose="030F0702030302020204" pitchFamily="66" charset="0"/>
              </a:rPr>
              <a:t>Happiest Countries by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4A95CB-E4A2-46E3-90D6-74FE87F3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11" y="2291714"/>
            <a:ext cx="5149377" cy="35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>
                <a:alpha val="43000"/>
              </a:srgbClr>
            </a:gs>
            <a:gs pos="46000">
              <a:schemeClr val="accent2">
                <a:lumMod val="60000"/>
                <a:lumOff val="40000"/>
                <a:alpha val="89000"/>
              </a:schemeClr>
            </a:gs>
            <a:gs pos="83000">
              <a:schemeClr val="accent1">
                <a:lumMod val="45000"/>
                <a:lumOff val="55000"/>
                <a:alpha val="63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1417-DE1A-4728-A78E-7773F6F7E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620670"/>
            <a:ext cx="12191999" cy="2387600"/>
          </a:xfrm>
        </p:spPr>
        <p:txBody>
          <a:bodyPr>
            <a:normAutofit/>
          </a:bodyPr>
          <a:lstStyle/>
          <a:p>
            <a:r>
              <a:rPr lang="en-US" sz="5400">
                <a:latin typeface="Comic Sans MS" panose="030F0702030302020204" pitchFamily="66" charset="0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0B84A-E91B-4E97-B168-CF35B93B8201}"/>
              </a:ext>
            </a:extLst>
          </p:cNvPr>
          <p:cNvSpPr txBox="1"/>
          <p:nvPr/>
        </p:nvSpPr>
        <p:spPr>
          <a:xfrm>
            <a:off x="1429617" y="4888921"/>
            <a:ext cx="3792968" cy="733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Comic Sans MS" panose="030F0702030302020204" pitchFamily="66" charset="0"/>
              </a:rPr>
              <a:t>Perceptions of Corruption: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7D3D3-A2F9-4B50-8EFD-C8D98DDA9126}"/>
              </a:ext>
            </a:extLst>
          </p:cNvPr>
          <p:cNvSpPr txBox="1"/>
          <p:nvPr/>
        </p:nvSpPr>
        <p:spPr>
          <a:xfrm>
            <a:off x="5540375" y="2231371"/>
            <a:ext cx="7781925" cy="60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>
                <a:latin typeface="Comic Sans MS" panose="030F0702030302020204" pitchFamily="66" charset="0"/>
              </a:rPr>
              <a:t>Value of produced goods and services divided by the population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C2544-EC12-42A5-9EE5-08C0F02A2A81}"/>
              </a:ext>
            </a:extLst>
          </p:cNvPr>
          <p:cNvSpPr txBox="1"/>
          <p:nvPr/>
        </p:nvSpPr>
        <p:spPr>
          <a:xfrm>
            <a:off x="5540375" y="3158455"/>
            <a:ext cx="62299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mic Sans MS" panose="030F0702030302020204" pitchFamily="66" charset="0"/>
              </a:rPr>
              <a:t>Having relatives or friends to help in times of trouble</a:t>
            </a: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DC8CA-9BEA-4C85-B099-04B5A51F7E0F}"/>
              </a:ext>
            </a:extLst>
          </p:cNvPr>
          <p:cNvSpPr txBox="1"/>
          <p:nvPr/>
        </p:nvSpPr>
        <p:spPr>
          <a:xfrm>
            <a:off x="5537706" y="3601411"/>
            <a:ext cx="6520872" cy="60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>
                <a:latin typeface="Comic Sans MS" panose="030F0702030302020204" pitchFamily="66" charset="0"/>
              </a:rPr>
              <a:t>Average expected life duration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85FAB-6322-4A8D-8EE3-89AF008C7FFD}"/>
              </a:ext>
            </a:extLst>
          </p:cNvPr>
          <p:cNvSpPr txBox="1"/>
          <p:nvPr/>
        </p:nvSpPr>
        <p:spPr>
          <a:xfrm>
            <a:off x="5537706" y="4333283"/>
            <a:ext cx="6924674" cy="60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>
                <a:latin typeface="Comic Sans MS" panose="030F0702030302020204" pitchFamily="66" charset="0"/>
              </a:rPr>
              <a:t>Perception of free will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EC6E2-531D-43FE-A037-CBBA1CF65C5E}"/>
              </a:ext>
            </a:extLst>
          </p:cNvPr>
          <p:cNvSpPr txBox="1"/>
          <p:nvPr/>
        </p:nvSpPr>
        <p:spPr>
          <a:xfrm>
            <a:off x="5537703" y="5251061"/>
            <a:ext cx="69913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mic Sans MS" panose="030F0702030302020204" pitchFamily="66" charset="0"/>
              </a:rPr>
              <a:t>Belief in widespread government and business corruption </a:t>
            </a:r>
            <a:endParaRPr 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357CA1-C122-4CBB-8098-7765BED2E0DE}"/>
              </a:ext>
            </a:extLst>
          </p:cNvPr>
          <p:cNvSpPr txBox="1"/>
          <p:nvPr/>
        </p:nvSpPr>
        <p:spPr>
          <a:xfrm>
            <a:off x="5515117" y="5982933"/>
            <a:ext cx="69913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mic Sans MS" panose="030F0702030302020204" pitchFamily="66" charset="0"/>
              </a:rPr>
              <a:t>Those who had donated in the past month</a:t>
            </a:r>
            <a:endParaRPr 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F6ECE-5459-4C39-B3D2-CBD1AADD1965}"/>
              </a:ext>
            </a:extLst>
          </p:cNvPr>
          <p:cNvSpPr txBox="1"/>
          <p:nvPr/>
        </p:nvSpPr>
        <p:spPr>
          <a:xfrm>
            <a:off x="1429617" y="2742960"/>
            <a:ext cx="4085500" cy="733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Comic Sans MS" panose="030F0702030302020204" pitchFamily="66" charset="0"/>
              </a:rPr>
              <a:t>Social Support: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FE263-24AE-4BA8-ACCC-C846822559BD}"/>
              </a:ext>
            </a:extLst>
          </p:cNvPr>
          <p:cNvSpPr txBox="1"/>
          <p:nvPr/>
        </p:nvSpPr>
        <p:spPr>
          <a:xfrm>
            <a:off x="1429617" y="3473107"/>
            <a:ext cx="2734322" cy="733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Comic Sans MS" panose="030F0702030302020204" pitchFamily="66" charset="0"/>
              </a:rPr>
              <a:t>Life Expectancy: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506873-4E30-4B36-B964-985556A99413}"/>
              </a:ext>
            </a:extLst>
          </p:cNvPr>
          <p:cNvSpPr txBox="1"/>
          <p:nvPr/>
        </p:nvSpPr>
        <p:spPr>
          <a:xfrm>
            <a:off x="1429617" y="4178011"/>
            <a:ext cx="1652587" cy="733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Comic Sans MS" panose="030F0702030302020204" pitchFamily="66" charset="0"/>
              </a:rPr>
              <a:t>Freedom: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1C4B8-4A54-42FF-B01F-1F95344C4B80}"/>
              </a:ext>
            </a:extLst>
          </p:cNvPr>
          <p:cNvSpPr txBox="1"/>
          <p:nvPr/>
        </p:nvSpPr>
        <p:spPr>
          <a:xfrm>
            <a:off x="1446796" y="5589179"/>
            <a:ext cx="1833562" cy="733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Comic Sans MS" panose="030F0702030302020204" pitchFamily="66" charset="0"/>
              </a:rPr>
              <a:t>Generosity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010484-E223-44EE-83B9-80D5932A5382}"/>
              </a:ext>
            </a:extLst>
          </p:cNvPr>
          <p:cNvSpPr txBox="1"/>
          <p:nvPr/>
        </p:nvSpPr>
        <p:spPr>
          <a:xfrm>
            <a:off x="1446796" y="2060937"/>
            <a:ext cx="2648597" cy="733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Comic Sans MS" panose="030F0702030302020204" pitchFamily="66" charset="0"/>
              </a:rPr>
              <a:t>GDP per Capita: </a:t>
            </a:r>
          </a:p>
        </p:txBody>
      </p:sp>
    </p:spTree>
    <p:extLst>
      <p:ext uri="{BB962C8B-B14F-4D97-AF65-F5344CB8AC3E}">
        <p14:creationId xmlns:p14="http://schemas.microsoft.com/office/powerpoint/2010/main" val="269205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>
                <a:alpha val="43000"/>
              </a:srgbClr>
            </a:gs>
            <a:gs pos="46000">
              <a:schemeClr val="accent2">
                <a:lumMod val="60000"/>
                <a:lumOff val="40000"/>
                <a:alpha val="89000"/>
              </a:schemeClr>
            </a:gs>
            <a:gs pos="83000">
              <a:schemeClr val="accent1">
                <a:lumMod val="45000"/>
                <a:lumOff val="55000"/>
                <a:alpha val="63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1417-DE1A-4728-A78E-7773F6F7E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9266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mic Sans MS" panose="030F0702030302020204" pitchFamily="66" charset="0"/>
              </a:rPr>
              <a:t>Correlations with Happiness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FEA7FCC-A270-4B7B-AF6D-F04C2336B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0" y="1798638"/>
            <a:ext cx="8791575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62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>
                <a:alpha val="43000"/>
              </a:srgbClr>
            </a:gs>
            <a:gs pos="46000">
              <a:schemeClr val="accent2">
                <a:lumMod val="60000"/>
                <a:lumOff val="40000"/>
                <a:alpha val="89000"/>
              </a:schemeClr>
            </a:gs>
            <a:gs pos="83000">
              <a:schemeClr val="accent1">
                <a:lumMod val="45000"/>
                <a:lumOff val="55000"/>
                <a:alpha val="63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1417-DE1A-4728-A78E-7773F6F7E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9266"/>
            <a:ext cx="9144000" cy="1655763"/>
          </a:xfrm>
        </p:spPr>
        <p:txBody>
          <a:bodyPr>
            <a:normAutofit/>
          </a:bodyPr>
          <a:lstStyle/>
          <a:p>
            <a:r>
              <a:rPr lang="en-US">
                <a:latin typeface="Comic Sans MS" panose="030F0702030302020204" pitchFamily="66" charset="0"/>
              </a:rPr>
              <a:t>Hypothesis Statement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E5FCD-3CF2-4A0E-865E-A30E53A4A789}"/>
              </a:ext>
            </a:extLst>
          </p:cNvPr>
          <p:cNvSpPr txBox="1"/>
          <p:nvPr/>
        </p:nvSpPr>
        <p:spPr>
          <a:xfrm>
            <a:off x="1523998" y="2277738"/>
            <a:ext cx="9144000" cy="1690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i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Purchasing Power Parity would be a more suitable metric over the Nominal GDP for this study.</a:t>
            </a:r>
          </a:p>
        </p:txBody>
      </p:sp>
    </p:spTree>
    <p:extLst>
      <p:ext uri="{BB962C8B-B14F-4D97-AF65-F5344CB8AC3E}">
        <p14:creationId xmlns:p14="http://schemas.microsoft.com/office/powerpoint/2010/main" val="26434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>
                <a:alpha val="43000"/>
              </a:srgbClr>
            </a:gs>
            <a:gs pos="46000">
              <a:schemeClr val="accent2">
                <a:lumMod val="60000"/>
                <a:lumOff val="40000"/>
                <a:alpha val="89000"/>
              </a:schemeClr>
            </a:gs>
            <a:gs pos="83000">
              <a:schemeClr val="accent1">
                <a:lumMod val="45000"/>
                <a:lumOff val="55000"/>
                <a:alpha val="63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1417-DE1A-4728-A78E-7773F6F7E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9266"/>
            <a:ext cx="9144000" cy="1655763"/>
          </a:xfrm>
        </p:spPr>
        <p:txBody>
          <a:bodyPr>
            <a:normAutofit/>
          </a:bodyPr>
          <a:lstStyle/>
          <a:p>
            <a:r>
              <a:rPr lang="en-US" sz="5400">
                <a:latin typeface="Comic Sans MS" panose="030F0702030302020204" pitchFamily="66" charset="0"/>
              </a:rPr>
              <a:t>Correlations with Year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755149-CCD7-4EB1-B89E-3DA9C27CA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37" y="1912560"/>
            <a:ext cx="8405521" cy="448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22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>
                <a:alpha val="43000"/>
              </a:srgbClr>
            </a:gs>
            <a:gs pos="46000">
              <a:schemeClr val="accent2">
                <a:lumMod val="60000"/>
                <a:lumOff val="40000"/>
                <a:alpha val="89000"/>
              </a:schemeClr>
            </a:gs>
            <a:gs pos="83000">
              <a:schemeClr val="accent1">
                <a:lumMod val="45000"/>
                <a:lumOff val="55000"/>
                <a:alpha val="63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1417-DE1A-4728-A78E-7773F6F7E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9266"/>
            <a:ext cx="9144000" cy="1655763"/>
          </a:xfrm>
        </p:spPr>
        <p:txBody>
          <a:bodyPr>
            <a:normAutofit/>
          </a:bodyPr>
          <a:lstStyle/>
          <a:p>
            <a:r>
              <a:rPr lang="en-US">
                <a:latin typeface="Comic Sans MS" panose="030F0702030302020204" pitchFamily="66" charset="0"/>
              </a:rPr>
              <a:t>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E5FCD-3CF2-4A0E-865E-A30E53A4A789}"/>
              </a:ext>
            </a:extLst>
          </p:cNvPr>
          <p:cNvSpPr txBox="1"/>
          <p:nvPr/>
        </p:nvSpPr>
        <p:spPr>
          <a:xfrm>
            <a:off x="1325214" y="2302550"/>
            <a:ext cx="10124663" cy="14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Comic Sans MS" panose="030F0702030302020204" pitchFamily="66" charset="0"/>
              </a:rPr>
              <a:t>Positive correlation of Social Support and Year likely an effect of communicative technological advancements and usage.</a:t>
            </a:r>
            <a:endParaRPr lang="en-US" sz="2400" b="1" i="0"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DEDD9-B7FC-47F1-AD50-7617102AE937}"/>
              </a:ext>
            </a:extLst>
          </p:cNvPr>
          <p:cNvSpPr txBox="1"/>
          <p:nvPr/>
        </p:nvSpPr>
        <p:spPr>
          <a:xfrm>
            <a:off x="1325214" y="4392331"/>
            <a:ext cx="10124662" cy="1462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Comic Sans MS" panose="030F0702030302020204" pitchFamily="66" charset="0"/>
              </a:rPr>
              <a:t>Positive correlation of Life Expectancy and Year is likely caused by advancements in medicine and healthcare technology.</a:t>
            </a:r>
            <a:endParaRPr lang="en-US" sz="2400" b="1" i="0"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986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>
                <a:alpha val="43000"/>
              </a:srgbClr>
            </a:gs>
            <a:gs pos="46000">
              <a:schemeClr val="accent2">
                <a:lumMod val="60000"/>
                <a:lumOff val="40000"/>
                <a:alpha val="89000"/>
              </a:schemeClr>
            </a:gs>
            <a:gs pos="83000">
              <a:schemeClr val="accent1">
                <a:lumMod val="45000"/>
                <a:lumOff val="55000"/>
                <a:alpha val="63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1417-DE1A-4728-A78E-7773F6F7E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64566"/>
          </a:xfrm>
        </p:spPr>
        <p:txBody>
          <a:bodyPr>
            <a:normAutofit/>
          </a:bodyPr>
          <a:lstStyle/>
          <a:p>
            <a:r>
              <a:rPr lang="en-US" sz="5400">
                <a:latin typeface="Comic Sans MS" panose="030F0702030302020204" pitchFamily="66" charset="0"/>
              </a:rPr>
              <a:t>Change in Life Expectancy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576E12E-3876-4A76-B8FA-6887B24A4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57" y="1490957"/>
            <a:ext cx="6813086" cy="517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1185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>
                <a:alpha val="43000"/>
              </a:srgbClr>
            </a:gs>
            <a:gs pos="46000">
              <a:schemeClr val="accent2">
                <a:lumMod val="60000"/>
                <a:lumOff val="40000"/>
                <a:alpha val="89000"/>
              </a:schemeClr>
            </a:gs>
            <a:gs pos="83000">
              <a:schemeClr val="accent1">
                <a:lumMod val="45000"/>
                <a:lumOff val="55000"/>
                <a:alpha val="63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1417-DE1A-4728-A78E-7773F6F7E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64566"/>
          </a:xfrm>
        </p:spPr>
        <p:txBody>
          <a:bodyPr>
            <a:normAutofit/>
          </a:bodyPr>
          <a:lstStyle/>
          <a:p>
            <a:r>
              <a:rPr lang="en-US" sz="5400">
                <a:latin typeface="Comic Sans MS" panose="030F0702030302020204" pitchFamily="66" charset="0"/>
              </a:rPr>
              <a:t>Change in Social Support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AD4A5C-1D9D-43DA-B93A-48C812E2E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2" y="1603498"/>
            <a:ext cx="665797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044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Office Theme</vt:lpstr>
      <vt:lpstr>World Happiness 2015 - 2021</vt:lpstr>
      <vt:lpstr>Happiest Countries by Year</vt:lpstr>
      <vt:lpstr>Features</vt:lpstr>
      <vt:lpstr>Correlations with Happiness</vt:lpstr>
      <vt:lpstr>Hypothesis Statement 1</vt:lpstr>
      <vt:lpstr>Correlations with Year</vt:lpstr>
      <vt:lpstr>Insights</vt:lpstr>
      <vt:lpstr>Change in Life Expectancy</vt:lpstr>
      <vt:lpstr>Change in Social Support</vt:lpstr>
      <vt:lpstr>Change in GDP per Capita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2015 - 2020</dc:title>
  <dc:creator>Jonathan Lampkin</dc:creator>
  <cp:lastModifiedBy>Jonathan Lampkin</cp:lastModifiedBy>
  <cp:revision>1</cp:revision>
  <dcterms:created xsi:type="dcterms:W3CDTF">2021-11-19T17:16:51Z</dcterms:created>
  <dcterms:modified xsi:type="dcterms:W3CDTF">2021-12-01T15:48:10Z</dcterms:modified>
</cp:coreProperties>
</file>