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86" r:id="rId3"/>
    <p:sldId id="290" r:id="rId4"/>
    <p:sldId id="292" r:id="rId5"/>
    <p:sldId id="288" r:id="rId6"/>
    <p:sldId id="291" r:id="rId7"/>
    <p:sldId id="289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3523" autoAdjust="0"/>
  </p:normalViewPr>
  <p:slideViewPr>
    <p:cSldViewPr snapToGrid="0">
      <p:cViewPr varScale="1">
        <p:scale>
          <a:sx n="59" d="100"/>
          <a:sy n="59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EC19-D363-4750-AC96-4E77B979F061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Automated tests, code coverage 80-90+%, developers must know value of testing their code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 can</a:t>
            </a:r>
            <a:r>
              <a:rPr lang="en-US" baseline="0" dirty="0" smtClean="0"/>
              <a:t> execute unit tests during a build. Jenkins can kick off automated tests and Maven builds too. Maven can also be used to automated deployment and releases!</a:t>
            </a:r>
          </a:p>
          <a:p>
            <a:r>
              <a:rPr lang="en-US" baseline="0" dirty="0" smtClean="0"/>
              <a:t>Nexus can act as a release manager—maintaining older versions of builds and supply environments with a convenient download for releases. </a:t>
            </a:r>
          </a:p>
          <a:p>
            <a:r>
              <a:rPr lang="en-US" baseline="0" dirty="0" smtClean="0"/>
              <a:t>JIRA helps with monitoring by providing a defect ticketing system to track quality and performance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http://newrelic.com/devops/toolset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18" Type="http://schemas.openxmlformats.org/officeDocument/2006/relationships/image" Target="../media/image28.jpg"/><Relationship Id="rId26" Type="http://schemas.openxmlformats.org/officeDocument/2006/relationships/image" Target="../media/image36.jpeg"/><Relationship Id="rId3" Type="http://schemas.openxmlformats.org/officeDocument/2006/relationships/image" Target="../media/image15.png"/><Relationship Id="rId21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9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24" Type="http://schemas.openxmlformats.org/officeDocument/2006/relationships/image" Target="../media/image34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11.png"/><Relationship Id="rId19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4.jpe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What is DevOps?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Support for Development </a:t>
            </a:r>
            <a:r>
              <a:rPr lang="en-US" dirty="0" smtClean="0"/>
              <a:t>Processes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What DevOps is NOT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DevOps Process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Benefits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Popular DevOps Tools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Automated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Continuous Integration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Continuous Delivery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Automated Infrastructure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Automated… everything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018" y="2134749"/>
            <a:ext cx="3626662" cy="34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7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Development Processes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664821"/>
            <a:ext cx="10058400" cy="24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DevOps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 simply developers with operations skills (or vice versa)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 a product, software, or hardware technology—it is a culture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 an unattainable goal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Used by Netflix, Walmart, Facebook, General Electric, and more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DevOps is a mindset! A culture change!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88" y="3857414"/>
            <a:ext cx="3120241" cy="2376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108" y="1917685"/>
            <a:ext cx="2612572" cy="1759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62" y="3931973"/>
            <a:ext cx="3147678" cy="22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92" y="1695747"/>
            <a:ext cx="6288575" cy="4409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2384" y="1867989"/>
            <a:ext cx="831337" cy="831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205" y="4339487"/>
            <a:ext cx="1485900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30" y="3146504"/>
            <a:ext cx="1360523" cy="1360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38" y="1917892"/>
            <a:ext cx="1179739" cy="788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94" y="2009076"/>
            <a:ext cx="880989" cy="8657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22" y="3723613"/>
            <a:ext cx="2509157" cy="10036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07" y="5221644"/>
            <a:ext cx="1025518" cy="10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1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63" y="1737360"/>
            <a:ext cx="8210633" cy="44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DevOps Tools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8096" y="5859902"/>
            <a:ext cx="475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more at </a:t>
            </a:r>
            <a:r>
              <a:rPr lang="en-US" u="sng" dirty="0">
                <a:solidFill>
                  <a:srgbClr val="00B0F0"/>
                </a:solidFill>
              </a:rPr>
              <a:t>http://</a:t>
            </a:r>
            <a:r>
              <a:rPr lang="en-US" u="sng" dirty="0" smtClean="0">
                <a:solidFill>
                  <a:srgbClr val="00B0F0"/>
                </a:solidFill>
              </a:rPr>
              <a:t>newrelic.com/devops/toolset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Operating Systems		</a:t>
            </a:r>
            <a:r>
              <a:rPr lang="en-US" b="1" dirty="0" smtClean="0"/>
              <a:t>	</a:t>
            </a:r>
            <a:r>
              <a:rPr lang="en-US" b="1" u="sng" dirty="0" smtClean="0"/>
              <a:t>Test and Build Systems			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u="sng" dirty="0" smtClean="0"/>
              <a:t>IaaS				</a:t>
            </a:r>
            <a:r>
              <a:rPr lang="en-US" b="1" dirty="0" smtClean="0"/>
              <a:t>	</a:t>
            </a:r>
            <a:r>
              <a:rPr lang="en-US" b="1" u="sng" dirty="0" smtClean="0"/>
              <a:t>Application Servers		Web Servers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u="sng" dirty="0" smtClean="0"/>
              <a:t>Configuration Management	</a:t>
            </a:r>
            <a:r>
              <a:rPr lang="en-US" b="1" dirty="0" smtClean="0"/>
              <a:t>	</a:t>
            </a:r>
            <a:r>
              <a:rPr lang="en-US" b="1" u="sng" dirty="0" smtClean="0"/>
              <a:t>Databases				</a:t>
            </a:r>
            <a:endParaRPr lang="en-US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8" y="2258706"/>
            <a:ext cx="731289" cy="8484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65" y="2258706"/>
            <a:ext cx="1129539" cy="8484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52" y="2216546"/>
            <a:ext cx="932728" cy="9327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38" y="3758197"/>
            <a:ext cx="1358536" cy="5434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74" y="3581807"/>
            <a:ext cx="1383594" cy="3527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84" y="4072717"/>
            <a:ext cx="1217839" cy="367079"/>
          </a:xfrm>
          <a:prstGeom prst="rect">
            <a:avLst/>
          </a:prstGeom>
        </p:spPr>
      </p:pic>
      <p:pic>
        <p:nvPicPr>
          <p:cNvPr id="1026" name="Picture 2" descr="https://avatars3.githubusercontent.com/u/234268?v=3&amp;s=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5064998"/>
            <a:ext cx="1227051" cy="12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15" y="5125427"/>
            <a:ext cx="880989" cy="8657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52" y="5082474"/>
            <a:ext cx="998098" cy="9980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24" y="2216546"/>
            <a:ext cx="1049528" cy="10495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52" y="2216546"/>
            <a:ext cx="1067631" cy="1067631"/>
          </a:xfrm>
          <a:prstGeom prst="rect">
            <a:avLst/>
          </a:prstGeom>
        </p:spPr>
      </p:pic>
      <p:pic>
        <p:nvPicPr>
          <p:cNvPr id="1028" name="Picture 4" descr="http://labs.enonic.com/articles/_image/128718.jpeg?_encoded=2f66666666666678302f30382f2934286465646e756f723b29303037286874646977656c616373&amp;_ts=137035d498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383" y="2259311"/>
            <a:ext cx="1456871" cy="50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276" y="2202340"/>
            <a:ext cx="1386568" cy="8584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823" y="3579285"/>
            <a:ext cx="1405391" cy="6579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68" y="3566409"/>
            <a:ext cx="956419" cy="6374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96" y="3533745"/>
            <a:ext cx="1126654" cy="7511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003" y="3246992"/>
            <a:ext cx="1182461" cy="11824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52093" y="4256256"/>
            <a:ext cx="805530" cy="4704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974" y="3545130"/>
            <a:ext cx="962866" cy="6117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66" y="3957853"/>
            <a:ext cx="1305295" cy="10672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84637" y="4973539"/>
            <a:ext cx="2139358" cy="303776"/>
          </a:xfrm>
          <a:prstGeom prst="rect">
            <a:avLst/>
          </a:prstGeom>
        </p:spPr>
      </p:pic>
      <p:pic>
        <p:nvPicPr>
          <p:cNvPr id="1030" name="Picture 6" descr="https://pbs.twimg.com/profile_images/1240079072/logo-mysql-170x170_400x400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00" y="4867435"/>
            <a:ext cx="714088" cy="7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8" y="4911533"/>
            <a:ext cx="997026" cy="8091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514" y="5090278"/>
            <a:ext cx="1498374" cy="4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2126</TotalTime>
  <Words>196</Words>
  <Application>Microsoft Office PowerPoint</Application>
  <PresentationFormat>Widescreen</PresentationFormat>
  <Paragraphs>46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DevOps</vt:lpstr>
      <vt:lpstr>Topics</vt:lpstr>
      <vt:lpstr>What is DevOps?</vt:lpstr>
      <vt:lpstr>Support for Development Processes</vt:lpstr>
      <vt:lpstr>What DevOps is NOT</vt:lpstr>
      <vt:lpstr>DevOps Process</vt:lpstr>
      <vt:lpstr>Benefits</vt:lpstr>
      <vt:lpstr>Popular DevOps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Owner</cp:lastModifiedBy>
  <cp:revision>252</cp:revision>
  <dcterms:created xsi:type="dcterms:W3CDTF">2015-08-15T21:36:19Z</dcterms:created>
  <dcterms:modified xsi:type="dcterms:W3CDTF">2016-03-17T03:12:22Z</dcterms:modified>
</cp:coreProperties>
</file>