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5278" autoAdjust="0"/>
  </p:normalViewPr>
  <p:slideViewPr>
    <p:cSldViewPr snapToGrid="0">
      <p:cViewPr varScale="1">
        <p:scale>
          <a:sx n="60" d="100"/>
          <a:sy n="6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EC19-D363-4750-AC96-4E77B979F06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goal represents a specific task which contributes to the building and managing of a project.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May </a:t>
            </a:r>
            <a:r>
              <a:rPr lang="en-US" dirty="0"/>
              <a:t>be bound to zero or more build </a:t>
            </a:r>
            <a:r>
              <a:rPr lang="en-US" dirty="0" smtClean="0"/>
              <a:t>phases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mvn</a:t>
            </a:r>
            <a:r>
              <a:rPr lang="en-US" dirty="0" smtClean="0"/>
              <a:t>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Compile &gt; Validate &gt; Test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goal not bound to any build phase could be executed outside of the build lifecycle by direct invocation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archetype:generate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05" y="3857414"/>
            <a:ext cx="2557275" cy="24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with Eclipse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Plugin integrates Maven functionality with 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Maven projects from Archetypes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Manage a project’s POM (XML and GUI)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Perform Maven phases and builds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Clean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Install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Deploy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And many more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Eclipse Mars is shipped with the plugin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Maven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Dependencies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Configuring Local Repo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Archetypes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Build Lifecycles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Goals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Maven with Eclipse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Maven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Dependencies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Configuring Local Repo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Archetypes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Build Lifecycles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Goals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Maven with Eclipse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Build automation tool created by Apache in 2002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Project Object Model (POM)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Manages a project’s: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Build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Reporting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pom.xml configures a project’s: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Coordinates </a:t>
            </a:r>
            <a:r>
              <a:rPr lang="en-US" dirty="0"/>
              <a:t>(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artifactId</a:t>
            </a:r>
            <a:r>
              <a:rPr lang="en-US" dirty="0"/>
              <a:t>, version)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Dependencies to other projects (i.e. JARs)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Build plugins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Build goals/profiles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Source and target directories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557" y="2407483"/>
            <a:ext cx="5792666" cy="289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1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76" y="3218136"/>
            <a:ext cx="38100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Maven Central Repository is a JAR warehouse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your local repo doesn’t have a JAR: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JARs automatically downloaded and added to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Simple XML tags in the POM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Just use the project coordinates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specify the version to use!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276" y="2275818"/>
            <a:ext cx="3464404" cy="18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Navigate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{M2_HOME} / </a:t>
            </a:r>
            <a:r>
              <a:rPr lang="en-US" dirty="0" err="1" smtClean="0"/>
              <a:t>conf</a:t>
            </a:r>
            <a:r>
              <a:rPr lang="en-US" dirty="0" smtClean="0"/>
              <a:t> / setting.xml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 local repo location: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&lt;</a:t>
            </a:r>
            <a:r>
              <a:rPr lang="en-US" dirty="0" err="1" smtClean="0"/>
              <a:t>localRepository</a:t>
            </a:r>
            <a:r>
              <a:rPr lang="en-US" dirty="0" smtClean="0"/>
              <a:t>&gt;C:/apache-maven-3.3.3/local-repo&lt;/</a:t>
            </a:r>
            <a:r>
              <a:rPr lang="en-US" dirty="0" err="1"/>
              <a:t>localRepository</a:t>
            </a:r>
            <a:r>
              <a:rPr lang="en-US" dirty="0" smtClean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local Maven artifacts will go to this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Maven will check Local for JARs first before going to Central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can create a </a:t>
            </a:r>
            <a:r>
              <a:rPr lang="en-US" b="1" dirty="0" smtClean="0"/>
              <a:t>Remote Repo </a:t>
            </a:r>
            <a:r>
              <a:rPr lang="en-US" dirty="0" smtClean="0"/>
              <a:t>using Nexus to </a:t>
            </a:r>
            <a:r>
              <a:rPr lang="en-US" dirty="0" smtClean="0"/>
              <a:t>share with other developers, too!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5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Maven Archetypes create a template directory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Proven patterns or models for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There are over 1,000 different archetypes: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Web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JSF projects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And more!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Creates folders and project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Folders for test cases to automatically run unit tests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255" y="2282490"/>
            <a:ext cx="3152425" cy="39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“Default” 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validate </a:t>
            </a:r>
            <a:r>
              <a:rPr lang="en-US" dirty="0"/>
              <a:t>- validate the project is correct and all necessary information is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compile</a:t>
            </a:r>
            <a:r>
              <a:rPr lang="en-US" dirty="0" smtClean="0"/>
              <a:t> </a:t>
            </a:r>
            <a:r>
              <a:rPr lang="en-US" dirty="0"/>
              <a:t>- compile the source code of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test</a:t>
            </a:r>
            <a:r>
              <a:rPr lang="en-US" dirty="0" smtClean="0"/>
              <a:t> </a:t>
            </a:r>
            <a:r>
              <a:rPr lang="en-US" dirty="0"/>
              <a:t>- test the compiled source code using a suitable unit testing framework. These tests should not require the code be packaged or deployed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- take the compiled code and package it in its distributable format, such as a JAR.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integration-test</a:t>
            </a:r>
            <a:r>
              <a:rPr lang="en-US" dirty="0" smtClean="0"/>
              <a:t> </a:t>
            </a:r>
            <a:r>
              <a:rPr lang="en-US" dirty="0"/>
              <a:t>- process and deploy the package if necessary into an environment where integration tests can be run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verify</a:t>
            </a:r>
            <a:r>
              <a:rPr lang="en-US" dirty="0" smtClean="0"/>
              <a:t> </a:t>
            </a:r>
            <a:r>
              <a:rPr lang="en-US" dirty="0"/>
              <a:t>- run any checks to verify the package is valid and meets quality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install</a:t>
            </a:r>
            <a:r>
              <a:rPr lang="en-US" dirty="0" smtClean="0"/>
              <a:t> </a:t>
            </a:r>
            <a:r>
              <a:rPr lang="en-US" dirty="0"/>
              <a:t>- install the package into the local repository, for use as a dependency in other projects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deploy</a:t>
            </a:r>
            <a:r>
              <a:rPr lang="en-US" dirty="0" smtClean="0"/>
              <a:t> </a:t>
            </a:r>
            <a:r>
              <a:rPr lang="en-US" dirty="0"/>
              <a:t>- done in an integration or release environment, copies the final package to the remote repository for sharing with other developers and projects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7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“Clean” 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pre-clean</a:t>
            </a:r>
            <a:r>
              <a:rPr lang="en-US" dirty="0"/>
              <a:t> - execute processes needed prior to the actual project cleaning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clean</a:t>
            </a:r>
            <a:r>
              <a:rPr lang="en-US" dirty="0"/>
              <a:t> - remove all files generated by the previous build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post-clean</a:t>
            </a:r>
            <a:r>
              <a:rPr lang="en-US" dirty="0" smtClean="0"/>
              <a:t> </a:t>
            </a:r>
            <a:r>
              <a:rPr lang="en-US" dirty="0"/>
              <a:t>- execute processes needed to finalize the project cleaning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83" y="3641558"/>
            <a:ext cx="2952697" cy="252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“Site” 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pre-site</a:t>
            </a:r>
            <a:r>
              <a:rPr lang="en-US" dirty="0"/>
              <a:t> - execute processes needed prior to the actual project site generation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site</a:t>
            </a:r>
            <a:r>
              <a:rPr lang="en-US" dirty="0" smtClean="0"/>
              <a:t> </a:t>
            </a:r>
            <a:r>
              <a:rPr lang="en-US" dirty="0"/>
              <a:t>- generate the project's site documentation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post-site</a:t>
            </a:r>
            <a:r>
              <a:rPr lang="en-US" dirty="0" smtClean="0"/>
              <a:t> </a:t>
            </a:r>
            <a:r>
              <a:rPr lang="en-US" dirty="0"/>
              <a:t>- execute processes needed to finalize the site generation, and to prepare for site deployment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site-deploy</a:t>
            </a:r>
            <a:r>
              <a:rPr lang="en-US" dirty="0" smtClean="0"/>
              <a:t> </a:t>
            </a:r>
            <a:r>
              <a:rPr lang="en-US" dirty="0"/>
              <a:t>-  deploy the generated site documentation to the specified web server</a:t>
            </a:r>
          </a:p>
        </p:txBody>
      </p:sp>
    </p:spTree>
    <p:extLst>
      <p:ext uri="{BB962C8B-B14F-4D97-AF65-F5344CB8AC3E}">
        <p14:creationId xmlns:p14="http://schemas.microsoft.com/office/powerpoint/2010/main" val="27662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1630</TotalTime>
  <Words>559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Maven</vt:lpstr>
      <vt:lpstr>Topics</vt:lpstr>
      <vt:lpstr>Maven</vt:lpstr>
      <vt:lpstr>Dependencies</vt:lpstr>
      <vt:lpstr>Configuring Local Repo</vt:lpstr>
      <vt:lpstr>Archetypes</vt:lpstr>
      <vt:lpstr>“Default” Build Lifecycle</vt:lpstr>
      <vt:lpstr>“Clean” Build Lifecycle</vt:lpstr>
      <vt:lpstr>“Site” Build Lifecycle</vt:lpstr>
      <vt:lpstr>Goals</vt:lpstr>
      <vt:lpstr>Maven with Eclipse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Owner</cp:lastModifiedBy>
  <cp:revision>203</cp:revision>
  <dcterms:created xsi:type="dcterms:W3CDTF">2015-08-15T21:36:19Z</dcterms:created>
  <dcterms:modified xsi:type="dcterms:W3CDTF">2016-03-09T01:27:47Z</dcterms:modified>
</cp:coreProperties>
</file>