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439DC-75C5-47F5-AC9A-AD8D7A0D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PSICOLOGIA DEL COLOR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085CD1-05B8-48A4-929D-8614E84ED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JESUS FERNANDO AVENDAÑO</a:t>
            </a:r>
          </a:p>
          <a:p>
            <a:r>
              <a:rPr lang="es-MX" dirty="0"/>
              <a:t>JUAN SEBASTIAN SAENZ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181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75B4E2-BC3E-4030-A5B9-8D5511175A65}"/>
              </a:ext>
            </a:extLst>
          </p:cNvPr>
          <p:cNvSpPr txBox="1"/>
          <p:nvPr/>
        </p:nvSpPr>
        <p:spPr>
          <a:xfrm>
            <a:off x="1400961" y="679508"/>
            <a:ext cx="745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                         </a:t>
            </a:r>
            <a:r>
              <a:rPr lang="es-MX" dirty="0">
                <a:solidFill>
                  <a:schemeClr val="bg1"/>
                </a:solidFill>
              </a:rPr>
              <a:t>DEFINICION DE MARRON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4AD91B-4122-4930-9384-73641FA497E7}"/>
              </a:ext>
            </a:extLst>
          </p:cNvPr>
          <p:cNvSpPr txBox="1"/>
          <p:nvPr/>
        </p:nvSpPr>
        <p:spPr>
          <a:xfrm>
            <a:off x="914400" y="1249960"/>
            <a:ext cx="8724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color marrón es un color oscuro y terroso que se encuentra entre el rojo y el amarillo en el espectro de colores. Es una mezcla de varios colores primarios y secundarios, principalmente del rojo y el verde, aunque puede variar dependiendo de la percepción y la mezcla específica de pigmentos.</a:t>
            </a:r>
          </a:p>
          <a:p>
            <a:r>
              <a:rPr lang="es-MX" dirty="0"/>
              <a:t>El marrón se asocia comúnmente con elementos naturales, como la tierra, la madera y la piel de algunos animales. También puede ser el resultado de combinar colores en la paleta de pintura, ya sea usando pinturas acrílicas, óleo, acuarelas u otros medios artísticos.</a:t>
            </a:r>
          </a:p>
          <a:p>
            <a:r>
              <a:rPr lang="es-MX" dirty="0"/>
              <a:t>En términos de psicología del color, el marrón a menudo evoca una sensación de estabilidad, calidez, seguridad y conexión con la naturaleza. Además, puede tener connotaciones de rusticidad, simplicidad y autenticidad.</a:t>
            </a:r>
          </a:p>
          <a:p>
            <a:r>
              <a:rPr lang="es-MX" dirty="0"/>
              <a:t>Es importante tener en cuenta que la percepción del color puede variar según la cultura y el contexto, por lo que la interpretación exacta del color marrón puede diferir ligeramente en diferentes partes del mundo o incluso entre diferentes personas.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2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cción del suelo o tierra aislado sobre fondo blanco — Foto de stock ...">
            <a:extLst>
              <a:ext uri="{FF2B5EF4-FFF2-40B4-BE49-F238E27FC236}">
                <a16:creationId xmlns:a16="http://schemas.microsoft.com/office/drawing/2014/main" id="{F95227EA-3852-4734-A703-4A2C38B0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" y="1015447"/>
            <a:ext cx="4478802" cy="298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A1FC39-7781-4E38-BE3B-040FEBE75881}"/>
              </a:ext>
            </a:extLst>
          </p:cNvPr>
          <p:cNvSpPr txBox="1"/>
          <p:nvPr/>
        </p:nvSpPr>
        <p:spPr>
          <a:xfrm>
            <a:off x="1216404" y="369116"/>
            <a:ext cx="765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SENSACIONES QUE DA EL COLOR MARRON</a:t>
            </a:r>
          </a:p>
          <a:p>
            <a:endParaRPr lang="es-CO" dirty="0"/>
          </a:p>
        </p:txBody>
      </p:sp>
      <p:pic>
        <p:nvPicPr>
          <p:cNvPr id="1028" name="Picture 4" descr="Ventanas barrio-fabricantes ventanas madera_puertas_zurale_miradores">
            <a:extLst>
              <a:ext uri="{FF2B5EF4-FFF2-40B4-BE49-F238E27FC236}">
                <a16:creationId xmlns:a16="http://schemas.microsoft.com/office/drawing/2014/main" id="{0493F859-1A10-4D9E-AA57-0DB8BA72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79" y="937264"/>
            <a:ext cx="45148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28B7070-A85C-4D96-9372-A14CAC0E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850" y="3815967"/>
            <a:ext cx="3822516" cy="28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F5CE6C-2FB3-4204-A3D9-943A927A2784}"/>
              </a:ext>
            </a:extLst>
          </p:cNvPr>
          <p:cNvSpPr txBox="1"/>
          <p:nvPr/>
        </p:nvSpPr>
        <p:spPr>
          <a:xfrm>
            <a:off x="2508308" y="687897"/>
            <a:ext cx="588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MARCAS</a:t>
            </a:r>
            <a:endParaRPr lang="es-CO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6FE3A5-7D87-4FFB-8DFF-62796355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751" y="1400354"/>
            <a:ext cx="5792008" cy="2915057"/>
          </a:xfrm>
          <a:prstGeom prst="rect">
            <a:avLst/>
          </a:prstGeom>
        </p:spPr>
      </p:pic>
      <p:pic>
        <p:nvPicPr>
          <p:cNvPr id="2052" name="Picture 4" descr="Color y diseño: las posibilidades del marrón | paredro.com">
            <a:extLst>
              <a:ext uri="{FF2B5EF4-FFF2-40B4-BE49-F238E27FC236}">
                <a16:creationId xmlns:a16="http://schemas.microsoft.com/office/drawing/2014/main" id="{89E07B6F-BA18-473E-AF89-F0A2B7FE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19" y="4902838"/>
            <a:ext cx="5688260" cy="179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ocapic | Logopedia Wiki | FANDOM powered by Wikia">
            <a:extLst>
              <a:ext uri="{FF2B5EF4-FFF2-40B4-BE49-F238E27FC236}">
                <a16:creationId xmlns:a16="http://schemas.microsoft.com/office/drawing/2014/main" id="{7B969E15-15E1-415B-841C-7DEF1E0A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29" y="1701078"/>
            <a:ext cx="4181723" cy="261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308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28</TotalTime>
  <Words>205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Berlín</vt:lpstr>
      <vt:lpstr>PSICOLOGIA DEL COLOR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PSICOLOGIA DEL COLOR</dc:title>
  <dc:creator>SOFTWARE</dc:creator>
  <cp:lastModifiedBy>SOFTWARE</cp:lastModifiedBy>
  <cp:revision>3</cp:revision>
  <dcterms:created xsi:type="dcterms:W3CDTF">2023-08-03T15:00:27Z</dcterms:created>
  <dcterms:modified xsi:type="dcterms:W3CDTF">2023-08-03T15:28:58Z</dcterms:modified>
</cp:coreProperties>
</file>