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30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1733-7227-4336-844D-5FAB99802FF6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CB85-1792-4A22-923B-4A25796D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21BE-A5D7-438E-9AF2-8B98D764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MBTA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9022E-0BA9-4150-9B4C-2E9E5E09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latin typeface="Inter UI" panose="020B0502030000000004" pitchFamily="34" charset="0"/>
                <a:ea typeface="Inter UI" panose="020B0502030000000004" pitchFamily="34" charset="0"/>
              </a:rPr>
              <a:t>Jonathan Li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Inter UI" panose="020B0502030000000004" pitchFamily="34" charset="0"/>
                <a:ea typeface="Inter UI" panose="020B0502030000000004" pitchFamily="34" charset="0"/>
              </a:rPr>
              <a:t>CS443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B0604-D43C-43CF-882F-603982D41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1" y="149086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3D29-2E5A-4B51-A2AB-CAA0B9CD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87C3-DAB2-4A36-94A6-8C174EEAE3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Users can easily use their phone to lookup train arrival predictions for MBTA stations</a:t>
            </a:r>
          </a:p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Users can also view surrounding area in Google Maps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39897-7E4C-46CE-BD13-92A44E89D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12610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359F-577A-4846-A7D4-B28BBE3B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055-A965-4911-AC95-BD081B60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Retrieves data from online connection using the MBTA API </a:t>
            </a:r>
          </a:p>
          <a:p>
            <a:pPr lvl="1"/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Downloads and stores MBTA routes and stations on the app</a:t>
            </a:r>
          </a:p>
          <a:p>
            <a:pPr lvl="1"/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User types in a station name</a:t>
            </a:r>
          </a:p>
          <a:p>
            <a:pPr lvl="1"/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Station names are hard-coded as a HashMap to refer to the ID in the MBTA API</a:t>
            </a:r>
          </a:p>
          <a:p>
            <a:pPr lvl="2"/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For example: “park </a:t>
            </a:r>
            <a:r>
              <a:rPr lang="en-US" dirty="0" err="1">
                <a:latin typeface="Inter UI" panose="020B0502030000000004" pitchFamily="34" charset="0"/>
                <a:ea typeface="Inter UI" panose="020B0502030000000004" pitchFamily="34" charset="0"/>
              </a:rPr>
              <a:t>st</a:t>
            </a:r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” → “place-</a:t>
            </a:r>
            <a:r>
              <a:rPr lang="en-US" dirty="0" err="1">
                <a:latin typeface="Inter UI" panose="020B0502030000000004" pitchFamily="34" charset="0"/>
                <a:ea typeface="Inter UI" panose="020B0502030000000004" pitchFamily="34" charset="0"/>
              </a:rPr>
              <a:t>pktrm</a:t>
            </a:r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”</a:t>
            </a:r>
          </a:p>
          <a:p>
            <a:pPr lvl="1"/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Google Maps uses station coordinates to zoom in to that location</a:t>
            </a:r>
          </a:p>
        </p:txBody>
      </p:sp>
    </p:spTree>
    <p:extLst>
      <p:ext uri="{BB962C8B-B14F-4D97-AF65-F5344CB8AC3E}">
        <p14:creationId xmlns:p14="http://schemas.microsoft.com/office/powerpoint/2010/main" val="10656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D611-2F94-4D57-9946-1D9DA173A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Inter UI" panose="020B0502030000000004" pitchFamily="34" charset="0"/>
                <a:ea typeface="Inter UI" panose="020B0502030000000004" pitchFamily="34" charset="0"/>
              </a:rPr>
              <a:t>Async Task uses the API to download real-time predictions for that station</a:t>
            </a:r>
          </a:p>
          <a:p>
            <a:r>
              <a:rPr lang="en-US" sz="2000" dirty="0">
                <a:latin typeface="Inter UI" panose="020B0502030000000004" pitchFamily="34" charset="0"/>
                <a:ea typeface="Inter UI" panose="020B0502030000000004" pitchFamily="34" charset="0"/>
              </a:rPr>
              <a:t>Data is downloaded in the JSON format, where individual information is then retrieved</a:t>
            </a:r>
          </a:p>
          <a:p>
            <a:endParaRPr lang="en-US" sz="2000" dirty="0">
              <a:latin typeface="Inter UI" panose="020B0502030000000004" pitchFamily="34" charset="0"/>
              <a:ea typeface="Inter UI" panose="020B05020300000000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AEC25-0B9D-4CD9-9C70-C99063056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101884"/>
            <a:ext cx="5456279" cy="462928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56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DF9C-9A32-4AEE-AFDB-C1479732CC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From the JSON for train predictions, the app extracts the route, destination, and ETA</a:t>
            </a:r>
          </a:p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The information is displayed in a </a:t>
            </a:r>
            <a:r>
              <a:rPr lang="en-US" dirty="0" err="1">
                <a:latin typeface="Inter UI" panose="020B0502030000000004" pitchFamily="34" charset="0"/>
                <a:ea typeface="Inter UI" panose="020B0502030000000004" pitchFamily="34" charset="0"/>
              </a:rPr>
              <a:t>RecyclerViewLayout</a:t>
            </a:r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, which is similar to a </a:t>
            </a:r>
            <a:r>
              <a:rPr lang="en-US" dirty="0" err="1">
                <a:latin typeface="Inter UI" panose="020B0502030000000004" pitchFamily="34" charset="0"/>
                <a:ea typeface="Inter UI" panose="020B0502030000000004" pitchFamily="34" charset="0"/>
              </a:rPr>
              <a:t>GridLayout</a:t>
            </a:r>
            <a:endParaRPr lang="en-US" dirty="0">
              <a:latin typeface="Inter UI" panose="020B0502030000000004" pitchFamily="34" charset="0"/>
              <a:ea typeface="Inter UI" panose="020B05020300000000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6E367-B0B8-468A-912F-F02DD5F44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8644" y="2136913"/>
            <a:ext cx="4546900" cy="29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DE1E-7DE9-4E41-B0B5-DDE3DC6B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42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565C-B3F6-4E08-826F-1C226AB3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 UI" panose="020B0502030000000004" pitchFamily="34" charset="0"/>
                <a:ea typeface="Inter UI" panose="020B05020300000000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012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Inter UI</vt:lpstr>
      <vt:lpstr>Tw Cen MT</vt:lpstr>
      <vt:lpstr>Circuit</vt:lpstr>
      <vt:lpstr>MBTA Tracker</vt:lpstr>
      <vt:lpstr>Purpose</vt:lpstr>
      <vt:lpstr>How it works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MBTA Tracker</dc:title>
  <dc:creator>Jonathan Li</dc:creator>
  <cp:lastModifiedBy>Jonathan Li</cp:lastModifiedBy>
  <cp:revision>2</cp:revision>
  <dcterms:created xsi:type="dcterms:W3CDTF">2018-12-14T14:17:42Z</dcterms:created>
  <dcterms:modified xsi:type="dcterms:W3CDTF">2018-12-14T14:34:33Z</dcterms:modified>
</cp:coreProperties>
</file>