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Montserrat" panose="020B0604020202020204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071E5C0-914D-41C4-B23F-AADE627A86D3}">
  <a:tblStyle styleId="{2071E5C0-914D-41C4-B23F-AADE627A86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582550"/>
            <a:ext cx="5017500" cy="25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SRP </a:t>
            </a:r>
            <a:br>
              <a:rPr lang="en-GB"/>
            </a:br>
            <a:r>
              <a:rPr lang="en-GB"/>
              <a:t>+ </a:t>
            </a:r>
            <a:br>
              <a:rPr lang="en-GB"/>
            </a:br>
            <a:r>
              <a:rPr lang="en-GB"/>
              <a:t>Stack &amp; RB-Tree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CE4053 Embedded Systems</a:t>
            </a: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ubTitle" idx="1"/>
          </p:nvPr>
        </p:nvSpPr>
        <p:spPr>
          <a:xfrm>
            <a:off x="3537150" y="31922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Jonathan Liem Zhuan Kim U1520775F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Nicholas Koh Ming Xuan U1522485D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Group: Swensens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Modifications &amp; Additions</a:t>
            </a:r>
            <a:endParaRPr dirty="0"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2825" y="1437075"/>
            <a:ext cx="4752600" cy="29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New Data Structures</a:t>
            </a:r>
            <a:endParaRPr sz="18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 dirty="0"/>
              <a:t>Stack (for system ceiling)</a:t>
            </a:r>
            <a:endParaRPr sz="1400"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dirty="0"/>
              <a:t>Push→ inside </a:t>
            </a:r>
            <a:r>
              <a:rPr lang="en-GB" sz="1400" dirty="0" err="1"/>
              <a:t>OSMutexPend</a:t>
            </a:r>
            <a:r>
              <a:rPr lang="en-GB" sz="1400" dirty="0"/>
              <a:t>()</a:t>
            </a:r>
            <a:endParaRPr sz="1400"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dirty="0"/>
              <a:t>Pop → inside </a:t>
            </a:r>
            <a:r>
              <a:rPr lang="en-GB" sz="1400" dirty="0" err="1"/>
              <a:t>OSMutexPost</a:t>
            </a:r>
            <a:r>
              <a:rPr lang="en-GB" sz="1400" dirty="0"/>
              <a:t>()</a:t>
            </a:r>
            <a:endParaRPr sz="14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 dirty="0"/>
              <a:t>Red-Black Tree (for blocked tasks)</a:t>
            </a:r>
            <a:endParaRPr sz="1400"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dirty="0"/>
              <a:t>Unblocking → inside </a:t>
            </a:r>
            <a:r>
              <a:rPr lang="en-GB" sz="1400" dirty="0" err="1"/>
              <a:t>OSMutexPost</a:t>
            </a:r>
            <a:r>
              <a:rPr lang="en-GB" sz="1400" dirty="0"/>
              <a:t>()</a:t>
            </a:r>
            <a:endParaRPr sz="1400"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dirty="0"/>
              <a:t>Blocking → inside </a:t>
            </a:r>
            <a:r>
              <a:rPr lang="en-GB" sz="1400" dirty="0" err="1"/>
              <a:t>OSSched</a:t>
            </a:r>
            <a:r>
              <a:rPr lang="en-GB" sz="1400" dirty="0"/>
              <a:t>()</a:t>
            </a:r>
            <a:endParaRPr sz="14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Modifications to:</a:t>
            </a:r>
            <a:endParaRPr sz="18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 dirty="0" err="1"/>
              <a:t>OSMutexPend</a:t>
            </a:r>
            <a:r>
              <a:rPr lang="en-GB" sz="1400" dirty="0"/>
              <a:t>()</a:t>
            </a:r>
            <a:endParaRPr sz="14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 dirty="0" err="1"/>
              <a:t>OSMutexPost</a:t>
            </a:r>
            <a:r>
              <a:rPr lang="en-GB" sz="1400" dirty="0"/>
              <a:t>()</a:t>
            </a:r>
            <a:endParaRPr sz="14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 dirty="0" err="1"/>
              <a:t>OSSched</a:t>
            </a:r>
            <a:r>
              <a:rPr lang="en-GB" sz="1400" dirty="0"/>
              <a:t>()</a:t>
            </a:r>
            <a:endParaRPr sz="1400" dirty="0"/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l="17197" t="31134" r="47159" b="33347"/>
          <a:stretch/>
        </p:blipFill>
        <p:spPr>
          <a:xfrm>
            <a:off x="5006075" y="2513400"/>
            <a:ext cx="3865875" cy="21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 l="16297" t="12632" r="17696" b="65287"/>
          <a:stretch/>
        </p:blipFill>
        <p:spPr>
          <a:xfrm>
            <a:off x="3670900" y="899600"/>
            <a:ext cx="5376974" cy="101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051150" y="411650"/>
            <a:ext cx="37902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Resource Ceiling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Based on relative deadlines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Assigned before runtime</a:t>
            </a:r>
            <a:endParaRPr sz="1800" dirty="0"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r="50142"/>
          <a:stretch/>
        </p:blipFill>
        <p:spPr>
          <a:xfrm>
            <a:off x="377189" y="2375652"/>
            <a:ext cx="3214827" cy="22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900050" y="428600"/>
            <a:ext cx="4109700" cy="16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System Ceiling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Minimum deadline of all tasks currently holding mutexes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Updated in </a:t>
            </a:r>
            <a:r>
              <a:rPr lang="en-GB" sz="1800" dirty="0" err="1"/>
              <a:t>OSMutexPost</a:t>
            </a:r>
            <a:r>
              <a:rPr lang="en-GB" sz="1800" dirty="0"/>
              <a:t>() &amp; </a:t>
            </a:r>
            <a:r>
              <a:rPr lang="en-GB" sz="1800" dirty="0" err="1"/>
              <a:t>OSMutexPend</a:t>
            </a:r>
            <a:r>
              <a:rPr lang="en-GB" sz="1800" dirty="0"/>
              <a:t>()</a:t>
            </a:r>
            <a:endParaRPr sz="1800" dirty="0"/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4">
            <a:alphaModFix/>
          </a:blip>
          <a:srcRect l="18472" t="26970" r="43377" b="59011"/>
          <a:stretch/>
        </p:blipFill>
        <p:spPr>
          <a:xfrm>
            <a:off x="309025" y="1603238"/>
            <a:ext cx="3488501" cy="72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691374-2D55-49C6-88C0-6DE4916B8D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861" t="14664" r="16131" b="31873"/>
          <a:stretch/>
        </p:blipFill>
        <p:spPr>
          <a:xfrm>
            <a:off x="3961579" y="2189221"/>
            <a:ext cx="5116833" cy="2296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173875" y="531075"/>
            <a:ext cx="3201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OSMutexPend</a:t>
            </a: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990288" y="2502175"/>
            <a:ext cx="31335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OSMutexPost</a:t>
            </a:r>
            <a:endParaRPr dirty="0"/>
          </a:p>
        </p:txBody>
      </p:sp>
      <p:sp>
        <p:nvSpPr>
          <p:cNvPr id="160" name="Shape 160"/>
          <p:cNvSpPr txBox="1"/>
          <p:nvPr/>
        </p:nvSpPr>
        <p:spPr>
          <a:xfrm>
            <a:off x="5428200" y="1280750"/>
            <a:ext cx="34029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Push mutex to the stack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Re-calculate system ceiling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l="23130" t="25368" r="13183" b="68808"/>
          <a:stretch/>
        </p:blipFill>
        <p:spPr>
          <a:xfrm>
            <a:off x="190225" y="1414625"/>
            <a:ext cx="5109274" cy="262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l="23205" t="45259" r="14913" b="45795"/>
          <a:stretch/>
        </p:blipFill>
        <p:spPr>
          <a:xfrm>
            <a:off x="190225" y="1744000"/>
            <a:ext cx="5109274" cy="415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4">
            <a:alphaModFix/>
          </a:blip>
          <a:srcRect l="20504" t="16289" r="19715" b="56474"/>
          <a:stretch/>
        </p:blipFill>
        <p:spPr>
          <a:xfrm>
            <a:off x="137325" y="3057000"/>
            <a:ext cx="5466274" cy="14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5428200" y="2993050"/>
            <a:ext cx="3715800" cy="1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Pop mutex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Re-calculate system ceiling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Unblock tasks from Red-Black tree (if applicable)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  <p:bldP spid="160" grpId="0"/>
      <p:bldP spid="1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OSSched()</a:t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6056175" y="879000"/>
            <a:ext cx="2946600" cy="3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 EDF selects task to run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Check if deadline is smaller than system ceiling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 if task is the current mutex owner (allow it to resume)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 block task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task fails all checks, start from top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BC617-DB65-4480-9499-4EB7EA54CF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50" t="13495" r="31021" b="38622"/>
          <a:stretch/>
        </p:blipFill>
        <p:spPr>
          <a:xfrm>
            <a:off x="195963" y="1093425"/>
            <a:ext cx="5860212" cy="3286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SRP Details in </a:t>
            </a:r>
            <a:r>
              <a:rPr lang="en-GB" dirty="0" err="1"/>
              <a:t>Micrium</a:t>
            </a:r>
            <a:endParaRPr dirty="0"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25350" y="1450825"/>
            <a:ext cx="8405700" cy="3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System Ceiling by default is a large number, at start and when no mutexes are owned by anyone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Tasks are not allowed to run AT ALL if their deadline is NOT smaller than the system ceiling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Unblocking/Blocking of tasks are accompanied by addition/removal of tasks from the AVL tree and Ready List.</a:t>
            </a:r>
            <a:endParaRPr sz="1800" dirty="0"/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l="18778" t="46729" r="56815" b="50733"/>
          <a:stretch/>
        </p:blipFill>
        <p:spPr>
          <a:xfrm>
            <a:off x="3438380" y="1914195"/>
            <a:ext cx="4285099" cy="2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219</Words>
  <Application>Microsoft Office PowerPoint</Application>
  <PresentationFormat>On-screen Show 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Montserrat</vt:lpstr>
      <vt:lpstr>Lato</vt:lpstr>
      <vt:lpstr>Arial</vt:lpstr>
      <vt:lpstr>Focus</vt:lpstr>
      <vt:lpstr>SRP  +  Stack &amp; RB-Tree</vt:lpstr>
      <vt:lpstr>Modifications &amp; Additions</vt:lpstr>
      <vt:lpstr>Resource Ceiling Based on relative deadlines Assigned before runtime</vt:lpstr>
      <vt:lpstr>OSMutexPend</vt:lpstr>
      <vt:lpstr>OSSched()</vt:lpstr>
      <vt:lpstr>SRP Details in Micrium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SRP  +  Stack &amp; RB-Tree</dc:title>
  <cp:lastModifiedBy>Jonathan Liem</cp:lastModifiedBy>
  <cp:revision>3</cp:revision>
  <dcterms:modified xsi:type="dcterms:W3CDTF">2018-04-23T11:40:28Z</dcterms:modified>
</cp:coreProperties>
</file>