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071E5C0-914D-41C4-B23F-AADE627A86D3}">
  <a:tblStyle styleId="{2071E5C0-914D-41C4-B23F-AADE627A8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582550"/>
            <a:ext cx="50175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SRP </a:t>
            </a:r>
            <a:br>
              <a:rPr lang="en-GB"/>
            </a:br>
            <a:r>
              <a:rPr lang="en-GB"/>
              <a:t>+ </a:t>
            </a:r>
            <a:br>
              <a:rPr lang="en-GB"/>
            </a:br>
            <a:r>
              <a:rPr lang="en-GB"/>
              <a:t>Stack &amp; RB-Tree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CE4053 Embedded Systems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537150" y="31922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Jonathan Liem Zhuan Kim U1520775F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Koh Ming Xuan U1522485D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Group: Swensens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Modifications &amp; Additions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2825" y="1437075"/>
            <a:ext cx="47526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New Data Structures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Stack (for system ceiling)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Push→ inside </a:t>
            </a:r>
            <a:r>
              <a:rPr lang="en-GB" sz="1400" dirty="0" err="1"/>
              <a:t>OSMutexPend</a:t>
            </a:r>
            <a:r>
              <a:rPr lang="en-GB" sz="1400" dirty="0"/>
              <a:t>()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Pop → inside </a:t>
            </a: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Red-Black Tree (for blocked tasks)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Unblocking → inside </a:t>
            </a: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dirty="0"/>
              <a:t>Blocking → inside </a:t>
            </a:r>
            <a:r>
              <a:rPr lang="en-GB" sz="1400" dirty="0" err="1"/>
              <a:t>OSSched</a:t>
            </a:r>
            <a:r>
              <a:rPr lang="en-GB" sz="1400" dirty="0"/>
              <a:t>()</a:t>
            </a:r>
            <a:endParaRPr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Modifications to:</a:t>
            </a:r>
            <a:endParaRPr sz="18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OSMutexPend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OSMutexPost</a:t>
            </a:r>
            <a:r>
              <a:rPr lang="en-GB" sz="1400" dirty="0"/>
              <a:t>()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/>
              <a:t>OSSched</a:t>
            </a:r>
            <a:r>
              <a:rPr lang="en-GB" sz="1400" dirty="0"/>
              <a:t>()</a:t>
            </a:r>
            <a:endParaRPr sz="1400" dirty="0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7197" t="31134" r="47159" b="33347"/>
          <a:stretch/>
        </p:blipFill>
        <p:spPr>
          <a:xfrm>
            <a:off x="5006075" y="2513400"/>
            <a:ext cx="3865875" cy="21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l="16297" t="12632" r="17696" b="65287"/>
          <a:stretch/>
        </p:blipFill>
        <p:spPr>
          <a:xfrm>
            <a:off x="3670900" y="899600"/>
            <a:ext cx="5376974" cy="10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51150" y="411650"/>
            <a:ext cx="37902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Resource Ceiling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Based on relative deadlines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Assigned before runtime</a:t>
            </a:r>
            <a:endParaRPr sz="1800" dirty="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r="50142"/>
          <a:stretch/>
        </p:blipFill>
        <p:spPr>
          <a:xfrm>
            <a:off x="377189" y="2375652"/>
            <a:ext cx="3214827" cy="22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900050" y="428600"/>
            <a:ext cx="41097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Ceiling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Minimum deadline of all tasks currently holding mutexes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Updated in </a:t>
            </a:r>
            <a:r>
              <a:rPr lang="en-GB" sz="1800" dirty="0" err="1"/>
              <a:t>OSMutexPost</a:t>
            </a:r>
            <a:r>
              <a:rPr lang="en-GB" sz="1800" dirty="0"/>
              <a:t>() &amp; </a:t>
            </a:r>
            <a:r>
              <a:rPr lang="en-GB" sz="1800" dirty="0" err="1"/>
              <a:t>OSMutexPend</a:t>
            </a:r>
            <a:r>
              <a:rPr lang="en-GB" sz="1800" dirty="0"/>
              <a:t>()</a:t>
            </a:r>
            <a:endParaRPr sz="1800" dirty="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l="17081" t="14457" r="44833" b="30633"/>
          <a:stretch/>
        </p:blipFill>
        <p:spPr>
          <a:xfrm>
            <a:off x="4900050" y="2053400"/>
            <a:ext cx="3450398" cy="27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l="18472" t="26970" r="43377" b="59011"/>
          <a:stretch/>
        </p:blipFill>
        <p:spPr>
          <a:xfrm>
            <a:off x="309025" y="1603238"/>
            <a:ext cx="3488501" cy="72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73875" y="531075"/>
            <a:ext cx="3201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OSMutexPend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90288" y="2502175"/>
            <a:ext cx="313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OSMutexPost</a:t>
            </a:r>
            <a:endParaRPr dirty="0"/>
          </a:p>
        </p:txBody>
      </p:sp>
      <p:sp>
        <p:nvSpPr>
          <p:cNvPr id="160" name="Shape 160"/>
          <p:cNvSpPr txBox="1"/>
          <p:nvPr/>
        </p:nvSpPr>
        <p:spPr>
          <a:xfrm>
            <a:off x="5428200" y="1280750"/>
            <a:ext cx="34029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 mutex to the stack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Re-calculate system ceiling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23130" t="25368" r="13183" b="68808"/>
          <a:stretch/>
        </p:blipFill>
        <p:spPr>
          <a:xfrm>
            <a:off x="190225" y="1414625"/>
            <a:ext cx="5109274" cy="26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23205" t="45259" r="14913" b="45795"/>
          <a:stretch/>
        </p:blipFill>
        <p:spPr>
          <a:xfrm>
            <a:off x="190225" y="1744000"/>
            <a:ext cx="5109274" cy="41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l="20504" t="16289" r="19715" b="56474"/>
          <a:stretch/>
        </p:blipFill>
        <p:spPr>
          <a:xfrm>
            <a:off x="137325" y="3057000"/>
            <a:ext cx="5466274" cy="1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428200" y="2993050"/>
            <a:ext cx="37158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 mutex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Re-calculate system ceiling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Unblock tasks from Red-Black tree (if applicable)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OSSched()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056175" y="879000"/>
            <a:ext cx="2946600" cy="3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EDF selects task to run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if deadline is smaller than system ceiling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if task is the current mutex owner (allow it to resume)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block task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task fails all checks, start from top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l="21718" t="12466" r="24748" b="39065"/>
          <a:stretch/>
        </p:blipFill>
        <p:spPr>
          <a:xfrm>
            <a:off x="109875" y="1241974"/>
            <a:ext cx="5869848" cy="29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SRP Details in </a:t>
            </a:r>
            <a:r>
              <a:rPr lang="en-GB" dirty="0" err="1"/>
              <a:t>Micrium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25350" y="1450825"/>
            <a:ext cx="84057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System Ceiling by default is a large number, at start and when no mutexes are owned by anyone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Tasks are not allowed to run AT ALL if their deadline is NOT smaller than the system ceiling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Unblocking/Blocking of tasks are accompanied by addition/removal of tasks from the AVL tree and Ready List.</a:t>
            </a:r>
            <a:endParaRPr sz="1800" dirty="0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18778" t="46729" r="56815" b="50733"/>
          <a:stretch/>
        </p:blipFill>
        <p:spPr>
          <a:xfrm>
            <a:off x="3438380" y="1914195"/>
            <a:ext cx="4285099" cy="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/>
        </p:nvGraphicFramePr>
        <p:xfrm>
          <a:off x="638725" y="14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{2071E5C0-914D-41C4-B23F-AADE627A86D3}</a:tableStyleId>
              </a:tblPr>
              <a:tblGrid>
                <a:gridCol w="16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2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br>
                        <a:rPr lang="en-GB" b="1">
                          <a:solidFill>
                            <a:srgbClr val="FFFFFF"/>
                          </a:solidFill>
                        </a:rPr>
                      </a:br>
                      <a:r>
                        <a:rPr lang="en-GB" b="1">
                          <a:solidFill>
                            <a:srgbClr val="FFFFFF"/>
                          </a:solidFill>
                        </a:rPr>
                        <a:t>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r>
                        <a:rPr lang="en-GB" b="1">
                          <a:solidFill>
                            <a:schemeClr val="lt1"/>
                          </a:solidFill>
                        </a:rPr>
                        <a:t> 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Function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Time</a:t>
                      </a:r>
                      <a:r>
                        <a:rPr lang="en-GB" b="1">
                          <a:solidFill>
                            <a:schemeClr val="lt1"/>
                          </a:solidFill>
                        </a:rPr>
                        <a:t> </a:t>
                      </a:r>
                      <a:br>
                        <a:rPr lang="en-GB" b="1">
                          <a:solidFill>
                            <a:schemeClr val="lt1"/>
                          </a:solidFill>
                        </a:rPr>
                      </a:br>
                      <a:r>
                        <a:rPr lang="en-GB" b="1">
                          <a:solidFill>
                            <a:schemeClr val="lt1"/>
                          </a:solidFill>
                        </a:rPr>
                        <a:t>(cycles)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OS_revive_rec_task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(sync release tasks)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1291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OSSched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(without EDF)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116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OSMutexPend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OS_revive_rec_task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(revive recursive task)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1925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OSSched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(with EDF)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277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OSMutexPost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168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OS_revive_rec_task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(no tasks to revive)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stack_push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stack_pop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rbtree_insert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140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rbtree_del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200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On-screen Show (16:9)</PresentationFormat>
  <Paragraphs>73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SRP  +  Stack &amp; RB-Tree</vt:lpstr>
      <vt:lpstr>Modifications &amp; Additions</vt:lpstr>
      <vt:lpstr>Resource Ceiling Based on relative deadlines Assigned before runtime</vt:lpstr>
      <vt:lpstr>OSMutexPend</vt:lpstr>
      <vt:lpstr>OSSched()</vt:lpstr>
      <vt:lpstr>SRP Details in Micrium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  +  Stack &amp; RB-Tree</dc:title>
  <cp:lastModifiedBy>Jonathan Liem</cp:lastModifiedBy>
  <cp:revision>1</cp:revision>
  <dcterms:modified xsi:type="dcterms:W3CDTF">2018-04-22T10:47:49Z</dcterms:modified>
</cp:coreProperties>
</file>