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D4EDDDE7-14A7-4554-BA99-980C113D55BA}">
  <a:tblStyle styleId="{D4EDDDE7-14A7-4554-BA99-980C113D55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Recursion &amp; Scheduling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CE4053 Embedded Systems</a:t>
            </a: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ubTitle" idx="1"/>
          </p:nvPr>
        </p:nvSpPr>
        <p:spPr>
          <a:xfrm>
            <a:off x="3537150" y="319220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Jonathan Liem Zhuan Kim U1520775F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Nicholas Koh Ming Xuan U1522485D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Group: Swensens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Earliest Deadline First</a:t>
            </a: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838967" y="904520"/>
            <a:ext cx="7038900" cy="2854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 sz="1400" dirty="0"/>
              <a:t>Changes to </a:t>
            </a:r>
            <a:r>
              <a:rPr lang="en-GB" sz="1400" dirty="0" err="1"/>
              <a:t>OSSched</a:t>
            </a:r>
            <a:r>
              <a:rPr lang="en-GB" sz="1400" dirty="0"/>
              <a:t>()</a:t>
            </a:r>
            <a:endParaRPr sz="1400"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 dirty="0"/>
              <a:t>Take TCB with smallest deadline &amp; priority</a:t>
            </a:r>
            <a:endParaRPr sz="1400"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 dirty="0"/>
              <a:t>Compare with original </a:t>
            </a:r>
            <a:r>
              <a:rPr lang="en-GB" sz="1400" dirty="0" err="1"/>
              <a:t>OSPrioHighPtr</a:t>
            </a:r>
            <a:endParaRPr lang="en-GB" sz="1400" dirty="0"/>
          </a:p>
          <a:p>
            <a:pPr lvl="1" indent="-317500">
              <a:spcBef>
                <a:spcPts val="0"/>
              </a:spcBef>
              <a:buSzPts val="1400"/>
            </a:pPr>
            <a:r>
              <a:rPr lang="en-GB" sz="1400" dirty="0"/>
              <a:t>If </a:t>
            </a:r>
            <a:r>
              <a:rPr lang="en-GB" sz="1400" dirty="0" err="1"/>
              <a:t>OSPrioHighPtr</a:t>
            </a:r>
            <a:r>
              <a:rPr lang="en-GB" sz="1400" dirty="0"/>
              <a:t> &gt;3, overwrite </a:t>
            </a:r>
            <a:r>
              <a:rPr lang="en-GB" sz="1400" dirty="0" err="1"/>
              <a:t>OSTCBHighRdyPtr</a:t>
            </a:r>
            <a:r>
              <a:rPr lang="en-GB" sz="1400" dirty="0"/>
              <a:t> with TCB from tree</a:t>
            </a:r>
          </a:p>
          <a:p>
            <a:pPr indent="-317500">
              <a:buSzPts val="1400"/>
            </a:pPr>
            <a:r>
              <a:rPr lang="en-US" sz="1400" dirty="0"/>
              <a:t>When task ends, TCB removed from AVL tree</a:t>
            </a:r>
          </a:p>
          <a:p>
            <a:pPr indent="-317500">
              <a:buSzPts val="1400"/>
            </a:pPr>
            <a:r>
              <a:rPr lang="en-US" sz="1400" dirty="0"/>
              <a:t>When task is re-released, TCB added to AVL tree</a:t>
            </a:r>
            <a:endParaRPr lang="en-US" sz="1200" dirty="0"/>
          </a:p>
          <a:p>
            <a:pPr marL="596900" lvl="1" indent="0">
              <a:buSzPts val="1400"/>
              <a:buNone/>
            </a:pPr>
            <a:endParaRPr sz="12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55563"/>
            <a:ext cx="3777475" cy="163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950" y="2446830"/>
            <a:ext cx="3864350" cy="26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Overheads</a:t>
            </a: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297500" y="961275"/>
            <a:ext cx="6043200" cy="17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Average time measured using CPU_TS_Get32(). 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Main additional overhead</a:t>
            </a:r>
            <a:endParaRPr sz="18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OSRecTaskCreate run once at start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OSRecTaskDel run everytime task ends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Popping and pushing from the heap.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OS_revive_rec_task that runs every time OS_TickTask is run</a:t>
            </a:r>
            <a:br>
              <a:rPr lang="en-GB" sz="1400"/>
            </a:b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" name="Shape 218"/>
          <p:cNvGraphicFramePr/>
          <p:nvPr/>
        </p:nvGraphicFramePr>
        <p:xfrm>
          <a:off x="638725" y="1482700"/>
          <a:ext cx="7903225" cy="3296490"/>
        </p:xfrm>
        <a:graphic>
          <a:graphicData uri="http://schemas.openxmlformats.org/drawingml/2006/table">
            <a:tbl>
              <a:tblPr>
                <a:noFill/>
                <a:tableStyleId>{D4EDDDE7-14A7-4554-BA99-980C113D55BA}</a:tableStyleId>
              </a:tblPr>
              <a:tblGrid>
                <a:gridCol w="16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6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98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Function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Time</a:t>
                      </a:r>
                      <a:br>
                        <a:rPr lang="en-GB" b="1">
                          <a:solidFill>
                            <a:srgbClr val="FFFFFF"/>
                          </a:solidFill>
                        </a:rPr>
                      </a:br>
                      <a:r>
                        <a:rPr lang="en-GB" b="1">
                          <a:solidFill>
                            <a:srgbClr val="FFFFFF"/>
                          </a:solidFill>
                        </a:rPr>
                        <a:t>(cycles)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Function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Time</a:t>
                      </a:r>
                      <a:r>
                        <a:rPr lang="en-GB" b="1">
                          <a:solidFill>
                            <a:schemeClr val="lt1"/>
                          </a:solidFill>
                        </a:rPr>
                        <a:t> (cycles)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Function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Time</a:t>
                      </a:r>
                      <a:r>
                        <a:rPr lang="en-GB" b="1">
                          <a:solidFill>
                            <a:schemeClr val="lt1"/>
                          </a:solidFill>
                        </a:rPr>
                        <a:t> </a:t>
                      </a:r>
                      <a:br>
                        <a:rPr lang="en-GB" b="1">
                          <a:solidFill>
                            <a:schemeClr val="lt1"/>
                          </a:solidFill>
                        </a:rPr>
                      </a:br>
                      <a:r>
                        <a:rPr lang="en-GB" b="1">
                          <a:solidFill>
                            <a:schemeClr val="lt1"/>
                          </a:solidFill>
                        </a:rPr>
                        <a:t>(cycles)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3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OSTaskCreate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1350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OSRecTaskCreate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1350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avl_insert()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200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OSTaskDel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512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OSRecTaskDel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736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avl_remove()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380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heap_pop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120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heap_push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45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OS_revive_rec_task (synch release for 5 tasks)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3000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1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OS_revive_rec_task (PER task to revive)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2200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OS_revive_rec_task (no tasks to revive) 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32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</a:t>
            </a: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</a:t>
            </a: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Modifications</a:t>
            </a:r>
            <a:endParaRPr sz="18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OS_TCB struct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OS_TickTask function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OSSched function</a:t>
            </a:r>
            <a:endParaRPr sz="14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New</a:t>
            </a:r>
            <a:endParaRPr sz="18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OSRecTaskCreate function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OSRecTaskDelete function 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OS_revive_rec_task function (internal)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OS_REC_HEAP struct (internal)</a:t>
            </a:r>
            <a:endParaRPr sz="140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node struct (heap node)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Flow of Events</a:t>
            </a: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OSRecTaskCreate</a:t>
            </a:r>
            <a:endParaRPr sz="18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Push TCB to heap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Assign priorities (RM)</a:t>
            </a:r>
            <a:endParaRPr sz="14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Run all 5 tasks at start</a:t>
            </a:r>
            <a:endParaRPr sz="18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Once run to completion, run OSRecTaskDel.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TCB is not truly deleted</a:t>
            </a:r>
            <a:endParaRPr sz="14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When t=next_time, OS_revive_rec_task finally enters.</a:t>
            </a:r>
            <a:endParaRPr sz="18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Grabs top of heap, restores TCB and put into ready list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Pop TCB that was restored, and push it in again with a new time to release.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Recursion-API</a:t>
            </a: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5013025" y="1017725"/>
            <a:ext cx="3687600" cy="3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User has to use these two functions, instead of the original OSTaskCreate and OSTaskDelete.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New parameter of period in OSRecTaskCreate.</a:t>
            </a:r>
            <a:endParaRPr sz="180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Period is in milliseconds.</a:t>
            </a:r>
            <a:endParaRPr sz="1800"/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l="18595" t="26702" r="52162" b="43524"/>
          <a:stretch/>
        </p:blipFill>
        <p:spPr>
          <a:xfrm>
            <a:off x="311700" y="1017725"/>
            <a:ext cx="3918619" cy="22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4">
            <a:alphaModFix/>
          </a:blip>
          <a:srcRect l="18335" t="33442" r="54317" b="60611"/>
          <a:stretch/>
        </p:blipFill>
        <p:spPr>
          <a:xfrm>
            <a:off x="311700" y="3337425"/>
            <a:ext cx="4248101" cy="5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5">
            <a:alphaModFix/>
          </a:blip>
          <a:srcRect l="18419" t="10601" r="73520" b="87160"/>
          <a:stretch/>
        </p:blipFill>
        <p:spPr>
          <a:xfrm>
            <a:off x="4919550" y="262325"/>
            <a:ext cx="1398226" cy="21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5">
            <a:alphaModFix/>
          </a:blip>
          <a:srcRect l="19826" t="60760" r="61784" b="33415"/>
          <a:stretch/>
        </p:blipFill>
        <p:spPr>
          <a:xfrm>
            <a:off x="4919550" y="480700"/>
            <a:ext cx="2621174" cy="46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Recursion-OSRecTaskCreate</a:t>
            </a: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1297500" y="2279900"/>
            <a:ext cx="75348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Internals similar to OSTaskCreate</a:t>
            </a:r>
            <a:endParaRPr sz="18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Initialises TCB and assigns stack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Stores time to next release, as Deadline value.</a:t>
            </a:r>
            <a:endParaRPr sz="1400"/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l="20426" t="41121" r="44877" b="49799"/>
          <a:stretch/>
        </p:blipFill>
        <p:spPr>
          <a:xfrm>
            <a:off x="1497861" y="1451200"/>
            <a:ext cx="4656264" cy="68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4">
            <a:alphaModFix/>
          </a:blip>
          <a:srcRect l="20205" t="49400" r="54328" b="46353"/>
          <a:stretch/>
        </p:blipFill>
        <p:spPr>
          <a:xfrm>
            <a:off x="1497850" y="997125"/>
            <a:ext cx="3793426" cy="3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1297500" y="3255050"/>
            <a:ext cx="4464000" cy="14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/>
              <a:t>Stores this TCB pointer in the heap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For synchronous release</a:t>
            </a:r>
            <a:endParaRPr sz="18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Add tasks to ready list, same as OSTaskCreate.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Recursion-OSRecTaskDel</a:t>
            </a: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1700" y="2726250"/>
            <a:ext cx="8520600" cy="18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From µC/OS-III User’s Manual, “Deleting a task does not mean that the code is removed, but that the task code is no longer managed by µC/OS-III.”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Does not remove the Task from the OS.</a:t>
            </a:r>
            <a:endParaRPr sz="18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Does not reset TCB &amp; stack. → OS_TaskInitTCB(p_tcb)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The TCBs stored in the heap are untouched.</a:t>
            </a:r>
            <a:endParaRPr sz="1400"/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l="18438" t="28670" r="22634" b="43734"/>
          <a:stretch/>
        </p:blipFill>
        <p:spPr>
          <a:xfrm>
            <a:off x="1297500" y="1017725"/>
            <a:ext cx="6486024" cy="17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Recursion-OS_TickTask</a:t>
            </a: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199325" y="3761850"/>
            <a:ext cx="85206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OS_TickTask runs every 1ms.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Will run OS_revive_rec_task() every time OS_tick task is called.</a:t>
            </a:r>
            <a:endParaRPr sz="1800"/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l="17789" t="49114" r="12963" b="44023"/>
          <a:stretch/>
        </p:blipFill>
        <p:spPr>
          <a:xfrm>
            <a:off x="311700" y="1017725"/>
            <a:ext cx="7612901" cy="4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4">
            <a:alphaModFix/>
          </a:blip>
          <a:srcRect l="18075" t="22688" r="25209" b="38375"/>
          <a:stretch/>
        </p:blipFill>
        <p:spPr>
          <a:xfrm>
            <a:off x="311700" y="1483300"/>
            <a:ext cx="6006677" cy="231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Recursion-OS_revive_rec_task</a:t>
            </a: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11675" y="2753725"/>
            <a:ext cx="85206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Compare top of heap (min value) to OSTickCtr.</a:t>
            </a:r>
            <a:endParaRPr sz="1800"/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l="18059" t="25956" r="49222" b="54131"/>
          <a:stretch/>
        </p:blipFill>
        <p:spPr>
          <a:xfrm>
            <a:off x="311675" y="1278700"/>
            <a:ext cx="3533899" cy="1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4">
            <a:alphaModFix/>
          </a:blip>
          <a:srcRect l="20205" t="49400" r="54328" b="46353"/>
          <a:stretch/>
        </p:blipFill>
        <p:spPr>
          <a:xfrm>
            <a:off x="4478200" y="1017725"/>
            <a:ext cx="3793426" cy="35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5">
            <a:alphaModFix/>
          </a:blip>
          <a:srcRect l="21559" t="37091" r="51332" b="48169"/>
          <a:stretch/>
        </p:blipFill>
        <p:spPr>
          <a:xfrm>
            <a:off x="4478200" y="1565725"/>
            <a:ext cx="3457752" cy="10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11675" y="3193225"/>
            <a:ext cx="8520600" cy="14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Run steps in OSTaskCreate</a:t>
            </a:r>
            <a:endParaRPr sz="18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Clear and initialise stack, update TCB values.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Update deadline to next release.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Add to ready list etc.</a:t>
            </a:r>
            <a:endParaRPr sz="14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Remove top (w/ old deadline), replace with refreshed TCB (w/ new deadline)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Recursion-Heap</a:t>
            </a: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192300" y="3495375"/>
            <a:ext cx="8640000" cy="13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Array used, as every successive level of the tree must fill up from left to right.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Pop, push like a stack is used, due to addition and removal of heaps.</a:t>
            </a:r>
            <a:endParaRPr sz="1800"/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l="18024" t="13352" r="24148" b="48862"/>
          <a:stretch/>
        </p:blipFill>
        <p:spPr>
          <a:xfrm>
            <a:off x="1167450" y="997150"/>
            <a:ext cx="5569248" cy="20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Microsoft Office PowerPoint</Application>
  <PresentationFormat>On-screen Show (16:9)</PresentationFormat>
  <Paragraphs>98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Montserrat</vt:lpstr>
      <vt:lpstr>Lato</vt:lpstr>
      <vt:lpstr>Arial</vt:lpstr>
      <vt:lpstr>Focus</vt:lpstr>
      <vt:lpstr>Task Recursion &amp; Scheduling</vt:lpstr>
      <vt:lpstr>Changes</vt:lpstr>
      <vt:lpstr>Flow of Events</vt:lpstr>
      <vt:lpstr>Recursion-API</vt:lpstr>
      <vt:lpstr>Recursion-OSRecTaskCreate</vt:lpstr>
      <vt:lpstr>Recursion-OSRecTaskDel</vt:lpstr>
      <vt:lpstr>Recursion-OS_TickTask</vt:lpstr>
      <vt:lpstr>Recursion-OS_revive_rec_task</vt:lpstr>
      <vt:lpstr>Recursion-Heap</vt:lpstr>
      <vt:lpstr>Earliest Deadline First</vt:lpstr>
      <vt:lpstr>Overheads</vt:lpstr>
      <vt:lpstr>PowerPoint Presentation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Recursion &amp; Scheduling</dc:title>
  <cp:lastModifiedBy>Jonathan Liem</cp:lastModifiedBy>
  <cp:revision>1</cp:revision>
  <dcterms:modified xsi:type="dcterms:W3CDTF">2018-03-16T13:36:30Z</dcterms:modified>
</cp:coreProperties>
</file>