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14F2-344E-682B-E5B6-B7E1FA4DB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6Tunnel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5C43-A7C7-03E0-4514-0E2751EE0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Debian Project Ported to Win32</a:t>
            </a:r>
          </a:p>
        </p:txBody>
      </p:sp>
    </p:spTree>
    <p:extLst>
      <p:ext uri="{BB962C8B-B14F-4D97-AF65-F5344CB8AC3E}">
        <p14:creationId xmlns:p14="http://schemas.microsoft.com/office/powerpoint/2010/main" val="71779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4595-76F0-5306-A556-1A713074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874D-6CB3-3ABE-8CF2-96B4FD6B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06964"/>
          </a:xfrm>
        </p:spPr>
        <p:txBody>
          <a:bodyPr/>
          <a:lstStyle/>
          <a:p>
            <a:r>
              <a:rPr lang="en-US" dirty="0"/>
              <a:t>6tunnel - tunnelling for application that don't speak IPv6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1B9A-CD7C-948F-AC18-0120DDAC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F882-B951-3D43-1A90-F6384906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6tunnel  [  -146dhfv ] [ -u username ] [ -</a:t>
            </a:r>
            <a:r>
              <a:rPr lang="en-US" dirty="0" err="1"/>
              <a:t>i</a:t>
            </a:r>
            <a:r>
              <a:rPr lang="en-US" dirty="0"/>
              <a:t> password ] [ -I password ] [ -l </a:t>
            </a:r>
            <a:r>
              <a:rPr lang="en-US" dirty="0" err="1"/>
              <a:t>local_host</a:t>
            </a:r>
            <a:r>
              <a:rPr lang="en-US" dirty="0"/>
              <a:t> ] [</a:t>
            </a:r>
          </a:p>
          <a:p>
            <a:r>
              <a:rPr lang="en-US" dirty="0"/>
              <a:t>       -L limit ] [ -p </a:t>
            </a:r>
            <a:r>
              <a:rPr lang="en-US" dirty="0" err="1"/>
              <a:t>pid_file</a:t>
            </a:r>
            <a:r>
              <a:rPr lang="en-US" dirty="0"/>
              <a:t> ] [ -m </a:t>
            </a:r>
            <a:r>
              <a:rPr lang="en-US" dirty="0" err="1"/>
              <a:t>map_file</a:t>
            </a:r>
            <a:r>
              <a:rPr lang="en-US" dirty="0"/>
              <a:t> ] </a:t>
            </a:r>
            <a:r>
              <a:rPr lang="en-US" dirty="0" err="1"/>
              <a:t>local_port</a:t>
            </a:r>
            <a:r>
              <a:rPr lang="en-US" dirty="0"/>
              <a:t> </a:t>
            </a:r>
            <a:r>
              <a:rPr lang="en-US" dirty="0" err="1"/>
              <a:t>remote_host</a:t>
            </a:r>
            <a:r>
              <a:rPr lang="en-US" dirty="0"/>
              <a:t> [ </a:t>
            </a:r>
            <a:r>
              <a:rPr lang="en-US" dirty="0" err="1"/>
              <a:t>remote_port</a:t>
            </a:r>
            <a:r>
              <a:rPr lang="en-US" dirty="0"/>
              <a:t>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4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A480-2CFB-6033-5FE7-FA488BEB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A817-19E9-12DC-0855-74522E40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6tunnel allows you to use services provided by IPv6 hosts with IPv4-only applications  and</a:t>
            </a:r>
          </a:p>
          <a:p>
            <a:r>
              <a:rPr lang="en-US" dirty="0"/>
              <a:t> vice-versa.  It  can  bind to any of your IPv4 (default) or IPv6 addresses     and forward all</a:t>
            </a:r>
          </a:p>
          <a:p>
            <a:r>
              <a:rPr lang="en-US" dirty="0"/>
              <a:t>data to IPv4 or IPv6 (default) host. For example</a:t>
            </a:r>
          </a:p>
        </p:txBody>
      </p:sp>
    </p:spTree>
    <p:extLst>
      <p:ext uri="{BB962C8B-B14F-4D97-AF65-F5344CB8AC3E}">
        <p14:creationId xmlns:p14="http://schemas.microsoft.com/office/powerpoint/2010/main" val="11464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E294-F9EB-9144-79E8-0F57F5B6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8725-0C2C-D76E-9F61-15F9321B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6tunnel -1 6668 irc6.net 6667</a:t>
            </a:r>
          </a:p>
          <a:p>
            <a:endParaRPr lang="en-US" dirty="0"/>
          </a:p>
          <a:p>
            <a:r>
              <a:rPr lang="en-US" dirty="0"/>
              <a:t>will be enough to connect to IPv6 </a:t>
            </a:r>
            <a:r>
              <a:rPr lang="en-US" dirty="0" err="1"/>
              <a:t>irc</a:t>
            </a:r>
            <a:r>
              <a:rPr lang="en-US" dirty="0"/>
              <a:t> server with</a:t>
            </a:r>
          </a:p>
          <a:p>
            <a:endParaRPr lang="en-US" dirty="0"/>
          </a:p>
          <a:p>
            <a:r>
              <a:rPr lang="en-US" dirty="0" err="1"/>
              <a:t>irc</a:t>
            </a:r>
            <a:r>
              <a:rPr lang="en-US" dirty="0"/>
              <a:t> </a:t>
            </a:r>
            <a:r>
              <a:rPr lang="en-US" dirty="0" err="1"/>
              <a:t>foobar</a:t>
            </a:r>
            <a:r>
              <a:rPr lang="en-US" dirty="0"/>
              <a:t> localhost:6668</a:t>
            </a:r>
          </a:p>
          <a:p>
            <a:endParaRPr lang="en-US" dirty="0"/>
          </a:p>
          <a:p>
            <a:r>
              <a:rPr lang="en-US" dirty="0"/>
              <a:t>If you don't wish to run 6tunnel every time you want to show your :c001:  or  :dead:  IPv6</a:t>
            </a:r>
          </a:p>
          <a:p>
            <a:r>
              <a:rPr lang="en-US" dirty="0"/>
              <a:t>address  on  IRC,  you  can  use  -</a:t>
            </a:r>
            <a:r>
              <a:rPr lang="en-US" dirty="0" err="1"/>
              <a:t>i</a:t>
            </a:r>
            <a:r>
              <a:rPr lang="en-US" dirty="0"/>
              <a:t>  parameter,  which  makes 6tunnel ask your client for</a:t>
            </a:r>
          </a:p>
          <a:p>
            <a:r>
              <a:rPr lang="en-US" dirty="0"/>
              <a:t>specified password. Just run</a:t>
            </a:r>
          </a:p>
        </p:txBody>
      </p:sp>
    </p:spTree>
    <p:extLst>
      <p:ext uri="{BB962C8B-B14F-4D97-AF65-F5344CB8AC3E}">
        <p14:creationId xmlns:p14="http://schemas.microsoft.com/office/powerpoint/2010/main" val="117197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F11C-A835-E30B-AA6F-7D9803CA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A174-77A0-4F45-30B1-92DC1B85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6tunnel -</a:t>
            </a:r>
            <a:r>
              <a:rPr lang="en-US" dirty="0" err="1"/>
              <a:t>i</a:t>
            </a:r>
            <a:r>
              <a:rPr lang="en-US" dirty="0"/>
              <a:t> dupa.8 31337 irc6.net 6667</a:t>
            </a:r>
          </a:p>
          <a:p>
            <a:endParaRPr lang="en-US" dirty="0"/>
          </a:p>
          <a:p>
            <a:r>
              <a:rPr lang="en-US" dirty="0"/>
              <a:t>and then type</a:t>
            </a:r>
          </a:p>
          <a:p>
            <a:endParaRPr lang="en-US" dirty="0"/>
          </a:p>
          <a:p>
            <a:r>
              <a:rPr lang="en-US" dirty="0" err="1"/>
              <a:t>irc</a:t>
            </a:r>
            <a:r>
              <a:rPr lang="en-US" dirty="0"/>
              <a:t> </a:t>
            </a:r>
            <a:r>
              <a:rPr lang="en-US" dirty="0" err="1"/>
              <a:t>foobar</a:t>
            </a:r>
            <a:r>
              <a:rPr lang="en-US" dirty="0"/>
              <a:t> localhost:31337:dupa.8</a:t>
            </a:r>
          </a:p>
          <a:p>
            <a:endParaRPr lang="en-US" dirty="0"/>
          </a:p>
          <a:p>
            <a:r>
              <a:rPr lang="en-US" dirty="0"/>
              <a:t>If your IRC server requires you to send password, specify it with -I  parameter  --  after</a:t>
            </a:r>
          </a:p>
          <a:p>
            <a:r>
              <a:rPr lang="en-US" dirty="0"/>
              <a:t>successful proxy authentication 6tunnel will send it to the server.</a:t>
            </a:r>
          </a:p>
          <a:p>
            <a:endParaRPr lang="en-US" dirty="0"/>
          </a:p>
          <a:p>
            <a:r>
              <a:rPr lang="en-US" dirty="0"/>
              <a:t>6tunnel  can  also  be  used  as  a  tunnel  for  all  other combinations of IPv4 and IPv6</a:t>
            </a:r>
          </a:p>
          <a:p>
            <a:r>
              <a:rPr lang="en-US" dirty="0"/>
              <a:t>endpoints. If remote host doesn't have any IPv6 addresses, 6tunnel will use the IPv4  one.</a:t>
            </a:r>
          </a:p>
          <a:p>
            <a:r>
              <a:rPr lang="en-US" dirty="0"/>
              <a:t>In  other cases, use -4 parameter which makes IPv4 address the preferred one. For IPv6-to-</a:t>
            </a:r>
          </a:p>
          <a:p>
            <a:r>
              <a:rPr lang="en-US" dirty="0"/>
              <a:t>any tunnels use -6 which makes 6tunnel bind to IPv6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01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{CF1A4525-E352-4981-994B-79F8B6D7EEE7}tf02900722</Template>
  <TotalTime>13</TotalTime>
  <Words>310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6Tunnel</vt:lpstr>
      <vt:lpstr>Name</vt:lpstr>
      <vt:lpstr>SYNOPSIS</vt:lpstr>
      <vt:lpstr>DESCRIPTION </vt:lpstr>
      <vt:lpstr>DESCRIPTION</vt:lpstr>
      <vt:lpstr>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6Tunnel</dc:title>
  <dc:creator>Jonathan Chapman-Moore</dc:creator>
  <cp:lastModifiedBy>Jonathan Chapman-Moore</cp:lastModifiedBy>
  <cp:revision>5</cp:revision>
  <dcterms:created xsi:type="dcterms:W3CDTF">2022-11-12T13:24:14Z</dcterms:created>
  <dcterms:modified xsi:type="dcterms:W3CDTF">2022-11-12T13:37:38Z</dcterms:modified>
</cp:coreProperties>
</file>