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5788-D806-4F2C-9986-3011EE97A9F7}" type="datetimeFigureOut">
              <a:rPr lang="fr-FR" smtClean="0"/>
              <a:t>20/12/2011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9CED-A659-4483-8EEB-7F8DF199E26A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36931"/>
            <a:ext cx="9115395" cy="64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Chicken</a:t>
            </a:r>
            <a:r>
              <a:rPr lang="fr-BE" dirty="0" smtClean="0"/>
              <a:t> </a:t>
            </a:r>
            <a:r>
              <a:rPr lang="fr-BE" dirty="0" err="1" smtClean="0"/>
              <a:t>density</a:t>
            </a:r>
            <a:r>
              <a:rPr lang="fr-BE" dirty="0" smtClean="0"/>
              <a:t> (Log-</a:t>
            </a:r>
            <a:r>
              <a:rPr lang="fr-BE" dirty="0" err="1" smtClean="0"/>
              <a:t>scale</a:t>
            </a:r>
            <a:r>
              <a:rPr lang="fr-BE" dirty="0" smtClean="0"/>
              <a:t> </a:t>
            </a:r>
            <a:r>
              <a:rPr lang="fr-BE" dirty="0" err="1" smtClean="0"/>
              <a:t>legend</a:t>
            </a:r>
            <a:r>
              <a:rPr lang="fr-BE" dirty="0" smtClean="0"/>
              <a:t>): ChDn.asc</a:t>
            </a:r>
            <a:endParaRPr lang="fr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28604"/>
            <a:ext cx="9115395" cy="64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Duck</a:t>
            </a:r>
            <a:r>
              <a:rPr lang="fr-BE" dirty="0" smtClean="0"/>
              <a:t> </a:t>
            </a:r>
            <a:r>
              <a:rPr lang="fr-BE" dirty="0" err="1" smtClean="0"/>
              <a:t>density</a:t>
            </a:r>
            <a:r>
              <a:rPr lang="fr-BE" dirty="0" smtClean="0"/>
              <a:t> (log-</a:t>
            </a:r>
            <a:r>
              <a:rPr lang="fr-BE" dirty="0" err="1" smtClean="0"/>
              <a:t>scale</a:t>
            </a:r>
            <a:r>
              <a:rPr lang="fr-BE" dirty="0" smtClean="0"/>
              <a:t> </a:t>
            </a:r>
            <a:r>
              <a:rPr lang="fr-BE" dirty="0" err="1" smtClean="0"/>
              <a:t>legend</a:t>
            </a:r>
            <a:r>
              <a:rPr lang="fr-BE" dirty="0" smtClean="0"/>
              <a:t>): DuDn.asc</a:t>
            </a:r>
            <a:endParaRPr lang="fr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16759"/>
            <a:ext cx="9144032" cy="644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Human</a:t>
            </a:r>
            <a:r>
              <a:rPr lang="fr-BE" dirty="0" smtClean="0"/>
              <a:t> pop. </a:t>
            </a:r>
            <a:r>
              <a:rPr lang="fr-BE" dirty="0" err="1" smtClean="0"/>
              <a:t>Dens</a:t>
            </a:r>
            <a:r>
              <a:rPr lang="fr-BE" dirty="0" smtClean="0"/>
              <a:t>. (log-</a:t>
            </a:r>
            <a:r>
              <a:rPr lang="fr-BE" dirty="0" err="1" smtClean="0"/>
              <a:t>scale</a:t>
            </a:r>
            <a:r>
              <a:rPr lang="fr-BE" dirty="0" smtClean="0"/>
              <a:t> </a:t>
            </a:r>
            <a:r>
              <a:rPr lang="fr-BE" dirty="0" err="1" smtClean="0"/>
              <a:t>legend</a:t>
            </a:r>
            <a:r>
              <a:rPr lang="fr-BE" dirty="0" smtClean="0"/>
              <a:t>): </a:t>
            </a:r>
            <a:r>
              <a:rPr lang="fr-BE" dirty="0" err="1" smtClean="0"/>
              <a:t>HpDn</a:t>
            </a:r>
            <a:endParaRPr lang="fr-B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6609"/>
            <a:ext cx="9186833" cy="647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Elevation</a:t>
            </a:r>
            <a:r>
              <a:rPr lang="fr-BE" dirty="0" smtClean="0"/>
              <a:t>: dem.asc</a:t>
            </a:r>
            <a:endParaRPr lang="fr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33" y="386585"/>
            <a:ext cx="9186833" cy="647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Cropping</a:t>
            </a:r>
            <a:r>
              <a:rPr lang="fr-BE" dirty="0" smtClean="0"/>
              <a:t> </a:t>
            </a:r>
            <a:r>
              <a:rPr lang="fr-BE" dirty="0" err="1" smtClean="0"/>
              <a:t>intensity</a:t>
            </a:r>
            <a:r>
              <a:rPr lang="fr-BE" dirty="0" smtClean="0"/>
              <a:t> (new </a:t>
            </a:r>
            <a:r>
              <a:rPr lang="fr-BE" dirty="0" err="1" smtClean="0"/>
              <a:t>method</a:t>
            </a:r>
            <a:r>
              <a:rPr lang="fr-BE" dirty="0" smtClean="0"/>
              <a:t>): ncropn.asc</a:t>
            </a:r>
            <a:endParaRPr lang="fr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638175"/>
            <a:ext cx="882967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Cropping</a:t>
            </a:r>
            <a:r>
              <a:rPr lang="fr-BE" dirty="0" smtClean="0"/>
              <a:t> </a:t>
            </a:r>
            <a:r>
              <a:rPr lang="fr-BE" dirty="0" err="1" smtClean="0"/>
              <a:t>intensity</a:t>
            </a:r>
            <a:r>
              <a:rPr lang="fr-BE" dirty="0" smtClean="0"/>
              <a:t> (PNAS version): ncropo.asc</a:t>
            </a:r>
            <a:endParaRPr lang="fr-B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PNAS model </a:t>
            </a:r>
            <a:r>
              <a:rPr lang="fr-BE" dirty="0" err="1" smtClean="0"/>
              <a:t>predictions</a:t>
            </a:r>
            <a:r>
              <a:rPr lang="fr-BE" dirty="0" smtClean="0"/>
              <a:t>: PNASPred.asc</a:t>
            </a:r>
            <a:endParaRPr lang="fr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8754911" cy="568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South </a:t>
            </a:r>
            <a:r>
              <a:rPr lang="fr-BE" dirty="0" err="1" smtClean="0"/>
              <a:t>Asia</a:t>
            </a:r>
            <a:r>
              <a:rPr lang="fr-BE" dirty="0" smtClean="0"/>
              <a:t> Model </a:t>
            </a:r>
            <a:r>
              <a:rPr lang="fr-BE" dirty="0" err="1" smtClean="0"/>
              <a:t>Predictionts</a:t>
            </a:r>
            <a:r>
              <a:rPr lang="fr-BE" dirty="0" smtClean="0"/>
              <a:t>: SAPred.asc</a:t>
            </a:r>
            <a:endParaRPr lang="fr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5097" t="5829" r="6067" b="5606"/>
          <a:stretch>
            <a:fillRect/>
          </a:stretch>
        </p:blipFill>
        <p:spPr bwMode="auto">
          <a:xfrm>
            <a:off x="0" y="936889"/>
            <a:ext cx="9144000" cy="592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8" y="428604"/>
            <a:ext cx="9127182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Country code (</a:t>
            </a:r>
            <a:r>
              <a:rPr lang="fr-BE" dirty="0" err="1" smtClean="0"/>
              <a:t>categorical</a:t>
            </a:r>
            <a:r>
              <a:rPr lang="fr-BE" dirty="0" smtClean="0"/>
              <a:t>): ccode.asc</a:t>
            </a:r>
            <a:endParaRPr lang="fr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58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Chicken density (Log-scale legend): ChDn.asc</vt:lpstr>
      <vt:lpstr>Duck density (log-scale legend): DuDn.asc</vt:lpstr>
      <vt:lpstr>Human pop. Dens. (log-scale legend): HpDn</vt:lpstr>
      <vt:lpstr>Elevation: dem.asc</vt:lpstr>
      <vt:lpstr>Cropping intensity (new method): ncropn.asc</vt:lpstr>
      <vt:lpstr>Cropping intensity (PNAS version): ncropo.asc</vt:lpstr>
      <vt:lpstr>PNAS model predictions: PNASPred.asc</vt:lpstr>
      <vt:lpstr>South Asia Model Predictionts: SAPred.asc</vt:lpstr>
      <vt:lpstr>Country code (categorical): ccode.asc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Chicken density (Log-scale legend): ChDn.asc</dc:title>
  <dc:creator>mgilbert</dc:creator>
  <cp:lastModifiedBy>mgilbert</cp:lastModifiedBy>
  <cp:revision>3</cp:revision>
  <dcterms:created xsi:type="dcterms:W3CDTF">2011-12-20T15:56:10Z</dcterms:created>
  <dcterms:modified xsi:type="dcterms:W3CDTF">2011-12-20T16:20:40Z</dcterms:modified>
</cp:coreProperties>
</file>