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7D41-E839-3A75-193F-0CA9E900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47B6-0514-BC81-C53F-6FA062DD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5024-2066-94B8-6C89-6CF524FD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BD28-6D76-95A2-F3D5-E20011F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DE6-395B-01E2-B25B-F6A663B6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76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AB1F-BC01-204C-AAF2-2AFE483D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7B098-7253-D235-7874-6E3C49F0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D920-45DD-1A7C-4B1D-03AF7E51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2E63-D505-CC95-D0BB-CB38B2E0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B926-CE9D-1533-BD22-4BE015AD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894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11784-D6DD-679A-E946-2913A4DFF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9B557-B82A-2142-760A-ABF58F48B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6C2F-E747-D3D6-4B75-5D1C085F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59B-C895-3216-6D0D-0801378E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FA6F-9FCB-3A72-9E82-9021FAA7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03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C515-B888-EC86-38D5-CF90682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0C9E-3676-4FA9-F466-0E0F2DC1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D1AB-D8D3-DCF1-2FC8-6624593A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8FCF-21B7-51A1-CE66-BA831761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F0FDE-5BC2-9235-D168-FBADCF80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65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421C-870B-0943-411C-F0B48E03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9E533-7863-022F-FC08-31A344170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7482-E64E-E1B3-EAF9-15B65387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1340-5C73-FDBB-9DC7-AEB87CE1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56CB-F83A-1142-C2B3-5E1CDDD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610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62CD-B13B-6056-2574-9C16224B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C3A9A-5B3A-F730-D73B-05018140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D74B6-2F7D-74FF-07D6-23D0E83D7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D578A-DEA7-AF6B-9AB4-BBDDBD0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EAB0-ECC1-88BA-6937-FEF2C67F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E26B9-81D7-0CA0-22AA-FE740682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46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69A5-8937-14E4-845B-0191A8F6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5F2E2-2FC6-DDB2-F7FA-9A6DE732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C419B-FF05-1684-E568-48634F951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87A28-87E1-2D00-1480-884A4C908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4F322-5F1A-12DB-FFC2-75C6460ED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564CD-00B5-C4B1-E09D-B5416C50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B9692-D019-D5A5-6C76-6DD62DC1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FB1CB-1877-C680-16FE-B95E8DAB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37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3997-2FF4-306C-22B5-2902950D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160A9-EF2E-F6CF-ACA5-BD9EFE8A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04F1F-55D7-22F2-C70A-B45B41F2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161B5-0278-E9F4-BA3A-0044C35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29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01833-920A-2742-B293-27BA8DE4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F4B9-53DC-2FFF-2252-72F42D84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7DED9-E23D-25CB-1A81-6366EDDC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77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2B1C-BA71-F25F-CB21-59A2170E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93DA-95F1-1993-BD25-9872C33A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20CA3-3D54-47A6-757F-C5D12437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7EB0C-D1EC-EB46-1A59-873FB933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3797D-89DD-F082-F88B-5786E940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FD54-CE06-0ACE-5C10-4485F51F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83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AC06-7CBB-2CC5-C113-A31F4C5B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91687-A89A-B15C-A954-C1525214A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AFB8E-DB29-75B9-25F9-3265781E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5BC2F-6FA7-9309-5C05-9C3A96F7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7C60A-759D-39C3-94D5-A9259076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CF618-E07B-E0C8-4F1F-D1920848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93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B42DA-D06A-14DA-1C4B-9B0EA3A8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073E1-77D4-D282-CD59-A121984B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0694-7B9E-10F1-64B1-1CF4E6BA3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C0598-13C4-44A3-AD19-DB126EC0E698}" type="datetimeFigureOut">
              <a:rPr lang="en-ZA" smtClean="0"/>
              <a:t>2025/01/07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F3AF-E1B8-E511-9CC2-A381FBCD6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D69F-A116-172E-AB12-0EB180723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16D88-2126-4BEC-878F-7405FD798E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538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9ED0E-628F-2BE6-601A-800980F4B846}"/>
              </a:ext>
            </a:extLst>
          </p:cNvPr>
          <p:cNvSpPr txBox="1"/>
          <p:nvPr/>
        </p:nvSpPr>
        <p:spPr>
          <a:xfrm>
            <a:off x="943896" y="1052052"/>
            <a:ext cx="262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7D00CA-54F0-16D8-D067-93C1786CEC73}"/>
              </a:ext>
            </a:extLst>
          </p:cNvPr>
          <p:cNvCxnSpPr>
            <a:cxnSpLocks/>
          </p:cNvCxnSpPr>
          <p:nvPr/>
        </p:nvCxnSpPr>
        <p:spPr>
          <a:xfrm>
            <a:off x="796413" y="1828799"/>
            <a:ext cx="34609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713678-B287-594C-4BC6-8F2793D5E1E4}"/>
              </a:ext>
            </a:extLst>
          </p:cNvPr>
          <p:cNvSpPr txBox="1"/>
          <p:nvPr/>
        </p:nvSpPr>
        <p:spPr>
          <a:xfrm>
            <a:off x="865239" y="2020772"/>
            <a:ext cx="15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Target 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1396C-1147-7BC9-36E7-70544FC54196}"/>
              </a:ext>
            </a:extLst>
          </p:cNvPr>
          <p:cNvSpPr txBox="1"/>
          <p:nvPr/>
        </p:nvSpPr>
        <p:spPr>
          <a:xfrm>
            <a:off x="1022555" y="2949677"/>
            <a:ext cx="33329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Target group would be cluster 1 </a:t>
            </a:r>
          </a:p>
          <a:p>
            <a:r>
              <a:rPr lang="en-ZA" sz="1400" dirty="0"/>
              <a:t>         which has a high spending Score</a:t>
            </a:r>
          </a:p>
          <a:p>
            <a:r>
              <a:rPr lang="en-ZA" sz="1400" dirty="0"/>
              <a:t>         and high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54 percentage of cluster 1 shoppers</a:t>
            </a:r>
          </a:p>
          <a:p>
            <a:r>
              <a:rPr lang="en-ZA" sz="1400" dirty="0"/>
              <a:t>        are women. We should look for ways </a:t>
            </a:r>
          </a:p>
          <a:p>
            <a:r>
              <a:rPr lang="en-ZA" sz="1400" dirty="0"/>
              <a:t>        to attract these customers using a </a:t>
            </a:r>
          </a:p>
          <a:p>
            <a:r>
              <a:rPr lang="en-ZA" sz="1400" dirty="0"/>
              <a:t>        marketing campaign targeting </a:t>
            </a:r>
          </a:p>
          <a:p>
            <a:r>
              <a:rPr lang="en-ZA" sz="1400" dirty="0"/>
              <a:t>        popular items in this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Cluster 2 presents an interesting </a:t>
            </a:r>
          </a:p>
          <a:p>
            <a:r>
              <a:rPr lang="en-ZA" sz="1400" dirty="0"/>
              <a:t>        opportunity to market to the </a:t>
            </a:r>
          </a:p>
          <a:p>
            <a:r>
              <a:rPr lang="en-ZA" sz="1400" dirty="0"/>
              <a:t>        customers for sales event on</a:t>
            </a:r>
          </a:p>
          <a:p>
            <a:r>
              <a:rPr lang="en-ZA" sz="1400" dirty="0"/>
              <a:t>        popular items  </a:t>
            </a: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204900FE-2C0B-6375-3C15-FB4864B94A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4" name="Picture 13" descr="A diagram of a number of dots">
            <a:extLst>
              <a:ext uri="{FF2B5EF4-FFF2-40B4-BE49-F238E27FC236}">
                <a16:creationId xmlns:a16="http://schemas.microsoft.com/office/drawing/2014/main" id="{D36B62B8-6929-419A-8D15-3CE64E1B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31" y="481780"/>
            <a:ext cx="7165253" cy="57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0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Joseph Nkomo</dc:creator>
  <cp:lastModifiedBy>Jonathan Joseph Nkomo</cp:lastModifiedBy>
  <cp:revision>1</cp:revision>
  <dcterms:created xsi:type="dcterms:W3CDTF">2025-01-07T08:49:50Z</dcterms:created>
  <dcterms:modified xsi:type="dcterms:W3CDTF">2025-01-07T09:13:02Z</dcterms:modified>
</cp:coreProperties>
</file>