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2c7ae33ea4d0448c" Type="http://schemas.microsoft.com/office/2006/relationships/ui/extensibility" Target="NUL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5" r:id="rId4"/>
  </p:sldMasterIdLst>
  <p:notesMasterIdLst>
    <p:notesMasterId r:id="rId11"/>
  </p:notesMasterIdLst>
  <p:handoutMasterIdLst>
    <p:handoutMasterId r:id="rId12"/>
  </p:handoutMasterIdLst>
  <p:sldIdLst>
    <p:sldId id="880" r:id="rId5"/>
    <p:sldId id="883" r:id="rId6"/>
    <p:sldId id="884" r:id="rId7"/>
    <p:sldId id="680" r:id="rId8"/>
    <p:sldId id="698" r:id="rId9"/>
    <p:sldId id="882" r:id="rId10"/>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m Elhoda" initials="ME" lastIdx="44" clrIdx="0"/>
  <p:cmAuthor id="2" name="Helen Dean" initials="HD" lastIdx="9" clrIdx="1">
    <p:extLst>
      <p:ext uri="{19B8F6BF-5375-455C-9EA6-DF929625EA0E}">
        <p15:presenceInfo xmlns:p15="http://schemas.microsoft.com/office/powerpoint/2012/main" userId="Helen Dean" providerId="None"/>
      </p:ext>
    </p:extLst>
  </p:cmAuthor>
  <p:cmAuthor id="3" name="Erika Azurin" initials="EA" lastIdx="4" clrIdx="2">
    <p:extLst>
      <p:ext uri="{19B8F6BF-5375-455C-9EA6-DF929625EA0E}">
        <p15:presenceInfo xmlns:p15="http://schemas.microsoft.com/office/powerpoint/2012/main" userId="S-1-5-21-49545237-2668630945-3668652805-3665" providerId="AD"/>
      </p:ext>
    </p:extLst>
  </p:cmAuthor>
  <p:cmAuthor id="4" name="Jonathan Neo" initials="JN" lastIdx="2" clrIdx="3">
    <p:extLst>
      <p:ext uri="{19B8F6BF-5375-455C-9EA6-DF929625EA0E}">
        <p15:presenceInfo xmlns:p15="http://schemas.microsoft.com/office/powerpoint/2012/main" userId="Jonathan Ne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C00"/>
    <a:srgbClr val="0099F8"/>
    <a:srgbClr val="ED1F4F"/>
    <a:srgbClr val="CCCCCC"/>
    <a:srgbClr val="F68FA7"/>
    <a:srgbClr val="0E39FB"/>
    <a:srgbClr val="D8F3D8"/>
    <a:srgbClr val="C5ECC5"/>
    <a:srgbClr val="FF2896"/>
    <a:srgbClr val="074F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3A145-7A40-4D3A-AF3E-B4A077CF4E89}" v="66" dt="2020-07-22T07:35:38.059"/>
  </p1510:revLst>
</p1510:revInfo>
</file>

<file path=ppt/tableStyles.xml><?xml version="1.0" encoding="utf-8"?>
<a:tblStyleLst xmlns:a="http://schemas.openxmlformats.org/drawingml/2006/main" def="{95FA9646-C772-4898-8722-9C7C3AA66207}">
  <a:tblStyle styleId="{95FA9646-C772-4898-8722-9C7C3AA66207}" styleName="Purple Table Red">
    <a:wholeTbl>
      <a:tcTxStyle>
        <a:fontRef idx="minor"/>
        <a:srgbClr val="000000"/>
      </a:tcTxStyle>
      <a:tcStyle>
        <a:tcBdr>
          <a:left>
            <a:ln w="6350" cmpd="sng">
              <a:solidFill>
                <a:srgbClr val="FFFFFF"/>
              </a:solidFill>
            </a:ln>
          </a:left>
          <a:right>
            <a:ln w="6350" cmpd="sng">
              <a:solidFill>
                <a:srgbClr val="FFFFFF"/>
              </a:solidFill>
            </a:ln>
          </a:right>
          <a:top>
            <a:ln w="6350" cmpd="sng">
              <a:solidFill>
                <a:srgbClr val="FFFFFF"/>
              </a:solidFill>
            </a:ln>
          </a:top>
          <a:bottom>
            <a:ln w="12700" cmpd="sng">
              <a:solidFill>
                <a:srgbClr val="000000"/>
              </a:solidFill>
            </a:ln>
          </a:bottom>
          <a:insideH>
            <a:ln w="25400" cap="rnd" cmpd="sng">
              <a:solidFill>
                <a:srgbClr val="FFFFFF"/>
              </a:solidFill>
              <a:prstDash val="dot"/>
            </a:ln>
          </a:insideH>
          <a:insideV>
            <a:ln w="6350" cmpd="sng">
              <a:solidFill>
                <a:srgbClr val="FFFFFF"/>
              </a:solidFill>
            </a:ln>
          </a:insideV>
        </a:tcBdr>
      </a:tcStyle>
    </a:wholeTbl>
    <a:band1H>
      <a:tcStyle>
        <a:tcBdr/>
        <a:fill>
          <a:solidFill>
            <a:srgbClr val="EFEFEF"/>
          </a:solidFill>
        </a:fill>
      </a:tcStyle>
    </a:band1H>
    <a:band2H>
      <a:tcStyle>
        <a:tcBdr/>
      </a:tcStyle>
    </a:band2H>
    <a:band1V>
      <a:tcStyle>
        <a:tcBdr/>
        <a:fill>
          <a:solidFill>
            <a:srgbClr val="EFEFEF"/>
          </a:solidFill>
        </a:fill>
      </a:tcStyle>
    </a:band1V>
    <a:band2V>
      <a:tcStyle>
        <a:tcBdr/>
      </a:tcStyle>
    </a:band2V>
    <a:lastCol>
      <a:tcTxStyle b="on">
        <a:fontRef idx="major"/>
        <a:srgbClr val="FFFFFF"/>
      </a:tcTxStyle>
      <a:tcStyle>
        <a:tcBdr>
          <a:top>
            <a:lnRef idx="0">
              <a:scrgbClr r="0" g="0" b="0"/>
            </a:lnRef>
          </a:top>
          <a:bottom>
            <a:lnRef idx="0">
              <a:scrgbClr r="0" g="0" b="0"/>
            </a:lnRef>
          </a:bottom>
        </a:tcBdr>
        <a:fill>
          <a:solidFill>
            <a:srgbClr val="ED1F4F"/>
          </a:solidFill>
        </a:fill>
      </a:tcStyle>
    </a:lastCol>
    <a:firstCol>
      <a:tcTxStyle b="on">
        <a:fontRef idx="major"/>
        <a:srgbClr val="FFFFFF"/>
      </a:tcTxStyle>
      <a:tcStyle>
        <a:tcBdr>
          <a:top>
            <a:lnRef idx="0">
              <a:scrgbClr r="0" g="0" b="0"/>
            </a:lnRef>
          </a:top>
          <a:bottom>
            <a:lnRef idx="0">
              <a:scrgbClr r="0" g="0" b="0"/>
            </a:lnRef>
          </a:bottom>
        </a:tcBdr>
        <a:fill>
          <a:solidFill>
            <a:srgbClr val="ED1F4F"/>
          </a:solidFill>
        </a:fill>
      </a:tcStyle>
    </a:firstCol>
    <a:lastRow>
      <a:tcTxStyle b="on">
        <a:fontRef idx="major"/>
        <a:srgbClr val="FFFFFF"/>
      </a:tcTxStyle>
      <a:tcStyle>
        <a:tcBdr>
          <a:top>
            <a:ln w="6350" cmpd="sng">
              <a:solidFill>
                <a:srgbClr val="FFFFFF"/>
              </a:solidFill>
            </a:ln>
          </a:top>
          <a:bottom>
            <a:ln w="6350" cmpd="sng">
              <a:solidFill>
                <a:srgbClr val="FFFFFF"/>
              </a:solidFill>
            </a:ln>
          </a:bottom>
        </a:tcBdr>
        <a:fill>
          <a:solidFill>
            <a:srgbClr val="ED1F4F"/>
          </a:solidFill>
        </a:fill>
      </a:tcStyle>
    </a:lastRow>
    <a:firstRow>
      <a:tcTxStyle b="on">
        <a:fontRef idx="major"/>
        <a:srgbClr val="FFFFFF"/>
      </a:tcTxStyle>
      <a:tcStyle>
        <a:tcBdr>
          <a:top>
            <a:ln w="6350" cmpd="sng">
              <a:solidFill>
                <a:srgbClr val="FFFFFF"/>
              </a:solidFill>
            </a:ln>
          </a:top>
          <a:bottom>
            <a:ln w="6350" cmpd="sng">
              <a:solidFill>
                <a:srgbClr val="FFFFFF"/>
              </a:solidFill>
            </a:ln>
          </a:bottom>
        </a:tcBdr>
        <a:fill>
          <a:solidFill>
            <a:srgbClr val="ED1F4F"/>
          </a:solidFill>
        </a:fill>
      </a:tcStyle>
    </a:firstRow>
  </a:tblStyle>
  <a:tblStyle styleId="{3DCF966B-0CDF-4B17-B95E-0E9DDE731A45}" styleName="Purple Table Blue">
    <a:wholeTbl>
      <a:tcTxStyle>
        <a:fontRef idx="minor"/>
        <a:srgbClr val="000000"/>
      </a:tcTxStyle>
      <a:tcStyle>
        <a:tcBdr>
          <a:left>
            <a:ln w="6350" cmpd="sng">
              <a:solidFill>
                <a:srgbClr val="FFFFFF"/>
              </a:solidFill>
            </a:ln>
          </a:left>
          <a:right>
            <a:ln w="6350" cmpd="sng">
              <a:solidFill>
                <a:srgbClr val="FFFFFF"/>
              </a:solidFill>
            </a:ln>
          </a:right>
          <a:top>
            <a:ln w="6350" cmpd="sng">
              <a:solidFill>
                <a:srgbClr val="FFFFFF"/>
              </a:solidFill>
            </a:ln>
          </a:top>
          <a:bottom>
            <a:ln w="12700" cmpd="sng">
              <a:solidFill>
                <a:srgbClr val="000000"/>
              </a:solidFill>
            </a:ln>
          </a:bottom>
          <a:insideH>
            <a:ln w="25400" cap="rnd" cmpd="sng">
              <a:solidFill>
                <a:srgbClr val="FFFFFF"/>
              </a:solidFill>
              <a:prstDash val="dot"/>
            </a:ln>
          </a:insideH>
          <a:insideV>
            <a:ln w="6350" cmpd="sng">
              <a:solidFill>
                <a:srgbClr val="FFFFFF"/>
              </a:solidFill>
            </a:ln>
          </a:insideV>
        </a:tcBdr>
      </a:tcStyle>
    </a:wholeTbl>
    <a:band1H>
      <a:tcStyle>
        <a:tcBdr/>
        <a:fill>
          <a:solidFill>
            <a:srgbClr val="EFEFEF"/>
          </a:solidFill>
        </a:fill>
      </a:tcStyle>
    </a:band1H>
    <a:band2H>
      <a:tcStyle>
        <a:tcBdr/>
      </a:tcStyle>
    </a:band2H>
    <a:band1V>
      <a:tcStyle>
        <a:tcBdr/>
        <a:fill>
          <a:solidFill>
            <a:srgbClr val="EFEFEF"/>
          </a:solidFill>
        </a:fill>
      </a:tcStyle>
    </a:band1V>
    <a:band2V>
      <a:tcStyle>
        <a:tcBdr/>
      </a:tcStyle>
    </a:band2V>
    <a:lastCol>
      <a:tcTxStyle b="on">
        <a:fontRef idx="major"/>
        <a:srgbClr val="FFFFFF"/>
      </a:tcTxStyle>
      <a:tcStyle>
        <a:tcBdr>
          <a:top>
            <a:lnRef idx="0">
              <a:scrgbClr r="0" g="0" b="0"/>
            </a:lnRef>
          </a:top>
          <a:bottom>
            <a:lnRef idx="0">
              <a:scrgbClr r="0" g="0" b="0"/>
            </a:lnRef>
          </a:bottom>
        </a:tcBdr>
        <a:fill>
          <a:solidFill>
            <a:srgbClr val="0E39FB"/>
          </a:solidFill>
        </a:fill>
      </a:tcStyle>
    </a:lastCol>
    <a:firstCol>
      <a:tcTxStyle b="on">
        <a:fontRef idx="major"/>
        <a:srgbClr val="FFFFFF"/>
      </a:tcTxStyle>
      <a:tcStyle>
        <a:tcBdr>
          <a:top>
            <a:lnRef idx="0">
              <a:scrgbClr r="0" g="0" b="0"/>
            </a:lnRef>
          </a:top>
          <a:bottom>
            <a:lnRef idx="0">
              <a:scrgbClr r="0" g="0" b="0"/>
            </a:lnRef>
          </a:bottom>
        </a:tcBdr>
        <a:fill>
          <a:solidFill>
            <a:srgbClr val="0E39FB"/>
          </a:solidFill>
        </a:fill>
      </a:tcStyle>
    </a:firstCol>
    <a:lastRow>
      <a:tcTxStyle b="on">
        <a:fontRef idx="major"/>
        <a:srgbClr val="FFFFFF"/>
      </a:tcTxStyle>
      <a:tcStyle>
        <a:tcBdr>
          <a:top>
            <a:ln w="6350" cmpd="sng">
              <a:solidFill>
                <a:srgbClr val="FFFFFF"/>
              </a:solidFill>
            </a:ln>
          </a:top>
          <a:bottom>
            <a:ln w="6350" cmpd="sng">
              <a:solidFill>
                <a:srgbClr val="FFFFFF"/>
              </a:solidFill>
            </a:ln>
          </a:bottom>
        </a:tcBdr>
        <a:fill>
          <a:solidFill>
            <a:srgbClr val="0E39FB"/>
          </a:solidFill>
        </a:fill>
      </a:tcStyle>
    </a:lastRow>
    <a:firstRow>
      <a:tcTxStyle b="on">
        <a:fontRef idx="major"/>
        <a:srgbClr val="FFFFFF"/>
      </a:tcTxStyle>
      <a:tcStyle>
        <a:tcBdr>
          <a:top>
            <a:ln w="6350" cmpd="sng">
              <a:solidFill>
                <a:srgbClr val="FFFFFF"/>
              </a:solidFill>
            </a:ln>
          </a:top>
          <a:bottom>
            <a:ln w="6350" cmpd="sng">
              <a:solidFill>
                <a:srgbClr val="FFFFFF"/>
              </a:solidFill>
            </a:ln>
          </a:bottom>
        </a:tcBdr>
        <a:fill>
          <a:solidFill>
            <a:srgbClr val="0E39FB"/>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0" autoAdjust="0"/>
    <p:restoredTop sz="94660"/>
  </p:normalViewPr>
  <p:slideViewPr>
    <p:cSldViewPr snapToGrid="0">
      <p:cViewPr varScale="1">
        <p:scale>
          <a:sx n="108" d="100"/>
          <a:sy n="108" d="100"/>
        </p:scale>
        <p:origin x="1134" y="10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Neo" userId="499c2d3d-ce76-4636-8e86-6622b1f40b7d" providerId="ADAL" clId="{3A459045-D48B-46DC-BD77-8CBE3CE2D30F}"/>
    <pc:docChg chg="modSld">
      <pc:chgData name="Jonathan Neo" userId="499c2d3d-ce76-4636-8e86-6622b1f40b7d" providerId="ADAL" clId="{3A459045-D48B-46DC-BD77-8CBE3CE2D30F}" dt="2020-05-22T06:11:34.138" v="6"/>
      <pc:docMkLst>
        <pc:docMk/>
      </pc:docMkLst>
      <pc:sldChg chg="delSp modSp mod modAnim">
        <pc:chgData name="Jonathan Neo" userId="499c2d3d-ce76-4636-8e86-6622b1f40b7d" providerId="ADAL" clId="{3A459045-D48B-46DC-BD77-8CBE3CE2D30F}" dt="2020-05-22T06:11:34.138" v="6"/>
        <pc:sldMkLst>
          <pc:docMk/>
          <pc:sldMk cId="4190731092" sldId="896"/>
        </pc:sldMkLst>
        <pc:spChg chg="mod topLvl">
          <ac:chgData name="Jonathan Neo" userId="499c2d3d-ce76-4636-8e86-6622b1f40b7d" providerId="ADAL" clId="{3A459045-D48B-46DC-BD77-8CBE3CE2D30F}" dt="2020-05-22T06:11:29.297" v="5" actId="1076"/>
          <ac:spMkLst>
            <pc:docMk/>
            <pc:sldMk cId="4190731092" sldId="896"/>
            <ac:spMk id="31" creationId="{12483277-BE6B-40D7-B7AC-FAD804D27C05}"/>
          </ac:spMkLst>
        </pc:spChg>
        <pc:grpChg chg="del">
          <ac:chgData name="Jonathan Neo" userId="499c2d3d-ce76-4636-8e86-6622b1f40b7d" providerId="ADAL" clId="{3A459045-D48B-46DC-BD77-8CBE3CE2D30F}" dt="2020-05-22T06:11:13.627" v="2" actId="165"/>
          <ac:grpSpMkLst>
            <pc:docMk/>
            <pc:sldMk cId="4190731092" sldId="896"/>
            <ac:grpSpMk id="29" creationId="{060B6B59-5436-4FD0-B678-832993C9166F}"/>
          </ac:grpSpMkLst>
        </pc:grpChg>
        <pc:cxnChg chg="mod topLvl">
          <ac:chgData name="Jonathan Neo" userId="499c2d3d-ce76-4636-8e86-6622b1f40b7d" providerId="ADAL" clId="{3A459045-D48B-46DC-BD77-8CBE3CE2D30F}" dt="2020-05-22T06:11:24.778" v="4"/>
          <ac:cxnSpMkLst>
            <pc:docMk/>
            <pc:sldMk cId="4190731092" sldId="896"/>
            <ac:cxnSpMk id="30" creationId="{73F44FA3-B55C-404D-A72D-7596402661C9}"/>
          </ac:cxnSpMkLst>
        </pc:cxnChg>
      </pc:sldChg>
    </pc:docChg>
  </pc:docChgLst>
  <pc:docChgLst>
    <pc:chgData name="Jonathan Neo" userId="499c2d3d-ce76-4636-8e86-6622b1f40b7d" providerId="ADAL" clId="{61F588B5-3371-4D11-B4A8-2670D27C83A8}"/>
    <pc:docChg chg="undo redo custSel addSld delSld modSld sldOrd">
      <pc:chgData name="Jonathan Neo" userId="499c2d3d-ce76-4636-8e86-6622b1f40b7d" providerId="ADAL" clId="{61F588B5-3371-4D11-B4A8-2670D27C83A8}" dt="2020-05-22T04:32:08.037" v="3712" actId="20577"/>
      <pc:docMkLst>
        <pc:docMk/>
      </pc:docMkLst>
      <pc:sldChg chg="modSp mod">
        <pc:chgData name="Jonathan Neo" userId="499c2d3d-ce76-4636-8e86-6622b1f40b7d" providerId="ADAL" clId="{61F588B5-3371-4D11-B4A8-2670D27C83A8}" dt="2020-05-22T04:32:08.037" v="3712" actId="20577"/>
        <pc:sldMkLst>
          <pc:docMk/>
          <pc:sldMk cId="2274277515" sldId="880"/>
        </pc:sldMkLst>
        <pc:spChg chg="mod">
          <ac:chgData name="Jonathan Neo" userId="499c2d3d-ce76-4636-8e86-6622b1f40b7d" providerId="ADAL" clId="{61F588B5-3371-4D11-B4A8-2670D27C83A8}" dt="2020-05-22T04:32:08.037" v="3712" actId="20577"/>
          <ac:spMkLst>
            <pc:docMk/>
            <pc:sldMk cId="2274277515" sldId="880"/>
            <ac:spMk id="2" creationId="{89B4DCD2-73CF-4AAE-B1C2-25476B32382D}"/>
          </ac:spMkLst>
        </pc:spChg>
        <pc:spChg chg="mod">
          <ac:chgData name="Jonathan Neo" userId="499c2d3d-ce76-4636-8e86-6622b1f40b7d" providerId="ADAL" clId="{61F588B5-3371-4D11-B4A8-2670D27C83A8}" dt="2020-05-21T09:18:27.061" v="9" actId="20577"/>
          <ac:spMkLst>
            <pc:docMk/>
            <pc:sldMk cId="2274277515" sldId="880"/>
            <ac:spMk id="4" creationId="{714907C9-4DB3-4FEA-B47F-5BE57F763E73}"/>
          </ac:spMkLst>
        </pc:spChg>
      </pc:sldChg>
      <pc:sldChg chg="modSp mod modAnim">
        <pc:chgData name="Jonathan Neo" userId="499c2d3d-ce76-4636-8e86-6622b1f40b7d" providerId="ADAL" clId="{61F588B5-3371-4D11-B4A8-2670D27C83A8}" dt="2020-05-22T02:51:04.236" v="3680" actId="20577"/>
        <pc:sldMkLst>
          <pc:docMk/>
          <pc:sldMk cId="2279152123" sldId="884"/>
        </pc:sldMkLst>
        <pc:spChg chg="mod">
          <ac:chgData name="Jonathan Neo" userId="499c2d3d-ce76-4636-8e86-6622b1f40b7d" providerId="ADAL" clId="{61F588B5-3371-4D11-B4A8-2670D27C83A8}" dt="2020-05-21T09:31:21.654" v="94" actId="20577"/>
          <ac:spMkLst>
            <pc:docMk/>
            <pc:sldMk cId="2279152123" sldId="884"/>
            <ac:spMk id="2" creationId="{4CA54266-611C-486E-B2F8-7030C027DDEB}"/>
          </ac:spMkLst>
        </pc:spChg>
        <pc:spChg chg="mod">
          <ac:chgData name="Jonathan Neo" userId="499c2d3d-ce76-4636-8e86-6622b1f40b7d" providerId="ADAL" clId="{61F588B5-3371-4D11-B4A8-2670D27C83A8}" dt="2020-05-22T02:51:04.236" v="3680" actId="20577"/>
          <ac:spMkLst>
            <pc:docMk/>
            <pc:sldMk cId="2279152123" sldId="884"/>
            <ac:spMk id="4" creationId="{15D9B6CF-8B71-4599-B04F-B8C69549C471}"/>
          </ac:spMkLst>
        </pc:spChg>
      </pc:sldChg>
      <pc:sldChg chg="del">
        <pc:chgData name="Jonathan Neo" userId="499c2d3d-ce76-4636-8e86-6622b1f40b7d" providerId="ADAL" clId="{61F588B5-3371-4D11-B4A8-2670D27C83A8}" dt="2020-05-21T09:18:57.942" v="41" actId="47"/>
        <pc:sldMkLst>
          <pc:docMk/>
          <pc:sldMk cId="3376772589" sldId="889"/>
        </pc:sldMkLst>
      </pc:sldChg>
      <pc:sldChg chg="del mod ord modShow">
        <pc:chgData name="Jonathan Neo" userId="499c2d3d-ce76-4636-8e86-6622b1f40b7d" providerId="ADAL" clId="{61F588B5-3371-4D11-B4A8-2670D27C83A8}" dt="2020-05-22T03:43:50.545" v="3681" actId="47"/>
        <pc:sldMkLst>
          <pc:docMk/>
          <pc:sldMk cId="2079602966" sldId="890"/>
        </pc:sldMkLst>
      </pc:sldChg>
      <pc:sldChg chg="modSp mod ord">
        <pc:chgData name="Jonathan Neo" userId="499c2d3d-ce76-4636-8e86-6622b1f40b7d" providerId="ADAL" clId="{61F588B5-3371-4D11-B4A8-2670D27C83A8}" dt="2020-05-22T02:50:56.383" v="3660"/>
        <pc:sldMkLst>
          <pc:docMk/>
          <pc:sldMk cId="3554616385" sldId="891"/>
        </pc:sldMkLst>
        <pc:spChg chg="mod">
          <ac:chgData name="Jonathan Neo" userId="499c2d3d-ce76-4636-8e86-6622b1f40b7d" providerId="ADAL" clId="{61F588B5-3371-4D11-B4A8-2670D27C83A8}" dt="2020-05-21T09:19:35.891" v="56" actId="1038"/>
          <ac:spMkLst>
            <pc:docMk/>
            <pc:sldMk cId="3554616385" sldId="891"/>
            <ac:spMk id="26" creationId="{E2D7264A-C021-4166-88FD-8A95C06997F8}"/>
          </ac:spMkLst>
        </pc:spChg>
        <pc:cxnChg chg="mod">
          <ac:chgData name="Jonathan Neo" userId="499c2d3d-ce76-4636-8e86-6622b1f40b7d" providerId="ADAL" clId="{61F588B5-3371-4D11-B4A8-2670D27C83A8}" dt="2020-05-21T09:19:35.891" v="56" actId="1038"/>
          <ac:cxnSpMkLst>
            <pc:docMk/>
            <pc:sldMk cId="3554616385" sldId="891"/>
            <ac:cxnSpMk id="22" creationId="{253D4243-31B6-4D39-9992-0683D8350287}"/>
          </ac:cxnSpMkLst>
        </pc:cxnChg>
      </pc:sldChg>
      <pc:sldChg chg="addSp delSp modSp add mod delAnim modNotesTx">
        <pc:chgData name="Jonathan Neo" userId="499c2d3d-ce76-4636-8e86-6622b1f40b7d" providerId="ADAL" clId="{61F588B5-3371-4D11-B4A8-2670D27C83A8}" dt="2020-05-22T00:43:42.427" v="2564" actId="20577"/>
        <pc:sldMkLst>
          <pc:docMk/>
          <pc:sldMk cId="3043773700" sldId="892"/>
        </pc:sldMkLst>
        <pc:spChg chg="mod">
          <ac:chgData name="Jonathan Neo" userId="499c2d3d-ce76-4636-8e86-6622b1f40b7d" providerId="ADAL" clId="{61F588B5-3371-4D11-B4A8-2670D27C83A8}" dt="2020-05-21T09:33:53.959" v="226" actId="20577"/>
          <ac:spMkLst>
            <pc:docMk/>
            <pc:sldMk cId="3043773700" sldId="892"/>
            <ac:spMk id="2" creationId="{4CA54266-611C-486E-B2F8-7030C027DDEB}"/>
          </ac:spMkLst>
        </pc:spChg>
        <pc:spChg chg="del">
          <ac:chgData name="Jonathan Neo" userId="499c2d3d-ce76-4636-8e86-6622b1f40b7d" providerId="ADAL" clId="{61F588B5-3371-4D11-B4A8-2670D27C83A8}" dt="2020-05-21T09:32:48.660" v="211" actId="478"/>
          <ac:spMkLst>
            <pc:docMk/>
            <pc:sldMk cId="3043773700" sldId="892"/>
            <ac:spMk id="4" creationId="{15D9B6CF-8B71-4599-B04F-B8C69549C471}"/>
          </ac:spMkLst>
        </pc:spChg>
        <pc:spChg chg="add del mod">
          <ac:chgData name="Jonathan Neo" userId="499c2d3d-ce76-4636-8e86-6622b1f40b7d" providerId="ADAL" clId="{61F588B5-3371-4D11-B4A8-2670D27C83A8}" dt="2020-05-21T09:32:49.732" v="212" actId="478"/>
          <ac:spMkLst>
            <pc:docMk/>
            <pc:sldMk cId="3043773700" sldId="892"/>
            <ac:spMk id="6" creationId="{DF3630D4-D3B4-469D-9CFB-D4785453347E}"/>
          </ac:spMkLst>
        </pc:spChg>
        <pc:graphicFrameChg chg="add del mod modGraphic">
          <ac:chgData name="Jonathan Neo" userId="499c2d3d-ce76-4636-8e86-6622b1f40b7d" providerId="ADAL" clId="{61F588B5-3371-4D11-B4A8-2670D27C83A8}" dt="2020-05-21T09:34:21.159" v="231" actId="478"/>
          <ac:graphicFrameMkLst>
            <pc:docMk/>
            <pc:sldMk cId="3043773700" sldId="892"/>
            <ac:graphicFrameMk id="7" creationId="{88506CAA-7A2C-47C9-9D69-0A66D483F0FE}"/>
          </ac:graphicFrameMkLst>
        </pc:graphicFrameChg>
        <pc:graphicFrameChg chg="add mod modGraphic">
          <ac:chgData name="Jonathan Neo" userId="499c2d3d-ce76-4636-8e86-6622b1f40b7d" providerId="ADAL" clId="{61F588B5-3371-4D11-B4A8-2670D27C83A8}" dt="2020-05-21T14:26:33.240" v="666" actId="1076"/>
          <ac:graphicFrameMkLst>
            <pc:docMk/>
            <pc:sldMk cId="3043773700" sldId="892"/>
            <ac:graphicFrameMk id="8" creationId="{45B4D594-04E6-4E2E-839A-38A63FA880BE}"/>
          </ac:graphicFrameMkLst>
        </pc:graphicFrameChg>
      </pc:sldChg>
      <pc:sldChg chg="addSp delSp modSp add mod modAnim addCm delCm modNotesTx">
        <pc:chgData name="Jonathan Neo" userId="499c2d3d-ce76-4636-8e86-6622b1f40b7d" providerId="ADAL" clId="{61F588B5-3371-4D11-B4A8-2670D27C83A8}" dt="2020-05-22T01:13:49.176" v="2752"/>
        <pc:sldMkLst>
          <pc:docMk/>
          <pc:sldMk cId="2953547692" sldId="893"/>
        </pc:sldMkLst>
        <pc:spChg chg="mod">
          <ac:chgData name="Jonathan Neo" userId="499c2d3d-ce76-4636-8e86-6622b1f40b7d" providerId="ADAL" clId="{61F588B5-3371-4D11-B4A8-2670D27C83A8}" dt="2020-05-22T01:08:49.875" v="2574" actId="20577"/>
          <ac:spMkLst>
            <pc:docMk/>
            <pc:sldMk cId="2953547692" sldId="893"/>
            <ac:spMk id="2" creationId="{4CA54266-611C-486E-B2F8-7030C027DDEB}"/>
          </ac:spMkLst>
        </pc:spChg>
        <pc:spChg chg="add mod">
          <ac:chgData name="Jonathan Neo" userId="499c2d3d-ce76-4636-8e86-6622b1f40b7d" providerId="ADAL" clId="{61F588B5-3371-4D11-B4A8-2670D27C83A8}" dt="2020-05-21T16:20:09.511" v="2428" actId="164"/>
          <ac:spMkLst>
            <pc:docMk/>
            <pc:sldMk cId="2953547692" sldId="893"/>
            <ac:spMk id="4" creationId="{1A17650E-0716-4E9A-B2CC-4BFBD08692FD}"/>
          </ac:spMkLst>
        </pc:spChg>
        <pc:spChg chg="add mod">
          <ac:chgData name="Jonathan Neo" userId="499c2d3d-ce76-4636-8e86-6622b1f40b7d" providerId="ADAL" clId="{61F588B5-3371-4D11-B4A8-2670D27C83A8}" dt="2020-05-21T16:20:09.511" v="2428" actId="164"/>
          <ac:spMkLst>
            <pc:docMk/>
            <pc:sldMk cId="2953547692" sldId="893"/>
            <ac:spMk id="6" creationId="{49C7335E-E300-4AD3-902D-424BEEC5C07B}"/>
          </ac:spMkLst>
        </pc:spChg>
        <pc:spChg chg="add mod">
          <ac:chgData name="Jonathan Neo" userId="499c2d3d-ce76-4636-8e86-6622b1f40b7d" providerId="ADAL" clId="{61F588B5-3371-4D11-B4A8-2670D27C83A8}" dt="2020-05-21T16:20:09.511" v="2428" actId="164"/>
          <ac:spMkLst>
            <pc:docMk/>
            <pc:sldMk cId="2953547692" sldId="893"/>
            <ac:spMk id="7" creationId="{980B0EAB-02B7-4AD4-9B00-C4344F0BF59B}"/>
          </ac:spMkLst>
        </pc:spChg>
        <pc:spChg chg="add mod topLvl">
          <ac:chgData name="Jonathan Neo" userId="499c2d3d-ce76-4636-8e86-6622b1f40b7d" providerId="ADAL" clId="{61F588B5-3371-4D11-B4A8-2670D27C83A8}" dt="2020-05-22T01:13:45.168" v="2751" actId="164"/>
          <ac:spMkLst>
            <pc:docMk/>
            <pc:sldMk cId="2953547692" sldId="893"/>
            <ac:spMk id="8" creationId="{A3B93842-5CBC-48C7-8EE8-D72D261FEA55}"/>
          </ac:spMkLst>
        </pc:spChg>
        <pc:spChg chg="add mod topLvl">
          <ac:chgData name="Jonathan Neo" userId="499c2d3d-ce76-4636-8e86-6622b1f40b7d" providerId="ADAL" clId="{61F588B5-3371-4D11-B4A8-2670D27C83A8}" dt="2020-05-22T01:13:45.168" v="2751" actId="164"/>
          <ac:spMkLst>
            <pc:docMk/>
            <pc:sldMk cId="2953547692" sldId="893"/>
            <ac:spMk id="9" creationId="{845E1581-9C3B-485B-A0AA-E4DFBFFB9B2F}"/>
          </ac:spMkLst>
        </pc:spChg>
        <pc:spChg chg="add mod topLvl">
          <ac:chgData name="Jonathan Neo" userId="499c2d3d-ce76-4636-8e86-6622b1f40b7d" providerId="ADAL" clId="{61F588B5-3371-4D11-B4A8-2670D27C83A8}" dt="2020-05-22T01:13:45.168" v="2751" actId="164"/>
          <ac:spMkLst>
            <pc:docMk/>
            <pc:sldMk cId="2953547692" sldId="893"/>
            <ac:spMk id="10" creationId="{A6EBE049-74D7-42A3-AA6D-29CFDB1F6933}"/>
          </ac:spMkLst>
        </pc:spChg>
        <pc:spChg chg="add mod">
          <ac:chgData name="Jonathan Neo" userId="499c2d3d-ce76-4636-8e86-6622b1f40b7d" providerId="ADAL" clId="{61F588B5-3371-4D11-B4A8-2670D27C83A8}" dt="2020-05-22T01:13:45.168" v="2751" actId="164"/>
          <ac:spMkLst>
            <pc:docMk/>
            <pc:sldMk cId="2953547692" sldId="893"/>
            <ac:spMk id="15" creationId="{3B1D8BF0-1725-479E-9FCC-48D145E89A88}"/>
          </ac:spMkLst>
        </pc:spChg>
        <pc:spChg chg="add mod">
          <ac:chgData name="Jonathan Neo" userId="499c2d3d-ce76-4636-8e86-6622b1f40b7d" providerId="ADAL" clId="{61F588B5-3371-4D11-B4A8-2670D27C83A8}" dt="2020-05-22T01:13:45.168" v="2751" actId="164"/>
          <ac:spMkLst>
            <pc:docMk/>
            <pc:sldMk cId="2953547692" sldId="893"/>
            <ac:spMk id="17" creationId="{32189E6D-DED2-4878-90F2-5A3D0476520D}"/>
          </ac:spMkLst>
        </pc:spChg>
        <pc:spChg chg="mod">
          <ac:chgData name="Jonathan Neo" userId="499c2d3d-ce76-4636-8e86-6622b1f40b7d" providerId="ADAL" clId="{61F588B5-3371-4D11-B4A8-2670D27C83A8}" dt="2020-05-22T01:11:51.185" v="2684" actId="571"/>
          <ac:spMkLst>
            <pc:docMk/>
            <pc:sldMk cId="2953547692" sldId="893"/>
            <ac:spMk id="19" creationId="{560A0BCA-8D07-4843-BAC8-FC79BE5828C8}"/>
          </ac:spMkLst>
        </pc:spChg>
        <pc:spChg chg="mod">
          <ac:chgData name="Jonathan Neo" userId="499c2d3d-ce76-4636-8e86-6622b1f40b7d" providerId="ADAL" clId="{61F588B5-3371-4D11-B4A8-2670D27C83A8}" dt="2020-05-22T01:11:51.185" v="2684" actId="571"/>
          <ac:spMkLst>
            <pc:docMk/>
            <pc:sldMk cId="2953547692" sldId="893"/>
            <ac:spMk id="20" creationId="{EF5B5AEA-6BC3-47E3-A7CE-A10208264B07}"/>
          </ac:spMkLst>
        </pc:spChg>
        <pc:spChg chg="mod">
          <ac:chgData name="Jonathan Neo" userId="499c2d3d-ce76-4636-8e86-6622b1f40b7d" providerId="ADAL" clId="{61F588B5-3371-4D11-B4A8-2670D27C83A8}" dt="2020-05-22T01:11:51.185" v="2684" actId="571"/>
          <ac:spMkLst>
            <pc:docMk/>
            <pc:sldMk cId="2953547692" sldId="893"/>
            <ac:spMk id="21" creationId="{2CF47C15-6B9B-4238-867C-55D98464DB85}"/>
          </ac:spMkLst>
        </pc:spChg>
        <pc:spChg chg="add del mod">
          <ac:chgData name="Jonathan Neo" userId="499c2d3d-ce76-4636-8e86-6622b1f40b7d" providerId="ADAL" clId="{61F588B5-3371-4D11-B4A8-2670D27C83A8}" dt="2020-05-22T01:13:45.168" v="2751" actId="164"/>
          <ac:spMkLst>
            <pc:docMk/>
            <pc:sldMk cId="2953547692" sldId="893"/>
            <ac:spMk id="22" creationId="{A86CBDB4-268B-46A6-9F41-3A5F9FB9E70D}"/>
          </ac:spMkLst>
        </pc:spChg>
        <pc:grpChg chg="add mod">
          <ac:chgData name="Jonathan Neo" userId="499c2d3d-ce76-4636-8e86-6622b1f40b7d" providerId="ADAL" clId="{61F588B5-3371-4D11-B4A8-2670D27C83A8}" dt="2020-05-21T16:20:09.511" v="2428" actId="164"/>
          <ac:grpSpMkLst>
            <pc:docMk/>
            <pc:sldMk cId="2953547692" sldId="893"/>
            <ac:grpSpMk id="11" creationId="{C37F9988-25AA-4DD2-9282-AC7E88F80127}"/>
          </ac:grpSpMkLst>
        </pc:grpChg>
        <pc:grpChg chg="add del mod">
          <ac:chgData name="Jonathan Neo" userId="499c2d3d-ce76-4636-8e86-6622b1f40b7d" providerId="ADAL" clId="{61F588B5-3371-4D11-B4A8-2670D27C83A8}" dt="2020-05-22T01:11:54.769" v="2685" actId="165"/>
          <ac:grpSpMkLst>
            <pc:docMk/>
            <pc:sldMk cId="2953547692" sldId="893"/>
            <ac:grpSpMk id="12" creationId="{DF55FAF1-22E6-4349-BBF6-E5FF66657548}"/>
          </ac:grpSpMkLst>
        </pc:grpChg>
        <pc:grpChg chg="add mod">
          <ac:chgData name="Jonathan Neo" userId="499c2d3d-ce76-4636-8e86-6622b1f40b7d" providerId="ADAL" clId="{61F588B5-3371-4D11-B4A8-2670D27C83A8}" dt="2020-05-22T01:11:51.185" v="2684" actId="571"/>
          <ac:grpSpMkLst>
            <pc:docMk/>
            <pc:sldMk cId="2953547692" sldId="893"/>
            <ac:grpSpMk id="18" creationId="{E9ABC7A6-1F6A-414E-AB09-A7DBA99913E1}"/>
          </ac:grpSpMkLst>
        </pc:grpChg>
        <pc:grpChg chg="add mod">
          <ac:chgData name="Jonathan Neo" userId="499c2d3d-ce76-4636-8e86-6622b1f40b7d" providerId="ADAL" clId="{61F588B5-3371-4D11-B4A8-2670D27C83A8}" dt="2020-05-22T01:13:45.168" v="2751" actId="164"/>
          <ac:grpSpMkLst>
            <pc:docMk/>
            <pc:sldMk cId="2953547692" sldId="893"/>
            <ac:grpSpMk id="23" creationId="{E6EC7F29-1376-4E1F-B192-73B6079D4200}"/>
          </ac:grpSpMkLst>
        </pc:grpChg>
        <pc:graphicFrameChg chg="add mod modGraphic">
          <ac:chgData name="Jonathan Neo" userId="499c2d3d-ce76-4636-8e86-6622b1f40b7d" providerId="ADAL" clId="{61F588B5-3371-4D11-B4A8-2670D27C83A8}" dt="2020-05-22T01:08:58.747" v="2588" actId="20577"/>
          <ac:graphicFrameMkLst>
            <pc:docMk/>
            <pc:sldMk cId="2953547692" sldId="893"/>
            <ac:graphicFrameMk id="3" creationId="{D3327321-D875-48E5-AB13-05701A28255C}"/>
          </ac:graphicFrameMkLst>
        </pc:graphicFrameChg>
        <pc:graphicFrameChg chg="add del mod">
          <ac:chgData name="Jonathan Neo" userId="499c2d3d-ce76-4636-8e86-6622b1f40b7d" providerId="ADAL" clId="{61F588B5-3371-4D11-B4A8-2670D27C83A8}" dt="2020-05-21T14:34:36.516" v="668"/>
          <ac:graphicFrameMkLst>
            <pc:docMk/>
            <pc:sldMk cId="2953547692" sldId="893"/>
            <ac:graphicFrameMk id="6" creationId="{2FAFE40A-2CD9-4984-AF1C-31E4C2D29F40}"/>
          </ac:graphicFrameMkLst>
        </pc:graphicFrameChg>
        <pc:graphicFrameChg chg="del">
          <ac:chgData name="Jonathan Neo" userId="499c2d3d-ce76-4636-8e86-6622b1f40b7d" providerId="ADAL" clId="{61F588B5-3371-4D11-B4A8-2670D27C83A8}" dt="2020-05-21T09:58:43.083" v="650" actId="478"/>
          <ac:graphicFrameMkLst>
            <pc:docMk/>
            <pc:sldMk cId="2953547692" sldId="893"/>
            <ac:graphicFrameMk id="8" creationId="{45B4D594-04E6-4E2E-839A-38A63FA880BE}"/>
          </ac:graphicFrameMkLst>
        </pc:graphicFrameChg>
        <pc:picChg chg="add mod">
          <ac:chgData name="Jonathan Neo" userId="499c2d3d-ce76-4636-8e86-6622b1f40b7d" providerId="ADAL" clId="{61F588B5-3371-4D11-B4A8-2670D27C83A8}" dt="2020-05-22T01:13:45.168" v="2751" actId="164"/>
          <ac:picMkLst>
            <pc:docMk/>
            <pc:sldMk cId="2953547692" sldId="893"/>
            <ac:picMk id="13" creationId="{37BF5609-D1A9-44A3-9D4B-B3CB6EDD3163}"/>
          </ac:picMkLst>
        </pc:picChg>
        <pc:picChg chg="add del mod">
          <ac:chgData name="Jonathan Neo" userId="499c2d3d-ce76-4636-8e86-6622b1f40b7d" providerId="ADAL" clId="{61F588B5-3371-4D11-B4A8-2670D27C83A8}" dt="2020-05-22T01:13:45.168" v="2751" actId="164"/>
          <ac:picMkLst>
            <pc:docMk/>
            <pc:sldMk cId="2953547692" sldId="893"/>
            <ac:picMk id="14" creationId="{00311239-162A-465A-8C16-B210B4742FBA}"/>
          </ac:picMkLst>
        </pc:picChg>
        <pc:picChg chg="add mod">
          <ac:chgData name="Jonathan Neo" userId="499c2d3d-ce76-4636-8e86-6622b1f40b7d" providerId="ADAL" clId="{61F588B5-3371-4D11-B4A8-2670D27C83A8}" dt="2020-05-22T01:13:45.168" v="2751" actId="164"/>
          <ac:picMkLst>
            <pc:docMk/>
            <pc:sldMk cId="2953547692" sldId="893"/>
            <ac:picMk id="16" creationId="{69527E56-7BDD-4D9D-BF24-CEE62C958FE1}"/>
          </ac:picMkLst>
        </pc:picChg>
      </pc:sldChg>
      <pc:sldChg chg="addSp delSp modSp add mod delAnim modAnim addCm delCm modNotesTx">
        <pc:chgData name="Jonathan Neo" userId="499c2d3d-ce76-4636-8e86-6622b1f40b7d" providerId="ADAL" clId="{61F588B5-3371-4D11-B4A8-2670D27C83A8}" dt="2020-05-22T04:30:14.179" v="3708" actId="20577"/>
        <pc:sldMkLst>
          <pc:docMk/>
          <pc:sldMk cId="3507503851" sldId="894"/>
        </pc:sldMkLst>
        <pc:spChg chg="add mod">
          <ac:chgData name="Jonathan Neo" userId="499c2d3d-ce76-4636-8e86-6622b1f40b7d" providerId="ADAL" clId="{61F588B5-3371-4D11-B4A8-2670D27C83A8}" dt="2020-05-21T15:26:18.151" v="1556" actId="14100"/>
          <ac:spMkLst>
            <pc:docMk/>
            <pc:sldMk cId="3507503851" sldId="894"/>
            <ac:spMk id="4" creationId="{C0D85B06-901C-45EA-AB62-E9D9C2F84D3C}"/>
          </ac:spMkLst>
        </pc:spChg>
        <pc:spChg chg="add mod">
          <ac:chgData name="Jonathan Neo" userId="499c2d3d-ce76-4636-8e86-6622b1f40b7d" providerId="ADAL" clId="{61F588B5-3371-4D11-B4A8-2670D27C83A8}" dt="2020-05-21T15:13:37.763" v="1396" actId="1076"/>
          <ac:spMkLst>
            <pc:docMk/>
            <pc:sldMk cId="3507503851" sldId="894"/>
            <ac:spMk id="13" creationId="{76463E33-9BE5-484C-8A3F-4414DB19C118}"/>
          </ac:spMkLst>
        </pc:spChg>
        <pc:spChg chg="add mod">
          <ac:chgData name="Jonathan Neo" userId="499c2d3d-ce76-4636-8e86-6622b1f40b7d" providerId="ADAL" clId="{61F588B5-3371-4D11-B4A8-2670D27C83A8}" dt="2020-05-21T14:47:26.234" v="878" actId="1076"/>
          <ac:spMkLst>
            <pc:docMk/>
            <pc:sldMk cId="3507503851" sldId="894"/>
            <ac:spMk id="14" creationId="{D257941E-0963-41FB-B89D-F5700A077592}"/>
          </ac:spMkLst>
        </pc:spChg>
        <pc:spChg chg="add mod">
          <ac:chgData name="Jonathan Neo" userId="499c2d3d-ce76-4636-8e86-6622b1f40b7d" providerId="ADAL" clId="{61F588B5-3371-4D11-B4A8-2670D27C83A8}" dt="2020-05-21T15:45:17.778" v="1875" actId="1076"/>
          <ac:spMkLst>
            <pc:docMk/>
            <pc:sldMk cId="3507503851" sldId="894"/>
            <ac:spMk id="23" creationId="{BDCC5D0E-B391-43E6-B0CD-E4A626FEDC36}"/>
          </ac:spMkLst>
        </pc:spChg>
        <pc:spChg chg="add mod">
          <ac:chgData name="Jonathan Neo" userId="499c2d3d-ce76-4636-8e86-6622b1f40b7d" providerId="ADAL" clId="{61F588B5-3371-4D11-B4A8-2670D27C83A8}" dt="2020-05-21T14:48:03.768" v="901" actId="554"/>
          <ac:spMkLst>
            <pc:docMk/>
            <pc:sldMk cId="3507503851" sldId="894"/>
            <ac:spMk id="24" creationId="{6FF77990-4C5F-4B2B-9618-57DFF9CC2EAC}"/>
          </ac:spMkLst>
        </pc:spChg>
        <pc:spChg chg="add mod">
          <ac:chgData name="Jonathan Neo" userId="499c2d3d-ce76-4636-8e86-6622b1f40b7d" providerId="ADAL" clId="{61F588B5-3371-4D11-B4A8-2670D27C83A8}" dt="2020-05-21T14:48:03.768" v="901" actId="554"/>
          <ac:spMkLst>
            <pc:docMk/>
            <pc:sldMk cId="3507503851" sldId="894"/>
            <ac:spMk id="25" creationId="{F58CFDD1-5F53-4ED7-9814-D971EFA282A7}"/>
          </ac:spMkLst>
        </pc:spChg>
        <pc:spChg chg="add mod">
          <ac:chgData name="Jonathan Neo" userId="499c2d3d-ce76-4636-8e86-6622b1f40b7d" providerId="ADAL" clId="{61F588B5-3371-4D11-B4A8-2670D27C83A8}" dt="2020-05-21T14:48:03.768" v="901" actId="554"/>
          <ac:spMkLst>
            <pc:docMk/>
            <pc:sldMk cId="3507503851" sldId="894"/>
            <ac:spMk id="26" creationId="{21DFB742-F4CB-4FD9-BBAF-5D1DACA09026}"/>
          </ac:spMkLst>
        </pc:spChg>
        <pc:spChg chg="add mod">
          <ac:chgData name="Jonathan Neo" userId="499c2d3d-ce76-4636-8e86-6622b1f40b7d" providerId="ADAL" clId="{61F588B5-3371-4D11-B4A8-2670D27C83A8}" dt="2020-05-21T14:48:03.768" v="901" actId="554"/>
          <ac:spMkLst>
            <pc:docMk/>
            <pc:sldMk cId="3507503851" sldId="894"/>
            <ac:spMk id="27" creationId="{CA672850-49ED-470F-A087-D500EE8A38F4}"/>
          </ac:spMkLst>
        </pc:spChg>
        <pc:spChg chg="add mod">
          <ac:chgData name="Jonathan Neo" userId="499c2d3d-ce76-4636-8e86-6622b1f40b7d" providerId="ADAL" clId="{61F588B5-3371-4D11-B4A8-2670D27C83A8}" dt="2020-05-21T15:46:40.763" v="1897" actId="1035"/>
          <ac:spMkLst>
            <pc:docMk/>
            <pc:sldMk cId="3507503851" sldId="894"/>
            <ac:spMk id="28" creationId="{1DBB0EF3-FC51-49AE-8B65-A5B28C976CC0}"/>
          </ac:spMkLst>
        </pc:spChg>
        <pc:spChg chg="add mod">
          <ac:chgData name="Jonathan Neo" userId="499c2d3d-ce76-4636-8e86-6622b1f40b7d" providerId="ADAL" clId="{61F588B5-3371-4D11-B4A8-2670D27C83A8}" dt="2020-05-21T15:46:40.763" v="1897" actId="1035"/>
          <ac:spMkLst>
            <pc:docMk/>
            <pc:sldMk cId="3507503851" sldId="894"/>
            <ac:spMk id="29" creationId="{FCEB8B82-016D-4AF0-8BED-0204F9A5A7EA}"/>
          </ac:spMkLst>
        </pc:spChg>
        <pc:spChg chg="add mod">
          <ac:chgData name="Jonathan Neo" userId="499c2d3d-ce76-4636-8e86-6622b1f40b7d" providerId="ADAL" clId="{61F588B5-3371-4D11-B4A8-2670D27C83A8}" dt="2020-05-21T15:46:29.184" v="1891" actId="1076"/>
          <ac:spMkLst>
            <pc:docMk/>
            <pc:sldMk cId="3507503851" sldId="894"/>
            <ac:spMk id="30" creationId="{E5D38D02-CA84-4211-ACDE-FE2DDA87F95A}"/>
          </ac:spMkLst>
        </pc:spChg>
        <pc:spChg chg="add mod">
          <ac:chgData name="Jonathan Neo" userId="499c2d3d-ce76-4636-8e86-6622b1f40b7d" providerId="ADAL" clId="{61F588B5-3371-4D11-B4A8-2670D27C83A8}" dt="2020-05-21T15:46:40.763" v="1897" actId="1035"/>
          <ac:spMkLst>
            <pc:docMk/>
            <pc:sldMk cId="3507503851" sldId="894"/>
            <ac:spMk id="31" creationId="{052C5DD9-5F31-45AB-BD2B-BD715D927239}"/>
          </ac:spMkLst>
        </pc:spChg>
        <pc:spChg chg="add mod topLvl">
          <ac:chgData name="Jonathan Neo" userId="499c2d3d-ce76-4636-8e86-6622b1f40b7d" providerId="ADAL" clId="{61F588B5-3371-4D11-B4A8-2670D27C83A8}" dt="2020-05-22T00:37:54.094" v="2444" actId="14100"/>
          <ac:spMkLst>
            <pc:docMk/>
            <pc:sldMk cId="3507503851" sldId="894"/>
            <ac:spMk id="32" creationId="{293520BF-B0A2-468E-9765-B62295B514D0}"/>
          </ac:spMkLst>
        </pc:spChg>
        <pc:spChg chg="add mod">
          <ac:chgData name="Jonathan Neo" userId="499c2d3d-ce76-4636-8e86-6622b1f40b7d" providerId="ADAL" clId="{61F588B5-3371-4D11-B4A8-2670D27C83A8}" dt="2020-05-22T04:30:14.179" v="3708" actId="20577"/>
          <ac:spMkLst>
            <pc:docMk/>
            <pc:sldMk cId="3507503851" sldId="894"/>
            <ac:spMk id="35" creationId="{E49CBD52-0852-468B-9523-03A1519F1F66}"/>
          </ac:spMkLst>
        </pc:spChg>
        <pc:spChg chg="add mod">
          <ac:chgData name="Jonathan Neo" userId="499c2d3d-ce76-4636-8e86-6622b1f40b7d" providerId="ADAL" clId="{61F588B5-3371-4D11-B4A8-2670D27C83A8}" dt="2020-05-21T15:29:44.830" v="1724" actId="14100"/>
          <ac:spMkLst>
            <pc:docMk/>
            <pc:sldMk cId="3507503851" sldId="894"/>
            <ac:spMk id="40" creationId="{19E6696A-ED73-4947-A20D-7A4C3D09E6DF}"/>
          </ac:spMkLst>
        </pc:spChg>
        <pc:spChg chg="add mod">
          <ac:chgData name="Jonathan Neo" userId="499c2d3d-ce76-4636-8e86-6622b1f40b7d" providerId="ADAL" clId="{61F588B5-3371-4D11-B4A8-2670D27C83A8}" dt="2020-05-21T15:46:40.763" v="1897" actId="1035"/>
          <ac:spMkLst>
            <pc:docMk/>
            <pc:sldMk cId="3507503851" sldId="894"/>
            <ac:spMk id="42" creationId="{6C28F11D-B363-4E2E-93D1-697687565632}"/>
          </ac:spMkLst>
        </pc:spChg>
        <pc:grpChg chg="add del mod">
          <ac:chgData name="Jonathan Neo" userId="499c2d3d-ce76-4636-8e86-6622b1f40b7d" providerId="ADAL" clId="{61F588B5-3371-4D11-B4A8-2670D27C83A8}" dt="2020-05-21T15:21:58.051" v="1526" actId="165"/>
          <ac:grpSpMkLst>
            <pc:docMk/>
            <pc:sldMk cId="3507503851" sldId="894"/>
            <ac:grpSpMk id="36" creationId="{B0CA3C78-72AC-4712-B674-FCB13762A71C}"/>
          </ac:grpSpMkLst>
        </pc:grpChg>
        <pc:grpChg chg="add mod">
          <ac:chgData name="Jonathan Neo" userId="499c2d3d-ce76-4636-8e86-6622b1f40b7d" providerId="ADAL" clId="{61F588B5-3371-4D11-B4A8-2670D27C83A8}" dt="2020-05-22T01:43:36.509" v="3658" actId="1076"/>
          <ac:grpSpMkLst>
            <pc:docMk/>
            <pc:sldMk cId="3507503851" sldId="894"/>
            <ac:grpSpMk id="37" creationId="{7EE5EF65-32A9-4ACD-ADA4-A1A10951C554}"/>
          </ac:grpSpMkLst>
        </pc:grpChg>
        <pc:grpChg chg="add del mod ord">
          <ac:chgData name="Jonathan Neo" userId="499c2d3d-ce76-4636-8e86-6622b1f40b7d" providerId="ADAL" clId="{61F588B5-3371-4D11-B4A8-2670D27C83A8}" dt="2020-05-21T15:53:51.216" v="1971" actId="21"/>
          <ac:grpSpMkLst>
            <pc:docMk/>
            <pc:sldMk cId="3507503851" sldId="894"/>
            <ac:grpSpMk id="41" creationId="{638CF2E2-55C6-4D01-BE81-6FF683A6F4C6}"/>
          </ac:grpSpMkLst>
        </pc:grpChg>
        <pc:graphicFrameChg chg="del">
          <ac:chgData name="Jonathan Neo" userId="499c2d3d-ce76-4636-8e86-6622b1f40b7d" providerId="ADAL" clId="{61F588B5-3371-4D11-B4A8-2670D27C83A8}" dt="2020-05-21T14:39:09.667" v="789" actId="478"/>
          <ac:graphicFrameMkLst>
            <pc:docMk/>
            <pc:sldMk cId="3507503851" sldId="894"/>
            <ac:graphicFrameMk id="3" creationId="{D3327321-D875-48E5-AB13-05701A28255C}"/>
          </ac:graphicFrameMkLst>
        </pc:graphicFrameChg>
        <pc:picChg chg="add mod topLvl">
          <ac:chgData name="Jonathan Neo" userId="499c2d3d-ce76-4636-8e86-6622b1f40b7d" providerId="ADAL" clId="{61F588B5-3371-4D11-B4A8-2670D27C83A8}" dt="2020-05-22T00:38:08.835" v="2448" actId="1076"/>
          <ac:picMkLst>
            <pc:docMk/>
            <pc:sldMk cId="3507503851" sldId="894"/>
            <ac:picMk id="33" creationId="{00C6C157-7FA5-4852-B0D3-018E79F6100E}"/>
          </ac:picMkLst>
        </pc:picChg>
        <pc:picChg chg="add mod">
          <ac:chgData name="Jonathan Neo" userId="499c2d3d-ce76-4636-8e86-6622b1f40b7d" providerId="ADAL" clId="{61F588B5-3371-4D11-B4A8-2670D27C83A8}" dt="2020-05-21T15:22:58.662" v="1545" actId="164"/>
          <ac:picMkLst>
            <pc:docMk/>
            <pc:sldMk cId="3507503851" sldId="894"/>
            <ac:picMk id="34" creationId="{A65310B0-81B9-4FC0-974E-2FD61E75A32E}"/>
          </ac:picMkLst>
        </pc:picChg>
        <pc:picChg chg="add mod">
          <ac:chgData name="Jonathan Neo" userId="499c2d3d-ce76-4636-8e86-6622b1f40b7d" providerId="ADAL" clId="{61F588B5-3371-4D11-B4A8-2670D27C83A8}" dt="2020-05-21T15:52:32.210" v="1959" actId="1076"/>
          <ac:picMkLst>
            <pc:docMk/>
            <pc:sldMk cId="3507503851" sldId="894"/>
            <ac:picMk id="43" creationId="{3C52BDBF-A895-46A2-82E3-5131B5DD4138}"/>
          </ac:picMkLst>
        </pc:picChg>
        <pc:cxnChg chg="add mod">
          <ac:chgData name="Jonathan Neo" userId="499c2d3d-ce76-4636-8e86-6622b1f40b7d" providerId="ADAL" clId="{61F588B5-3371-4D11-B4A8-2670D27C83A8}" dt="2020-05-21T14:46:24.943" v="857" actId="1076"/>
          <ac:cxnSpMkLst>
            <pc:docMk/>
            <pc:sldMk cId="3507503851" sldId="894"/>
            <ac:cxnSpMk id="7" creationId="{B3C0D459-AEFF-4419-8947-AD2D2F268C79}"/>
          </ac:cxnSpMkLst>
        </pc:cxnChg>
        <pc:cxnChg chg="add mod">
          <ac:chgData name="Jonathan Neo" userId="499c2d3d-ce76-4636-8e86-6622b1f40b7d" providerId="ADAL" clId="{61F588B5-3371-4D11-B4A8-2670D27C83A8}" dt="2020-05-21T14:45:56.646" v="848" actId="14100"/>
          <ac:cxnSpMkLst>
            <pc:docMk/>
            <pc:sldMk cId="3507503851" sldId="894"/>
            <ac:cxnSpMk id="9" creationId="{7782083E-68C2-4047-929D-1E4E43BE6503}"/>
          </ac:cxnSpMkLst>
        </pc:cxnChg>
        <pc:cxnChg chg="add del mod">
          <ac:chgData name="Jonathan Neo" userId="499c2d3d-ce76-4636-8e86-6622b1f40b7d" providerId="ADAL" clId="{61F588B5-3371-4D11-B4A8-2670D27C83A8}" dt="2020-05-21T14:45:51.139" v="846" actId="478"/>
          <ac:cxnSpMkLst>
            <pc:docMk/>
            <pc:sldMk cId="3507503851" sldId="894"/>
            <ac:cxnSpMk id="16" creationId="{431E4199-F193-411B-A909-B42C129B0F39}"/>
          </ac:cxnSpMkLst>
        </pc:cxnChg>
        <pc:cxnChg chg="add mod">
          <ac:chgData name="Jonathan Neo" userId="499c2d3d-ce76-4636-8e86-6622b1f40b7d" providerId="ADAL" clId="{61F588B5-3371-4D11-B4A8-2670D27C83A8}" dt="2020-05-21T14:46:38.874" v="862" actId="554"/>
          <ac:cxnSpMkLst>
            <pc:docMk/>
            <pc:sldMk cId="3507503851" sldId="894"/>
            <ac:cxnSpMk id="17" creationId="{45C5F71D-F717-43EC-8EA3-43D446166099}"/>
          </ac:cxnSpMkLst>
        </pc:cxnChg>
        <pc:cxnChg chg="add mod">
          <ac:chgData name="Jonathan Neo" userId="499c2d3d-ce76-4636-8e86-6622b1f40b7d" providerId="ADAL" clId="{61F588B5-3371-4D11-B4A8-2670D27C83A8}" dt="2020-05-21T14:46:38.874" v="862" actId="554"/>
          <ac:cxnSpMkLst>
            <pc:docMk/>
            <pc:sldMk cId="3507503851" sldId="894"/>
            <ac:cxnSpMk id="18" creationId="{BAD92844-F977-4818-8499-149E4A219A05}"/>
          </ac:cxnSpMkLst>
        </pc:cxnChg>
        <pc:cxnChg chg="add mod">
          <ac:chgData name="Jonathan Neo" userId="499c2d3d-ce76-4636-8e86-6622b1f40b7d" providerId="ADAL" clId="{61F588B5-3371-4D11-B4A8-2670D27C83A8}" dt="2020-05-21T14:46:38.874" v="862" actId="554"/>
          <ac:cxnSpMkLst>
            <pc:docMk/>
            <pc:sldMk cId="3507503851" sldId="894"/>
            <ac:cxnSpMk id="19" creationId="{29C686C7-E36D-486D-87BE-1A9B19F438C9}"/>
          </ac:cxnSpMkLst>
        </pc:cxnChg>
        <pc:cxnChg chg="add del mod">
          <ac:chgData name="Jonathan Neo" userId="499c2d3d-ce76-4636-8e86-6622b1f40b7d" providerId="ADAL" clId="{61F588B5-3371-4D11-B4A8-2670D27C83A8}" dt="2020-05-21T14:45:49.445" v="845" actId="478"/>
          <ac:cxnSpMkLst>
            <pc:docMk/>
            <pc:sldMk cId="3507503851" sldId="894"/>
            <ac:cxnSpMk id="20" creationId="{F820E267-CADA-4465-987A-FB28FA2259A3}"/>
          </ac:cxnSpMkLst>
        </pc:cxnChg>
        <pc:cxnChg chg="add mod">
          <ac:chgData name="Jonathan Neo" userId="499c2d3d-ce76-4636-8e86-6622b1f40b7d" providerId="ADAL" clId="{61F588B5-3371-4D11-B4A8-2670D27C83A8}" dt="2020-05-21T14:46:38.874" v="862" actId="554"/>
          <ac:cxnSpMkLst>
            <pc:docMk/>
            <pc:sldMk cId="3507503851" sldId="894"/>
            <ac:cxnSpMk id="22" creationId="{DEA6B8EF-15F8-4599-90AB-68EB4B0A3A73}"/>
          </ac:cxnSpMkLst>
        </pc:cxnChg>
        <pc:cxnChg chg="add mod">
          <ac:chgData name="Jonathan Neo" userId="499c2d3d-ce76-4636-8e86-6622b1f40b7d" providerId="ADAL" clId="{61F588B5-3371-4D11-B4A8-2670D27C83A8}" dt="2020-05-21T15:28:51.160" v="1699" actId="164"/>
          <ac:cxnSpMkLst>
            <pc:docMk/>
            <pc:sldMk cId="3507503851" sldId="894"/>
            <ac:cxnSpMk id="39" creationId="{9CA93694-BD05-4B73-ADFA-A253AADC3064}"/>
          </ac:cxnSpMkLst>
        </pc:cxnChg>
      </pc:sldChg>
      <pc:sldChg chg="delSp add del mod delAnim">
        <pc:chgData name="Jonathan Neo" userId="499c2d3d-ce76-4636-8e86-6622b1f40b7d" providerId="ADAL" clId="{61F588B5-3371-4D11-B4A8-2670D27C83A8}" dt="2020-05-21T15:41:54.291" v="1841" actId="47"/>
        <pc:sldMkLst>
          <pc:docMk/>
          <pc:sldMk cId="3290663685" sldId="895"/>
        </pc:sldMkLst>
        <pc:spChg chg="del">
          <ac:chgData name="Jonathan Neo" userId="499c2d3d-ce76-4636-8e86-6622b1f40b7d" providerId="ADAL" clId="{61F588B5-3371-4D11-B4A8-2670D27C83A8}" dt="2020-05-21T15:36:10.677" v="1730" actId="478"/>
          <ac:spMkLst>
            <pc:docMk/>
            <pc:sldMk cId="3290663685" sldId="895"/>
            <ac:spMk id="28" creationId="{1DBB0EF3-FC51-49AE-8B65-A5B28C976CC0}"/>
          </ac:spMkLst>
        </pc:spChg>
        <pc:spChg chg="del">
          <ac:chgData name="Jonathan Neo" userId="499c2d3d-ce76-4636-8e86-6622b1f40b7d" providerId="ADAL" clId="{61F588B5-3371-4D11-B4A8-2670D27C83A8}" dt="2020-05-21T15:36:12.912" v="1732" actId="478"/>
          <ac:spMkLst>
            <pc:docMk/>
            <pc:sldMk cId="3290663685" sldId="895"/>
            <ac:spMk id="30" creationId="{E5D38D02-CA84-4211-ACDE-FE2DDA87F95A}"/>
          </ac:spMkLst>
        </pc:spChg>
        <pc:spChg chg="del">
          <ac:chgData name="Jonathan Neo" userId="499c2d3d-ce76-4636-8e86-6622b1f40b7d" providerId="ADAL" clId="{61F588B5-3371-4D11-B4A8-2670D27C83A8}" dt="2020-05-21T15:36:11.960" v="1731" actId="478"/>
          <ac:spMkLst>
            <pc:docMk/>
            <pc:sldMk cId="3290663685" sldId="895"/>
            <ac:spMk id="31" creationId="{052C5DD9-5F31-45AB-BD2B-BD715D927239}"/>
          </ac:spMkLst>
        </pc:spChg>
        <pc:spChg chg="del topLvl">
          <ac:chgData name="Jonathan Neo" userId="499c2d3d-ce76-4636-8e86-6622b1f40b7d" providerId="ADAL" clId="{61F588B5-3371-4D11-B4A8-2670D27C83A8}" dt="2020-05-21T15:36:06.748" v="1728" actId="478"/>
          <ac:spMkLst>
            <pc:docMk/>
            <pc:sldMk cId="3290663685" sldId="895"/>
            <ac:spMk id="40" creationId="{19E6696A-ED73-4947-A20D-7A4C3D09E6DF}"/>
          </ac:spMkLst>
        </pc:spChg>
        <pc:grpChg chg="del">
          <ac:chgData name="Jonathan Neo" userId="499c2d3d-ce76-4636-8e86-6622b1f40b7d" providerId="ADAL" clId="{61F588B5-3371-4D11-B4A8-2670D27C83A8}" dt="2020-05-21T15:36:01.036" v="1726" actId="478"/>
          <ac:grpSpMkLst>
            <pc:docMk/>
            <pc:sldMk cId="3290663685" sldId="895"/>
            <ac:grpSpMk id="37" creationId="{7EE5EF65-32A9-4ACD-ADA4-A1A10951C554}"/>
          </ac:grpSpMkLst>
        </pc:grpChg>
        <pc:grpChg chg="del">
          <ac:chgData name="Jonathan Neo" userId="499c2d3d-ce76-4636-8e86-6622b1f40b7d" providerId="ADAL" clId="{61F588B5-3371-4D11-B4A8-2670D27C83A8}" dt="2020-05-21T15:36:06.748" v="1728" actId="478"/>
          <ac:grpSpMkLst>
            <pc:docMk/>
            <pc:sldMk cId="3290663685" sldId="895"/>
            <ac:grpSpMk id="41" creationId="{638CF2E2-55C6-4D01-BE81-6FF683A6F4C6}"/>
          </ac:grpSpMkLst>
        </pc:grpChg>
        <pc:picChg chg="del">
          <ac:chgData name="Jonathan Neo" userId="499c2d3d-ce76-4636-8e86-6622b1f40b7d" providerId="ADAL" clId="{61F588B5-3371-4D11-B4A8-2670D27C83A8}" dt="2020-05-21T15:36:02.931" v="1727" actId="478"/>
          <ac:picMkLst>
            <pc:docMk/>
            <pc:sldMk cId="3290663685" sldId="895"/>
            <ac:picMk id="33" creationId="{00C6C157-7FA5-4852-B0D3-018E79F6100E}"/>
          </ac:picMkLst>
        </pc:picChg>
        <pc:cxnChg chg="del topLvl">
          <ac:chgData name="Jonathan Neo" userId="499c2d3d-ce76-4636-8e86-6622b1f40b7d" providerId="ADAL" clId="{61F588B5-3371-4D11-B4A8-2670D27C83A8}" dt="2020-05-21T15:36:07.634" v="1729" actId="478"/>
          <ac:cxnSpMkLst>
            <pc:docMk/>
            <pc:sldMk cId="3290663685" sldId="895"/>
            <ac:cxnSpMk id="39" creationId="{9CA93694-BD05-4B73-ADFA-A253AADC3064}"/>
          </ac:cxnSpMkLst>
        </pc:cxnChg>
      </pc:sldChg>
      <pc:sldChg chg="addSp delSp modSp add mod delAnim modAnim modNotesTx">
        <pc:chgData name="Jonathan Neo" userId="499c2d3d-ce76-4636-8e86-6622b1f40b7d" providerId="ADAL" clId="{61F588B5-3371-4D11-B4A8-2670D27C83A8}" dt="2020-05-21T16:12:23.512" v="2313" actId="1035"/>
        <pc:sldMkLst>
          <pc:docMk/>
          <pc:sldMk cId="4190731092" sldId="896"/>
        </pc:sldMkLst>
        <pc:spChg chg="mod">
          <ac:chgData name="Jonathan Neo" userId="499c2d3d-ce76-4636-8e86-6622b1f40b7d" providerId="ADAL" clId="{61F588B5-3371-4D11-B4A8-2670D27C83A8}" dt="2020-05-21T15:53:53.631" v="1972"/>
          <ac:spMkLst>
            <pc:docMk/>
            <pc:sldMk cId="4190731092" sldId="896"/>
            <ac:spMk id="23" creationId="{4AB9CA2F-48F5-4BC7-8FB0-0B8D5E365139}"/>
          </ac:spMkLst>
        </pc:spChg>
        <pc:spChg chg="del">
          <ac:chgData name="Jonathan Neo" userId="499c2d3d-ce76-4636-8e86-6622b1f40b7d" providerId="ADAL" clId="{61F588B5-3371-4D11-B4A8-2670D27C83A8}" dt="2020-05-21T15:36:18.706" v="1735" actId="478"/>
          <ac:spMkLst>
            <pc:docMk/>
            <pc:sldMk cId="4190731092" sldId="896"/>
            <ac:spMk id="23" creationId="{BDCC5D0E-B391-43E6-B0CD-E4A626FEDC36}"/>
          </ac:spMkLst>
        </pc:spChg>
        <pc:spChg chg="add mod">
          <ac:chgData name="Jonathan Neo" userId="499c2d3d-ce76-4636-8e86-6622b1f40b7d" providerId="ADAL" clId="{61F588B5-3371-4D11-B4A8-2670D27C83A8}" dt="2020-05-21T15:43:14.802" v="1856" actId="1076"/>
          <ac:spMkLst>
            <pc:docMk/>
            <pc:sldMk cId="4190731092" sldId="896"/>
            <ac:spMk id="28" creationId="{297CAFE3-E4B8-4153-8781-5C4789DBBF40}"/>
          </ac:spMkLst>
        </pc:spChg>
        <pc:spChg chg="del">
          <ac:chgData name="Jonathan Neo" userId="499c2d3d-ce76-4636-8e86-6622b1f40b7d" providerId="ADAL" clId="{61F588B5-3371-4D11-B4A8-2670D27C83A8}" dt="2020-05-21T15:36:18.097" v="1734" actId="478"/>
          <ac:spMkLst>
            <pc:docMk/>
            <pc:sldMk cId="4190731092" sldId="896"/>
            <ac:spMk id="29" creationId="{FCEB8B82-016D-4AF0-8BED-0204F9A5A7EA}"/>
          </ac:spMkLst>
        </pc:spChg>
        <pc:spChg chg="add del mod">
          <ac:chgData name="Jonathan Neo" userId="499c2d3d-ce76-4636-8e86-6622b1f40b7d" providerId="ADAL" clId="{61F588B5-3371-4D11-B4A8-2670D27C83A8}" dt="2020-05-21T15:46:57.657" v="1901"/>
          <ac:spMkLst>
            <pc:docMk/>
            <pc:sldMk cId="4190731092" sldId="896"/>
            <ac:spMk id="30" creationId="{C3A11299-E366-4BCB-8886-390CC74E4AD5}"/>
          </ac:spMkLst>
        </pc:spChg>
        <pc:spChg chg="mod">
          <ac:chgData name="Jonathan Neo" userId="499c2d3d-ce76-4636-8e86-6622b1f40b7d" providerId="ADAL" clId="{61F588B5-3371-4D11-B4A8-2670D27C83A8}" dt="2020-05-21T16:12:23.512" v="2313" actId="1035"/>
          <ac:spMkLst>
            <pc:docMk/>
            <pc:sldMk cId="4190731092" sldId="896"/>
            <ac:spMk id="31" creationId="{12483277-BE6B-40D7-B7AC-FAD804D27C05}"/>
          </ac:spMkLst>
        </pc:spChg>
        <pc:spChg chg="add del mod">
          <ac:chgData name="Jonathan Neo" userId="499c2d3d-ce76-4636-8e86-6622b1f40b7d" providerId="ADAL" clId="{61F588B5-3371-4D11-B4A8-2670D27C83A8}" dt="2020-05-21T15:46:57.657" v="1901"/>
          <ac:spMkLst>
            <pc:docMk/>
            <pc:sldMk cId="4190731092" sldId="896"/>
            <ac:spMk id="31" creationId="{F07D529A-E8B8-486A-B1A9-5BF8651E78F5}"/>
          </ac:spMkLst>
        </pc:spChg>
        <pc:spChg chg="del">
          <ac:chgData name="Jonathan Neo" userId="499c2d3d-ce76-4636-8e86-6622b1f40b7d" providerId="ADAL" clId="{61F588B5-3371-4D11-B4A8-2670D27C83A8}" dt="2020-05-21T15:36:20.222" v="1736" actId="478"/>
          <ac:spMkLst>
            <pc:docMk/>
            <pc:sldMk cId="4190731092" sldId="896"/>
            <ac:spMk id="32" creationId="{293520BF-B0A2-468E-9765-B62295B514D0}"/>
          </ac:spMkLst>
        </pc:spChg>
        <pc:spChg chg="add del mod">
          <ac:chgData name="Jonathan Neo" userId="499c2d3d-ce76-4636-8e86-6622b1f40b7d" providerId="ADAL" clId="{61F588B5-3371-4D11-B4A8-2670D27C83A8}" dt="2020-05-21T15:46:57.657" v="1901"/>
          <ac:spMkLst>
            <pc:docMk/>
            <pc:sldMk cId="4190731092" sldId="896"/>
            <ac:spMk id="33" creationId="{F7E70E60-E5BB-44AB-AE21-B936B8E58FAE}"/>
          </ac:spMkLst>
        </pc:spChg>
        <pc:grpChg chg="add del mod">
          <ac:chgData name="Jonathan Neo" userId="499c2d3d-ce76-4636-8e86-6622b1f40b7d" providerId="ADAL" clId="{61F588B5-3371-4D11-B4A8-2670D27C83A8}" dt="2020-05-21T15:54:08.911" v="1973" actId="21"/>
          <ac:grpSpMkLst>
            <pc:docMk/>
            <pc:sldMk cId="4190731092" sldId="896"/>
            <ac:grpSpMk id="20" creationId="{C83EC9BD-1728-437D-8279-9A83D965D4B0}"/>
          </ac:grpSpMkLst>
        </pc:grpChg>
        <pc:grpChg chg="add mod">
          <ac:chgData name="Jonathan Neo" userId="499c2d3d-ce76-4636-8e86-6622b1f40b7d" providerId="ADAL" clId="{61F588B5-3371-4D11-B4A8-2670D27C83A8}" dt="2020-05-21T15:54:15.018" v="1975"/>
          <ac:grpSpMkLst>
            <pc:docMk/>
            <pc:sldMk cId="4190731092" sldId="896"/>
            <ac:grpSpMk id="29" creationId="{060B6B59-5436-4FD0-B678-832993C9166F}"/>
          </ac:grpSpMkLst>
        </pc:grpChg>
        <pc:graphicFrameChg chg="add mod modGraphic">
          <ac:chgData name="Jonathan Neo" userId="499c2d3d-ce76-4636-8e86-6622b1f40b7d" providerId="ADAL" clId="{61F588B5-3371-4D11-B4A8-2670D27C83A8}" dt="2020-05-21T15:46:12.274" v="1888" actId="2164"/>
          <ac:graphicFrameMkLst>
            <pc:docMk/>
            <pc:sldMk cId="4190731092" sldId="896"/>
            <ac:graphicFrameMk id="3" creationId="{8A6F2929-5E50-40E8-8891-1F171D92B5D4}"/>
          </ac:graphicFrameMkLst>
        </pc:graphicFrameChg>
        <pc:cxnChg chg="mod">
          <ac:chgData name="Jonathan Neo" userId="499c2d3d-ce76-4636-8e86-6622b1f40b7d" providerId="ADAL" clId="{61F588B5-3371-4D11-B4A8-2670D27C83A8}" dt="2020-05-21T15:53:53.631" v="1972"/>
          <ac:cxnSpMkLst>
            <pc:docMk/>
            <pc:sldMk cId="4190731092" sldId="896"/>
            <ac:cxnSpMk id="21" creationId="{CED5920C-9607-47F9-8FDD-01B5327FC35E}"/>
          </ac:cxnSpMkLst>
        </pc:cxnChg>
        <pc:cxnChg chg="mod">
          <ac:chgData name="Jonathan Neo" userId="499c2d3d-ce76-4636-8e86-6622b1f40b7d" providerId="ADAL" clId="{61F588B5-3371-4D11-B4A8-2670D27C83A8}" dt="2020-05-21T15:54:15.018" v="1975"/>
          <ac:cxnSpMkLst>
            <pc:docMk/>
            <pc:sldMk cId="4190731092" sldId="896"/>
            <ac:cxnSpMk id="30" creationId="{73F44FA3-B55C-404D-A72D-7596402661C9}"/>
          </ac:cxnSpMkLst>
        </pc:cxnChg>
      </pc:sldChg>
      <pc:sldChg chg="addSp modSp add mod modNotesTx">
        <pc:chgData name="Jonathan Neo" userId="499c2d3d-ce76-4636-8e86-6622b1f40b7d" providerId="ADAL" clId="{61F588B5-3371-4D11-B4A8-2670D27C83A8}" dt="2020-05-22T00:37:16.314" v="2432" actId="14100"/>
        <pc:sldMkLst>
          <pc:docMk/>
          <pc:sldMk cId="545870336" sldId="897"/>
        </pc:sldMkLst>
        <pc:spChg chg="add mod">
          <ac:chgData name="Jonathan Neo" userId="499c2d3d-ce76-4636-8e86-6622b1f40b7d" providerId="ADAL" clId="{61F588B5-3371-4D11-B4A8-2670D27C83A8}" dt="2020-05-21T15:49:20.833" v="1931" actId="164"/>
          <ac:spMkLst>
            <pc:docMk/>
            <pc:sldMk cId="545870336" sldId="897"/>
            <ac:spMk id="6" creationId="{D18E3F3F-3C5B-4A49-A785-7CCD5DDAF93B}"/>
          </ac:spMkLst>
        </pc:spChg>
        <pc:spChg chg="add mod">
          <ac:chgData name="Jonathan Neo" userId="499c2d3d-ce76-4636-8e86-6622b1f40b7d" providerId="ADAL" clId="{61F588B5-3371-4D11-B4A8-2670D27C83A8}" dt="2020-05-21T15:47:02.506" v="1903"/>
          <ac:spMkLst>
            <pc:docMk/>
            <pc:sldMk cId="545870336" sldId="897"/>
            <ac:spMk id="20" creationId="{8B841EA7-BC94-4856-BAAA-D96031C145F8}"/>
          </ac:spMkLst>
        </pc:spChg>
        <pc:spChg chg="add mod">
          <ac:chgData name="Jonathan Neo" userId="499c2d3d-ce76-4636-8e86-6622b1f40b7d" providerId="ADAL" clId="{61F588B5-3371-4D11-B4A8-2670D27C83A8}" dt="2020-05-22T00:37:16.314" v="2432" actId="14100"/>
          <ac:spMkLst>
            <pc:docMk/>
            <pc:sldMk cId="545870336" sldId="897"/>
            <ac:spMk id="21" creationId="{FF662DE6-5602-4B8D-9217-36FD221AB95E}"/>
          </ac:spMkLst>
        </pc:spChg>
        <pc:spChg chg="add mod">
          <ac:chgData name="Jonathan Neo" userId="499c2d3d-ce76-4636-8e86-6622b1f40b7d" providerId="ADAL" clId="{61F588B5-3371-4D11-B4A8-2670D27C83A8}" dt="2020-05-21T15:47:02.506" v="1903"/>
          <ac:spMkLst>
            <pc:docMk/>
            <pc:sldMk cId="545870336" sldId="897"/>
            <ac:spMk id="23" creationId="{10809A6B-EA68-4815-840D-F5B250CC6E3C}"/>
          </ac:spMkLst>
        </pc:spChg>
        <pc:grpChg chg="add mod">
          <ac:chgData name="Jonathan Neo" userId="499c2d3d-ce76-4636-8e86-6622b1f40b7d" providerId="ADAL" clId="{61F588B5-3371-4D11-B4A8-2670D27C83A8}" dt="2020-05-21T15:49:20.833" v="1931" actId="164"/>
          <ac:grpSpMkLst>
            <pc:docMk/>
            <pc:sldMk cId="545870336" sldId="897"/>
            <ac:grpSpMk id="8" creationId="{CE5C1AA2-CBD4-4C66-B826-B68015372EEC}"/>
          </ac:grpSpMkLst>
        </pc:grpChg>
        <pc:graphicFrameChg chg="modGraphic">
          <ac:chgData name="Jonathan Neo" userId="499c2d3d-ce76-4636-8e86-6622b1f40b7d" providerId="ADAL" clId="{61F588B5-3371-4D11-B4A8-2670D27C83A8}" dt="2020-05-21T15:57:34.596" v="2223" actId="400"/>
          <ac:graphicFrameMkLst>
            <pc:docMk/>
            <pc:sldMk cId="545870336" sldId="897"/>
            <ac:graphicFrameMk id="3" creationId="{8A6F2929-5E50-40E8-8891-1F171D92B5D4}"/>
          </ac:graphicFrameMkLst>
        </pc:graphicFrameChg>
        <pc:cxnChg chg="add mod">
          <ac:chgData name="Jonathan Neo" userId="499c2d3d-ce76-4636-8e86-6622b1f40b7d" providerId="ADAL" clId="{61F588B5-3371-4D11-B4A8-2670D27C83A8}" dt="2020-05-21T15:58:25.213" v="2241" actId="552"/>
          <ac:cxnSpMkLst>
            <pc:docMk/>
            <pc:sldMk cId="545870336" sldId="897"/>
            <ac:cxnSpMk id="11" creationId="{A3F8975A-2093-4AB5-B89D-CC8861261576}"/>
          </ac:cxnSpMkLst>
        </pc:cxnChg>
        <pc:cxnChg chg="add mod">
          <ac:chgData name="Jonathan Neo" userId="499c2d3d-ce76-4636-8e86-6622b1f40b7d" providerId="ADAL" clId="{61F588B5-3371-4D11-B4A8-2670D27C83A8}" dt="2020-05-21T15:49:20.833" v="1931" actId="164"/>
          <ac:cxnSpMkLst>
            <pc:docMk/>
            <pc:sldMk cId="545870336" sldId="897"/>
            <ac:cxnSpMk id="29" creationId="{5D5FCEF1-E1C3-4431-8BC3-0668F5362B45}"/>
          </ac:cxnSpMkLst>
        </pc:cxnChg>
        <pc:cxnChg chg="add mod">
          <ac:chgData name="Jonathan Neo" userId="499c2d3d-ce76-4636-8e86-6622b1f40b7d" providerId="ADAL" clId="{61F588B5-3371-4D11-B4A8-2670D27C83A8}" dt="2020-05-21T15:58:27.245" v="2242" actId="465"/>
          <ac:cxnSpMkLst>
            <pc:docMk/>
            <pc:sldMk cId="545870336" sldId="897"/>
            <ac:cxnSpMk id="30" creationId="{76630F2A-5568-42FA-9F0E-6B715FB602FB}"/>
          </ac:cxnSpMkLst>
        </pc:cxnChg>
        <pc:cxnChg chg="add mod">
          <ac:chgData name="Jonathan Neo" userId="499c2d3d-ce76-4636-8e86-6622b1f40b7d" providerId="ADAL" clId="{61F588B5-3371-4D11-B4A8-2670D27C83A8}" dt="2020-05-21T15:58:25.213" v="2241" actId="552"/>
          <ac:cxnSpMkLst>
            <pc:docMk/>
            <pc:sldMk cId="545870336" sldId="897"/>
            <ac:cxnSpMk id="31" creationId="{0A2B41B4-F82D-4743-9ED0-B7887C3DFC15}"/>
          </ac:cxnSpMkLst>
        </pc:cxnChg>
      </pc:sldChg>
      <pc:sldChg chg="addSp delSp modSp add mod modAnim modNotesTx">
        <pc:chgData name="Jonathan Neo" userId="499c2d3d-ce76-4636-8e86-6622b1f40b7d" providerId="ADAL" clId="{61F588B5-3371-4D11-B4A8-2670D27C83A8}" dt="2020-05-22T01:14:24.122" v="2754"/>
        <pc:sldMkLst>
          <pc:docMk/>
          <pc:sldMk cId="1956318389" sldId="898"/>
        </pc:sldMkLst>
        <pc:spChg chg="add del mod">
          <ac:chgData name="Jonathan Neo" userId="499c2d3d-ce76-4636-8e86-6622b1f40b7d" providerId="ADAL" clId="{61F588B5-3371-4D11-B4A8-2670D27C83A8}" dt="2020-05-22T00:37:26.416" v="2437" actId="14100"/>
          <ac:spMkLst>
            <pc:docMk/>
            <pc:sldMk cId="1956318389" sldId="898"/>
            <ac:spMk id="21" creationId="{FF662DE6-5602-4B8D-9217-36FD221AB95E}"/>
          </ac:spMkLst>
        </pc:spChg>
        <pc:spChg chg="add mod">
          <ac:chgData name="Jonathan Neo" userId="499c2d3d-ce76-4636-8e86-6622b1f40b7d" providerId="ADAL" clId="{61F588B5-3371-4D11-B4A8-2670D27C83A8}" dt="2020-05-21T15:47:38.272" v="1907"/>
          <ac:spMkLst>
            <pc:docMk/>
            <pc:sldMk cId="1956318389" sldId="898"/>
            <ac:spMk id="29" creationId="{847D35C4-97A9-417F-9143-08F3FC13883C}"/>
          </ac:spMkLst>
        </pc:spChg>
        <pc:spChg chg="mod">
          <ac:chgData name="Jonathan Neo" userId="499c2d3d-ce76-4636-8e86-6622b1f40b7d" providerId="ADAL" clId="{61F588B5-3371-4D11-B4A8-2670D27C83A8}" dt="2020-05-21T15:49:25.108" v="1932"/>
          <ac:spMkLst>
            <pc:docMk/>
            <pc:sldMk cId="1956318389" sldId="898"/>
            <ac:spMk id="32" creationId="{D44F86DD-92B3-4E10-ACF5-B3A667941C11}"/>
          </ac:spMkLst>
        </pc:spChg>
        <pc:spChg chg="add del mod">
          <ac:chgData name="Jonathan Neo" userId="499c2d3d-ce76-4636-8e86-6622b1f40b7d" providerId="ADAL" clId="{61F588B5-3371-4D11-B4A8-2670D27C83A8}" dt="2020-05-22T00:37:22.421" v="2435"/>
          <ac:spMkLst>
            <pc:docMk/>
            <pc:sldMk cId="1956318389" sldId="898"/>
            <ac:spMk id="36" creationId="{2030436F-EF09-48A8-B4E4-12E0F3E38F13}"/>
          </ac:spMkLst>
        </pc:spChg>
        <pc:grpChg chg="add mod">
          <ac:chgData name="Jonathan Neo" userId="499c2d3d-ce76-4636-8e86-6622b1f40b7d" providerId="ADAL" clId="{61F588B5-3371-4D11-B4A8-2670D27C83A8}" dt="2020-05-21T15:49:38.045" v="1939" actId="1037"/>
          <ac:grpSpMkLst>
            <pc:docMk/>
            <pc:sldMk cId="1956318389" sldId="898"/>
            <ac:grpSpMk id="30" creationId="{47AADAD6-75B3-4C22-BFA9-04439A670FF7}"/>
          </ac:grpSpMkLst>
        </pc:grpChg>
        <pc:graphicFrameChg chg="modGraphic">
          <ac:chgData name="Jonathan Neo" userId="499c2d3d-ce76-4636-8e86-6622b1f40b7d" providerId="ADAL" clId="{61F588B5-3371-4D11-B4A8-2670D27C83A8}" dt="2020-05-21T15:57:37.749" v="2225" actId="400"/>
          <ac:graphicFrameMkLst>
            <pc:docMk/>
            <pc:sldMk cId="1956318389" sldId="898"/>
            <ac:graphicFrameMk id="3" creationId="{8A6F2929-5E50-40E8-8891-1F171D92B5D4}"/>
          </ac:graphicFrameMkLst>
        </pc:graphicFrameChg>
        <pc:cxnChg chg="mod">
          <ac:chgData name="Jonathan Neo" userId="499c2d3d-ce76-4636-8e86-6622b1f40b7d" providerId="ADAL" clId="{61F588B5-3371-4D11-B4A8-2670D27C83A8}" dt="2020-05-21T15:49:25.108" v="1932"/>
          <ac:cxnSpMkLst>
            <pc:docMk/>
            <pc:sldMk cId="1956318389" sldId="898"/>
            <ac:cxnSpMk id="31" creationId="{DCA94D5D-A4DD-4876-AE5D-4E1A53C8AF68}"/>
          </ac:cxnSpMkLst>
        </pc:cxnChg>
        <pc:cxnChg chg="add mod">
          <ac:chgData name="Jonathan Neo" userId="499c2d3d-ce76-4636-8e86-6622b1f40b7d" providerId="ADAL" clId="{61F588B5-3371-4D11-B4A8-2670D27C83A8}" dt="2020-05-21T15:58:29.514" v="2243"/>
          <ac:cxnSpMkLst>
            <pc:docMk/>
            <pc:sldMk cId="1956318389" sldId="898"/>
            <ac:cxnSpMk id="33" creationId="{62FEF543-A8F3-445E-A3E5-AF24E25C1DDF}"/>
          </ac:cxnSpMkLst>
        </pc:cxnChg>
        <pc:cxnChg chg="add mod">
          <ac:chgData name="Jonathan Neo" userId="499c2d3d-ce76-4636-8e86-6622b1f40b7d" providerId="ADAL" clId="{61F588B5-3371-4D11-B4A8-2670D27C83A8}" dt="2020-05-21T15:58:29.514" v="2243"/>
          <ac:cxnSpMkLst>
            <pc:docMk/>
            <pc:sldMk cId="1956318389" sldId="898"/>
            <ac:cxnSpMk id="34" creationId="{DCACE20D-4395-47EF-97D4-F55358FF03AD}"/>
          </ac:cxnSpMkLst>
        </pc:cxnChg>
        <pc:cxnChg chg="add mod">
          <ac:chgData name="Jonathan Neo" userId="499c2d3d-ce76-4636-8e86-6622b1f40b7d" providerId="ADAL" clId="{61F588B5-3371-4D11-B4A8-2670D27C83A8}" dt="2020-05-21T15:58:37.570" v="2247" actId="1076"/>
          <ac:cxnSpMkLst>
            <pc:docMk/>
            <pc:sldMk cId="1956318389" sldId="898"/>
            <ac:cxnSpMk id="35" creationId="{4B22A7BA-1CE1-4AD2-8404-6AA5D462AE62}"/>
          </ac:cxnSpMkLst>
        </pc:cxnChg>
        <pc:cxnChg chg="add mod">
          <ac:chgData name="Jonathan Neo" userId="499c2d3d-ce76-4636-8e86-6622b1f40b7d" providerId="ADAL" clId="{61F588B5-3371-4D11-B4A8-2670D27C83A8}" dt="2020-05-21T15:58:32.975" v="2245" actId="571"/>
          <ac:cxnSpMkLst>
            <pc:docMk/>
            <pc:sldMk cId="1956318389" sldId="898"/>
            <ac:cxnSpMk id="36" creationId="{A9E08666-6551-46F3-AFB7-FF204E4AE2A4}"/>
          </ac:cxnSpMkLst>
        </pc:cxnChg>
        <pc:cxnChg chg="add mod">
          <ac:chgData name="Jonathan Neo" userId="499c2d3d-ce76-4636-8e86-6622b1f40b7d" providerId="ADAL" clId="{61F588B5-3371-4D11-B4A8-2670D27C83A8}" dt="2020-05-21T15:58:32.975" v="2245" actId="571"/>
          <ac:cxnSpMkLst>
            <pc:docMk/>
            <pc:sldMk cId="1956318389" sldId="898"/>
            <ac:cxnSpMk id="37" creationId="{3548D0B6-7C35-4039-B5E5-2E9F5CA294E1}"/>
          </ac:cxnSpMkLst>
        </pc:cxnChg>
        <pc:cxnChg chg="add mod">
          <ac:chgData name="Jonathan Neo" userId="499c2d3d-ce76-4636-8e86-6622b1f40b7d" providerId="ADAL" clId="{61F588B5-3371-4D11-B4A8-2670D27C83A8}" dt="2020-05-21T15:58:32.975" v="2245" actId="571"/>
          <ac:cxnSpMkLst>
            <pc:docMk/>
            <pc:sldMk cId="1956318389" sldId="898"/>
            <ac:cxnSpMk id="38" creationId="{386CE159-E701-4C28-A702-E79368CB3C0F}"/>
          </ac:cxnSpMkLst>
        </pc:cxnChg>
        <pc:cxnChg chg="add mod">
          <ac:chgData name="Jonathan Neo" userId="499c2d3d-ce76-4636-8e86-6622b1f40b7d" providerId="ADAL" clId="{61F588B5-3371-4D11-B4A8-2670D27C83A8}" dt="2020-05-21T15:58:40.721" v="2248" actId="571"/>
          <ac:cxnSpMkLst>
            <pc:docMk/>
            <pc:sldMk cId="1956318389" sldId="898"/>
            <ac:cxnSpMk id="39" creationId="{0F5BBCC6-1A83-4AAA-9F0C-7D75616F38E4}"/>
          </ac:cxnSpMkLst>
        </pc:cxnChg>
      </pc:sldChg>
      <pc:sldChg chg="addSp modSp add mod modAnim modNotesTx">
        <pc:chgData name="Jonathan Neo" userId="499c2d3d-ce76-4636-8e86-6622b1f40b7d" providerId="ADAL" clId="{61F588B5-3371-4D11-B4A8-2670D27C83A8}" dt="2020-05-22T01:14:41.510" v="2756"/>
        <pc:sldMkLst>
          <pc:docMk/>
          <pc:sldMk cId="998692083" sldId="899"/>
        </pc:sldMkLst>
        <pc:spChg chg="mod">
          <ac:chgData name="Jonathan Neo" userId="499c2d3d-ce76-4636-8e86-6622b1f40b7d" providerId="ADAL" clId="{61F588B5-3371-4D11-B4A8-2670D27C83A8}" dt="2020-05-22T00:37:33.772" v="2440" actId="14100"/>
          <ac:spMkLst>
            <pc:docMk/>
            <pc:sldMk cId="998692083" sldId="899"/>
            <ac:spMk id="21" creationId="{FF662DE6-5602-4B8D-9217-36FD221AB95E}"/>
          </ac:spMkLst>
        </pc:spChg>
        <pc:spChg chg="add mod">
          <ac:chgData name="Jonathan Neo" userId="499c2d3d-ce76-4636-8e86-6622b1f40b7d" providerId="ADAL" clId="{61F588B5-3371-4D11-B4A8-2670D27C83A8}" dt="2020-05-21T15:47:49.141" v="1910"/>
          <ac:spMkLst>
            <pc:docMk/>
            <pc:sldMk cId="998692083" sldId="899"/>
            <ac:spMk id="30" creationId="{0059844E-815E-4862-9C4B-7BABF097ED79}"/>
          </ac:spMkLst>
        </pc:spChg>
        <pc:spChg chg="mod">
          <ac:chgData name="Jonathan Neo" userId="499c2d3d-ce76-4636-8e86-6622b1f40b7d" providerId="ADAL" clId="{61F588B5-3371-4D11-B4A8-2670D27C83A8}" dt="2020-05-21T15:49:44.304" v="1940"/>
          <ac:spMkLst>
            <pc:docMk/>
            <pc:sldMk cId="998692083" sldId="899"/>
            <ac:spMk id="33" creationId="{25F508C6-0990-4EDE-8D27-B7FF0E073708}"/>
          </ac:spMkLst>
        </pc:spChg>
        <pc:grpChg chg="add mod">
          <ac:chgData name="Jonathan Neo" userId="499c2d3d-ce76-4636-8e86-6622b1f40b7d" providerId="ADAL" clId="{61F588B5-3371-4D11-B4A8-2670D27C83A8}" dt="2020-05-21T15:49:49.499" v="1941" actId="1076"/>
          <ac:grpSpMkLst>
            <pc:docMk/>
            <pc:sldMk cId="998692083" sldId="899"/>
            <ac:grpSpMk id="31" creationId="{86B0BBF1-9C06-400A-9514-717E5A238345}"/>
          </ac:grpSpMkLst>
        </pc:grpChg>
        <pc:graphicFrameChg chg="modGraphic">
          <ac:chgData name="Jonathan Neo" userId="499c2d3d-ce76-4636-8e86-6622b1f40b7d" providerId="ADAL" clId="{61F588B5-3371-4D11-B4A8-2670D27C83A8}" dt="2020-05-21T15:57:41.643" v="2227" actId="400"/>
          <ac:graphicFrameMkLst>
            <pc:docMk/>
            <pc:sldMk cId="998692083" sldId="899"/>
            <ac:graphicFrameMk id="3" creationId="{8A6F2929-5E50-40E8-8891-1F171D92B5D4}"/>
          </ac:graphicFrameMkLst>
        </pc:graphicFrameChg>
        <pc:cxnChg chg="mod">
          <ac:chgData name="Jonathan Neo" userId="499c2d3d-ce76-4636-8e86-6622b1f40b7d" providerId="ADAL" clId="{61F588B5-3371-4D11-B4A8-2670D27C83A8}" dt="2020-05-21T15:49:44.304" v="1940"/>
          <ac:cxnSpMkLst>
            <pc:docMk/>
            <pc:sldMk cId="998692083" sldId="899"/>
            <ac:cxnSpMk id="32" creationId="{A8131EF8-55B4-49BC-9165-816944604901}"/>
          </ac:cxnSpMkLst>
        </pc:cxnChg>
        <pc:cxnChg chg="add mod">
          <ac:chgData name="Jonathan Neo" userId="499c2d3d-ce76-4636-8e86-6622b1f40b7d" providerId="ADAL" clId="{61F588B5-3371-4D11-B4A8-2670D27C83A8}" dt="2020-05-21T15:58:45.899" v="2249"/>
          <ac:cxnSpMkLst>
            <pc:docMk/>
            <pc:sldMk cId="998692083" sldId="899"/>
            <ac:cxnSpMk id="34" creationId="{66B513FB-C62A-433F-9A3F-A028C3D2E547}"/>
          </ac:cxnSpMkLst>
        </pc:cxnChg>
        <pc:cxnChg chg="add mod">
          <ac:chgData name="Jonathan Neo" userId="499c2d3d-ce76-4636-8e86-6622b1f40b7d" providerId="ADAL" clId="{61F588B5-3371-4D11-B4A8-2670D27C83A8}" dt="2020-05-21T15:58:45.899" v="2249"/>
          <ac:cxnSpMkLst>
            <pc:docMk/>
            <pc:sldMk cId="998692083" sldId="899"/>
            <ac:cxnSpMk id="35" creationId="{11B5CC63-0C44-4D2C-81B9-4F4C29B58F79}"/>
          </ac:cxnSpMkLst>
        </pc:cxnChg>
        <pc:cxnChg chg="add mod">
          <ac:chgData name="Jonathan Neo" userId="499c2d3d-ce76-4636-8e86-6622b1f40b7d" providerId="ADAL" clId="{61F588B5-3371-4D11-B4A8-2670D27C83A8}" dt="2020-05-21T15:58:45.899" v="2249"/>
          <ac:cxnSpMkLst>
            <pc:docMk/>
            <pc:sldMk cId="998692083" sldId="899"/>
            <ac:cxnSpMk id="36" creationId="{BDCB0482-6DF8-4F0D-A55D-71BB0168A3C1}"/>
          </ac:cxnSpMkLst>
        </pc:cxnChg>
        <pc:cxnChg chg="add mod">
          <ac:chgData name="Jonathan Neo" userId="499c2d3d-ce76-4636-8e86-6622b1f40b7d" providerId="ADAL" clId="{61F588B5-3371-4D11-B4A8-2670D27C83A8}" dt="2020-05-21T15:58:45.899" v="2249"/>
          <ac:cxnSpMkLst>
            <pc:docMk/>
            <pc:sldMk cId="998692083" sldId="899"/>
            <ac:cxnSpMk id="37" creationId="{29FFD190-CEC1-427B-8C2C-D41C3EF76762}"/>
          </ac:cxnSpMkLst>
        </pc:cxnChg>
        <pc:cxnChg chg="add mod">
          <ac:chgData name="Jonathan Neo" userId="499c2d3d-ce76-4636-8e86-6622b1f40b7d" providerId="ADAL" clId="{61F588B5-3371-4D11-B4A8-2670D27C83A8}" dt="2020-05-21T15:58:52.651" v="2250" actId="571"/>
          <ac:cxnSpMkLst>
            <pc:docMk/>
            <pc:sldMk cId="998692083" sldId="899"/>
            <ac:cxnSpMk id="38" creationId="{57A877AD-F70D-4D39-A7D3-094ADE7D5ACD}"/>
          </ac:cxnSpMkLst>
        </pc:cxnChg>
      </pc:sldChg>
      <pc:sldChg chg="addSp modSp add mod modAnim modNotesTx">
        <pc:chgData name="Jonathan Neo" userId="499c2d3d-ce76-4636-8e86-6622b1f40b7d" providerId="ADAL" clId="{61F588B5-3371-4D11-B4A8-2670D27C83A8}" dt="2020-05-22T01:14:46.824" v="2758"/>
        <pc:sldMkLst>
          <pc:docMk/>
          <pc:sldMk cId="3145854879" sldId="900"/>
        </pc:sldMkLst>
        <pc:spChg chg="mod">
          <ac:chgData name="Jonathan Neo" userId="499c2d3d-ce76-4636-8e86-6622b1f40b7d" providerId="ADAL" clId="{61F588B5-3371-4D11-B4A8-2670D27C83A8}" dt="2020-05-22T00:37:41.311" v="2441" actId="14100"/>
          <ac:spMkLst>
            <pc:docMk/>
            <pc:sldMk cId="3145854879" sldId="900"/>
            <ac:spMk id="21" creationId="{FF662DE6-5602-4B8D-9217-36FD221AB95E}"/>
          </ac:spMkLst>
        </pc:spChg>
        <pc:spChg chg="add mod">
          <ac:chgData name="Jonathan Neo" userId="499c2d3d-ce76-4636-8e86-6622b1f40b7d" providerId="ADAL" clId="{61F588B5-3371-4D11-B4A8-2670D27C83A8}" dt="2020-05-21T15:48:11.580" v="1915"/>
          <ac:spMkLst>
            <pc:docMk/>
            <pc:sldMk cId="3145854879" sldId="900"/>
            <ac:spMk id="31" creationId="{99CF0E94-586E-42F4-90B0-5198EE1D6E5C}"/>
          </ac:spMkLst>
        </pc:spChg>
        <pc:spChg chg="mod">
          <ac:chgData name="Jonathan Neo" userId="499c2d3d-ce76-4636-8e86-6622b1f40b7d" providerId="ADAL" clId="{61F588B5-3371-4D11-B4A8-2670D27C83A8}" dt="2020-05-21T15:49:50.538" v="1942"/>
          <ac:spMkLst>
            <pc:docMk/>
            <pc:sldMk cId="3145854879" sldId="900"/>
            <ac:spMk id="34" creationId="{61A270CA-A750-475A-8688-1DFC0DF648FF}"/>
          </ac:spMkLst>
        </pc:spChg>
        <pc:grpChg chg="add mod">
          <ac:chgData name="Jonathan Neo" userId="499c2d3d-ce76-4636-8e86-6622b1f40b7d" providerId="ADAL" clId="{61F588B5-3371-4D11-B4A8-2670D27C83A8}" dt="2020-05-21T15:49:55.969" v="1943" actId="1076"/>
          <ac:grpSpMkLst>
            <pc:docMk/>
            <pc:sldMk cId="3145854879" sldId="900"/>
            <ac:grpSpMk id="32" creationId="{F5496FE0-8FF3-4450-9CDF-0A99D452EDE8}"/>
          </ac:grpSpMkLst>
        </pc:grpChg>
        <pc:graphicFrameChg chg="modGraphic">
          <ac:chgData name="Jonathan Neo" userId="499c2d3d-ce76-4636-8e86-6622b1f40b7d" providerId="ADAL" clId="{61F588B5-3371-4D11-B4A8-2670D27C83A8}" dt="2020-05-21T15:57:45.552" v="2229" actId="400"/>
          <ac:graphicFrameMkLst>
            <pc:docMk/>
            <pc:sldMk cId="3145854879" sldId="900"/>
            <ac:graphicFrameMk id="3" creationId="{8A6F2929-5E50-40E8-8891-1F171D92B5D4}"/>
          </ac:graphicFrameMkLst>
        </pc:graphicFrameChg>
        <pc:cxnChg chg="mod">
          <ac:chgData name="Jonathan Neo" userId="499c2d3d-ce76-4636-8e86-6622b1f40b7d" providerId="ADAL" clId="{61F588B5-3371-4D11-B4A8-2670D27C83A8}" dt="2020-05-21T15:49:50.538" v="1942"/>
          <ac:cxnSpMkLst>
            <pc:docMk/>
            <pc:sldMk cId="3145854879" sldId="900"/>
            <ac:cxnSpMk id="33" creationId="{2E1F43F9-F954-45AC-8C69-2FFE3B6ED7F3}"/>
          </ac:cxnSpMkLst>
        </pc:cxnChg>
        <pc:cxnChg chg="add mod">
          <ac:chgData name="Jonathan Neo" userId="499c2d3d-ce76-4636-8e86-6622b1f40b7d" providerId="ADAL" clId="{61F588B5-3371-4D11-B4A8-2670D27C83A8}" dt="2020-05-21T15:58:56.702" v="2251"/>
          <ac:cxnSpMkLst>
            <pc:docMk/>
            <pc:sldMk cId="3145854879" sldId="900"/>
            <ac:cxnSpMk id="35" creationId="{EBA37A22-6852-4895-99B3-49330D090B4D}"/>
          </ac:cxnSpMkLst>
        </pc:cxnChg>
        <pc:cxnChg chg="add mod">
          <ac:chgData name="Jonathan Neo" userId="499c2d3d-ce76-4636-8e86-6622b1f40b7d" providerId="ADAL" clId="{61F588B5-3371-4D11-B4A8-2670D27C83A8}" dt="2020-05-21T15:58:56.702" v="2251"/>
          <ac:cxnSpMkLst>
            <pc:docMk/>
            <pc:sldMk cId="3145854879" sldId="900"/>
            <ac:cxnSpMk id="36" creationId="{64E8B78C-EE0B-4B3F-9FB8-62402D1156A7}"/>
          </ac:cxnSpMkLst>
        </pc:cxnChg>
        <pc:cxnChg chg="add mod">
          <ac:chgData name="Jonathan Neo" userId="499c2d3d-ce76-4636-8e86-6622b1f40b7d" providerId="ADAL" clId="{61F588B5-3371-4D11-B4A8-2670D27C83A8}" dt="2020-05-21T15:58:56.702" v="2251"/>
          <ac:cxnSpMkLst>
            <pc:docMk/>
            <pc:sldMk cId="3145854879" sldId="900"/>
            <ac:cxnSpMk id="37" creationId="{9C53D4AA-49CF-4017-8BBB-A0B35E86CC9D}"/>
          </ac:cxnSpMkLst>
        </pc:cxnChg>
        <pc:cxnChg chg="add mod">
          <ac:chgData name="Jonathan Neo" userId="499c2d3d-ce76-4636-8e86-6622b1f40b7d" providerId="ADAL" clId="{61F588B5-3371-4D11-B4A8-2670D27C83A8}" dt="2020-05-21T15:58:56.702" v="2251"/>
          <ac:cxnSpMkLst>
            <pc:docMk/>
            <pc:sldMk cId="3145854879" sldId="900"/>
            <ac:cxnSpMk id="38" creationId="{BFD370C2-CE0B-4529-95EE-E57C9A45B44E}"/>
          </ac:cxnSpMkLst>
        </pc:cxnChg>
        <pc:cxnChg chg="add mod">
          <ac:chgData name="Jonathan Neo" userId="499c2d3d-ce76-4636-8e86-6622b1f40b7d" providerId="ADAL" clId="{61F588B5-3371-4D11-B4A8-2670D27C83A8}" dt="2020-05-21T15:58:56.702" v="2251"/>
          <ac:cxnSpMkLst>
            <pc:docMk/>
            <pc:sldMk cId="3145854879" sldId="900"/>
            <ac:cxnSpMk id="39" creationId="{53D7B393-6B34-4734-B741-5596F6114726}"/>
          </ac:cxnSpMkLst>
        </pc:cxnChg>
        <pc:cxnChg chg="add mod">
          <ac:chgData name="Jonathan Neo" userId="499c2d3d-ce76-4636-8e86-6622b1f40b7d" providerId="ADAL" clId="{61F588B5-3371-4D11-B4A8-2670D27C83A8}" dt="2020-05-21T15:58:59.899" v="2252" actId="571"/>
          <ac:cxnSpMkLst>
            <pc:docMk/>
            <pc:sldMk cId="3145854879" sldId="900"/>
            <ac:cxnSpMk id="40" creationId="{7DDE5E31-D54F-48C3-874E-DD988F9408E7}"/>
          </ac:cxnSpMkLst>
        </pc:cxnChg>
      </pc:sldChg>
      <pc:sldChg chg="addSp modSp add mod modAnim modNotesTx">
        <pc:chgData name="Jonathan Neo" userId="499c2d3d-ce76-4636-8e86-6622b1f40b7d" providerId="ADAL" clId="{61F588B5-3371-4D11-B4A8-2670D27C83A8}" dt="2020-05-22T01:14:53.265" v="2760"/>
        <pc:sldMkLst>
          <pc:docMk/>
          <pc:sldMk cId="2899801158" sldId="901"/>
        </pc:sldMkLst>
        <pc:spChg chg="mod">
          <ac:chgData name="Jonathan Neo" userId="499c2d3d-ce76-4636-8e86-6622b1f40b7d" providerId="ADAL" clId="{61F588B5-3371-4D11-B4A8-2670D27C83A8}" dt="2020-05-22T00:37:46.265" v="2442" actId="14100"/>
          <ac:spMkLst>
            <pc:docMk/>
            <pc:sldMk cId="2899801158" sldId="901"/>
            <ac:spMk id="21" creationId="{FF662DE6-5602-4B8D-9217-36FD221AB95E}"/>
          </ac:spMkLst>
        </pc:spChg>
        <pc:spChg chg="add mod">
          <ac:chgData name="Jonathan Neo" userId="499c2d3d-ce76-4636-8e86-6622b1f40b7d" providerId="ADAL" clId="{61F588B5-3371-4D11-B4A8-2670D27C83A8}" dt="2020-05-21T15:48:27.189" v="1918"/>
          <ac:spMkLst>
            <pc:docMk/>
            <pc:sldMk cId="2899801158" sldId="901"/>
            <ac:spMk id="32" creationId="{F0DC6941-B328-4471-97D7-B188DE8F5943}"/>
          </ac:spMkLst>
        </pc:spChg>
        <pc:spChg chg="mod">
          <ac:chgData name="Jonathan Neo" userId="499c2d3d-ce76-4636-8e86-6622b1f40b7d" providerId="ADAL" clId="{61F588B5-3371-4D11-B4A8-2670D27C83A8}" dt="2020-05-21T15:49:57.560" v="1944"/>
          <ac:spMkLst>
            <pc:docMk/>
            <pc:sldMk cId="2899801158" sldId="901"/>
            <ac:spMk id="35" creationId="{59AD57ED-69CA-4CB2-A89C-B19E7FCC1E43}"/>
          </ac:spMkLst>
        </pc:spChg>
        <pc:grpChg chg="add mod">
          <ac:chgData name="Jonathan Neo" userId="499c2d3d-ce76-4636-8e86-6622b1f40b7d" providerId="ADAL" clId="{61F588B5-3371-4D11-B4A8-2670D27C83A8}" dt="2020-05-21T15:50:01.214" v="1945" actId="1076"/>
          <ac:grpSpMkLst>
            <pc:docMk/>
            <pc:sldMk cId="2899801158" sldId="901"/>
            <ac:grpSpMk id="33" creationId="{6DEF4FB0-0AB3-4A7D-8C60-2DA55091D837}"/>
          </ac:grpSpMkLst>
        </pc:grpChg>
        <pc:graphicFrameChg chg="modGraphic">
          <ac:chgData name="Jonathan Neo" userId="499c2d3d-ce76-4636-8e86-6622b1f40b7d" providerId="ADAL" clId="{61F588B5-3371-4D11-B4A8-2670D27C83A8}" dt="2020-05-21T15:57:51.654" v="2232" actId="400"/>
          <ac:graphicFrameMkLst>
            <pc:docMk/>
            <pc:sldMk cId="2899801158" sldId="901"/>
            <ac:graphicFrameMk id="3" creationId="{8A6F2929-5E50-40E8-8891-1F171D92B5D4}"/>
          </ac:graphicFrameMkLst>
        </pc:graphicFrameChg>
        <pc:cxnChg chg="mod">
          <ac:chgData name="Jonathan Neo" userId="499c2d3d-ce76-4636-8e86-6622b1f40b7d" providerId="ADAL" clId="{61F588B5-3371-4D11-B4A8-2670D27C83A8}" dt="2020-05-21T15:49:57.560" v="1944"/>
          <ac:cxnSpMkLst>
            <pc:docMk/>
            <pc:sldMk cId="2899801158" sldId="901"/>
            <ac:cxnSpMk id="34" creationId="{65A14D5A-5405-45FA-97C8-4FAD5A8EDF60}"/>
          </ac:cxnSpMkLst>
        </pc:cxnChg>
        <pc:cxnChg chg="add mod">
          <ac:chgData name="Jonathan Neo" userId="499c2d3d-ce76-4636-8e86-6622b1f40b7d" providerId="ADAL" clId="{61F588B5-3371-4D11-B4A8-2670D27C83A8}" dt="2020-05-21T15:59:03.468" v="2253"/>
          <ac:cxnSpMkLst>
            <pc:docMk/>
            <pc:sldMk cId="2899801158" sldId="901"/>
            <ac:cxnSpMk id="36" creationId="{1D7F49CE-4F4A-40E7-B5A5-FC683B15C1B5}"/>
          </ac:cxnSpMkLst>
        </pc:cxnChg>
        <pc:cxnChg chg="add mod">
          <ac:chgData name="Jonathan Neo" userId="499c2d3d-ce76-4636-8e86-6622b1f40b7d" providerId="ADAL" clId="{61F588B5-3371-4D11-B4A8-2670D27C83A8}" dt="2020-05-21T15:59:03.468" v="2253"/>
          <ac:cxnSpMkLst>
            <pc:docMk/>
            <pc:sldMk cId="2899801158" sldId="901"/>
            <ac:cxnSpMk id="37" creationId="{ACBF6FDE-659F-46F7-8B02-913FBA698FFB}"/>
          </ac:cxnSpMkLst>
        </pc:cxnChg>
        <pc:cxnChg chg="add mod">
          <ac:chgData name="Jonathan Neo" userId="499c2d3d-ce76-4636-8e86-6622b1f40b7d" providerId="ADAL" clId="{61F588B5-3371-4D11-B4A8-2670D27C83A8}" dt="2020-05-21T15:59:03.468" v="2253"/>
          <ac:cxnSpMkLst>
            <pc:docMk/>
            <pc:sldMk cId="2899801158" sldId="901"/>
            <ac:cxnSpMk id="38" creationId="{90B53C53-A980-4AEE-8832-BAB522BA5AFC}"/>
          </ac:cxnSpMkLst>
        </pc:cxnChg>
        <pc:cxnChg chg="add mod">
          <ac:chgData name="Jonathan Neo" userId="499c2d3d-ce76-4636-8e86-6622b1f40b7d" providerId="ADAL" clId="{61F588B5-3371-4D11-B4A8-2670D27C83A8}" dt="2020-05-21T15:59:03.468" v="2253"/>
          <ac:cxnSpMkLst>
            <pc:docMk/>
            <pc:sldMk cId="2899801158" sldId="901"/>
            <ac:cxnSpMk id="39" creationId="{4C56AF9D-FC13-4FBD-9B3F-D6ACE866724A}"/>
          </ac:cxnSpMkLst>
        </pc:cxnChg>
        <pc:cxnChg chg="add mod">
          <ac:chgData name="Jonathan Neo" userId="499c2d3d-ce76-4636-8e86-6622b1f40b7d" providerId="ADAL" clId="{61F588B5-3371-4D11-B4A8-2670D27C83A8}" dt="2020-05-21T15:59:03.468" v="2253"/>
          <ac:cxnSpMkLst>
            <pc:docMk/>
            <pc:sldMk cId="2899801158" sldId="901"/>
            <ac:cxnSpMk id="40" creationId="{9C0B503F-AFCF-4763-85B9-727B59FCA543}"/>
          </ac:cxnSpMkLst>
        </pc:cxnChg>
        <pc:cxnChg chg="add mod">
          <ac:chgData name="Jonathan Neo" userId="499c2d3d-ce76-4636-8e86-6622b1f40b7d" providerId="ADAL" clId="{61F588B5-3371-4D11-B4A8-2670D27C83A8}" dt="2020-05-21T15:59:17.953" v="2257" actId="1076"/>
          <ac:cxnSpMkLst>
            <pc:docMk/>
            <pc:sldMk cId="2899801158" sldId="901"/>
            <ac:cxnSpMk id="41" creationId="{6EB34823-260B-49C6-86E5-CF0F6C08D5D3}"/>
          </ac:cxnSpMkLst>
        </pc:cxnChg>
        <pc:cxnChg chg="add mod">
          <ac:chgData name="Jonathan Neo" userId="499c2d3d-ce76-4636-8e86-6622b1f40b7d" providerId="ADAL" clId="{61F588B5-3371-4D11-B4A8-2670D27C83A8}" dt="2020-05-21T15:59:22.884" v="2263" actId="1035"/>
          <ac:cxnSpMkLst>
            <pc:docMk/>
            <pc:sldMk cId="2899801158" sldId="901"/>
            <ac:cxnSpMk id="42" creationId="{2B76C0B9-05C5-4526-9188-6912A60876BF}"/>
          </ac:cxnSpMkLst>
        </pc:cxnChg>
      </pc:sldChg>
      <pc:sldChg chg="delSp modSp add mod delAnim">
        <pc:chgData name="Jonathan Neo" userId="499c2d3d-ce76-4636-8e86-6622b1f40b7d" providerId="ADAL" clId="{61F588B5-3371-4D11-B4A8-2670D27C83A8}" dt="2020-05-22T01:39:26.700" v="3549" actId="20577"/>
        <pc:sldMkLst>
          <pc:docMk/>
          <pc:sldMk cId="2500779149" sldId="902"/>
        </pc:sldMkLst>
        <pc:spChg chg="mod">
          <ac:chgData name="Jonathan Neo" userId="499c2d3d-ce76-4636-8e86-6622b1f40b7d" providerId="ADAL" clId="{61F588B5-3371-4D11-B4A8-2670D27C83A8}" dt="2020-05-22T01:39:26.700" v="3549" actId="20577"/>
          <ac:spMkLst>
            <pc:docMk/>
            <pc:sldMk cId="2500779149" sldId="902"/>
            <ac:spMk id="2" creationId="{4CA54266-611C-486E-B2F8-7030C027DDEB}"/>
          </ac:spMkLst>
        </pc:spChg>
        <pc:spChg chg="mod">
          <ac:chgData name="Jonathan Neo" userId="499c2d3d-ce76-4636-8e86-6622b1f40b7d" providerId="ADAL" clId="{61F588B5-3371-4D11-B4A8-2670D27C83A8}" dt="2020-05-22T00:38:03.193" v="2446" actId="14100"/>
          <ac:spMkLst>
            <pc:docMk/>
            <pc:sldMk cId="2500779149" sldId="902"/>
            <ac:spMk id="32" creationId="{293520BF-B0A2-468E-9765-B62295B514D0}"/>
          </ac:spMkLst>
        </pc:spChg>
        <pc:grpChg chg="del">
          <ac:chgData name="Jonathan Neo" userId="499c2d3d-ce76-4636-8e86-6622b1f40b7d" providerId="ADAL" clId="{61F588B5-3371-4D11-B4A8-2670D27C83A8}" dt="2020-05-22T01:28:06.186" v="3176" actId="478"/>
          <ac:grpSpMkLst>
            <pc:docMk/>
            <pc:sldMk cId="2500779149" sldId="902"/>
            <ac:grpSpMk id="37" creationId="{7EE5EF65-32A9-4ACD-ADA4-A1A10951C554}"/>
          </ac:grpSpMkLst>
        </pc:grpChg>
        <pc:grpChg chg="del">
          <ac:chgData name="Jonathan Neo" userId="499c2d3d-ce76-4636-8e86-6622b1f40b7d" providerId="ADAL" clId="{61F588B5-3371-4D11-B4A8-2670D27C83A8}" dt="2020-05-21T15:59:49.373" v="2264" actId="478"/>
          <ac:grpSpMkLst>
            <pc:docMk/>
            <pc:sldMk cId="2500779149" sldId="902"/>
            <ac:grpSpMk id="41" creationId="{638CF2E2-55C6-4D01-BE81-6FF683A6F4C6}"/>
          </ac:grpSpMkLst>
        </pc:grpChg>
        <pc:picChg chg="del mod">
          <ac:chgData name="Jonathan Neo" userId="499c2d3d-ce76-4636-8e86-6622b1f40b7d" providerId="ADAL" clId="{61F588B5-3371-4D11-B4A8-2670D27C83A8}" dt="2020-05-22T01:28:08.099" v="3178" actId="478"/>
          <ac:picMkLst>
            <pc:docMk/>
            <pc:sldMk cId="2500779149" sldId="902"/>
            <ac:picMk id="33" creationId="{00C6C157-7FA5-4852-B0D3-018E79F6100E}"/>
          </ac:picMkLst>
        </pc:picChg>
        <pc:picChg chg="del">
          <ac:chgData name="Jonathan Neo" userId="499c2d3d-ce76-4636-8e86-6622b1f40b7d" providerId="ADAL" clId="{61F588B5-3371-4D11-B4A8-2670D27C83A8}" dt="2020-05-22T01:28:07.278" v="3177" actId="478"/>
          <ac:picMkLst>
            <pc:docMk/>
            <pc:sldMk cId="2500779149" sldId="902"/>
            <ac:picMk id="43" creationId="{3C52BDBF-A895-46A2-82E3-5131B5DD4138}"/>
          </ac:picMkLst>
        </pc:picChg>
      </pc:sldChg>
      <pc:sldChg chg="addSp delSp modSp add mod modAnim">
        <pc:chgData name="Jonathan Neo" userId="499c2d3d-ce76-4636-8e86-6622b1f40b7d" providerId="ADAL" clId="{61F588B5-3371-4D11-B4A8-2670D27C83A8}" dt="2020-05-22T01:38:37.464" v="3512"/>
        <pc:sldMkLst>
          <pc:docMk/>
          <pc:sldMk cId="1613337879" sldId="903"/>
        </pc:sldMkLst>
        <pc:spChg chg="mod">
          <ac:chgData name="Jonathan Neo" userId="499c2d3d-ce76-4636-8e86-6622b1f40b7d" providerId="ADAL" clId="{61F588B5-3371-4D11-B4A8-2670D27C83A8}" dt="2020-05-22T01:15:15.210" v="2783" actId="20577"/>
          <ac:spMkLst>
            <pc:docMk/>
            <pc:sldMk cId="1613337879" sldId="903"/>
            <ac:spMk id="2" creationId="{4CA54266-611C-486E-B2F8-7030C027DDEB}"/>
          </ac:spMkLst>
        </pc:spChg>
        <pc:spChg chg="del">
          <ac:chgData name="Jonathan Neo" userId="499c2d3d-ce76-4636-8e86-6622b1f40b7d" providerId="ADAL" clId="{61F588B5-3371-4D11-B4A8-2670D27C83A8}" dt="2020-05-22T01:15:21.582" v="2784" actId="478"/>
          <ac:spMkLst>
            <pc:docMk/>
            <pc:sldMk cId="1613337879" sldId="903"/>
            <ac:spMk id="4" creationId="{C0D85B06-901C-45EA-AB62-E9D9C2F84D3C}"/>
          </ac:spMkLst>
        </pc:spChg>
        <pc:spChg chg="add mod topLvl">
          <ac:chgData name="Jonathan Neo" userId="499c2d3d-ce76-4636-8e86-6622b1f40b7d" providerId="ADAL" clId="{61F588B5-3371-4D11-B4A8-2670D27C83A8}" dt="2020-05-22T01:23:40.997" v="3028" actId="164"/>
          <ac:spMkLst>
            <pc:docMk/>
            <pc:sldMk cId="1613337879" sldId="903"/>
            <ac:spMk id="8" creationId="{ACEEBE39-F6FE-4CF4-8F2C-E727F43757EC}"/>
          </ac:spMkLst>
        </pc:spChg>
        <pc:spChg chg="del">
          <ac:chgData name="Jonathan Neo" userId="499c2d3d-ce76-4636-8e86-6622b1f40b7d" providerId="ADAL" clId="{61F588B5-3371-4D11-B4A8-2670D27C83A8}" dt="2020-05-22T01:15:21.582" v="2784" actId="478"/>
          <ac:spMkLst>
            <pc:docMk/>
            <pc:sldMk cId="1613337879" sldId="903"/>
            <ac:spMk id="13" creationId="{76463E33-9BE5-484C-8A3F-4414DB19C118}"/>
          </ac:spMkLst>
        </pc:spChg>
        <pc:spChg chg="del">
          <ac:chgData name="Jonathan Neo" userId="499c2d3d-ce76-4636-8e86-6622b1f40b7d" providerId="ADAL" clId="{61F588B5-3371-4D11-B4A8-2670D27C83A8}" dt="2020-05-22T01:15:21.582" v="2784" actId="478"/>
          <ac:spMkLst>
            <pc:docMk/>
            <pc:sldMk cId="1613337879" sldId="903"/>
            <ac:spMk id="14" creationId="{D257941E-0963-41FB-B89D-F5700A077592}"/>
          </ac:spMkLst>
        </pc:spChg>
        <pc:spChg chg="add mod topLvl">
          <ac:chgData name="Jonathan Neo" userId="499c2d3d-ce76-4636-8e86-6622b1f40b7d" providerId="ADAL" clId="{61F588B5-3371-4D11-B4A8-2670D27C83A8}" dt="2020-05-22T01:23:40.997" v="3028" actId="164"/>
          <ac:spMkLst>
            <pc:docMk/>
            <pc:sldMk cId="1613337879" sldId="903"/>
            <ac:spMk id="21" creationId="{FCFA2342-38A0-4912-A512-4A320ED2EE44}"/>
          </ac:spMkLst>
        </pc:spChg>
        <pc:spChg chg="del">
          <ac:chgData name="Jonathan Neo" userId="499c2d3d-ce76-4636-8e86-6622b1f40b7d" providerId="ADAL" clId="{61F588B5-3371-4D11-B4A8-2670D27C83A8}" dt="2020-05-22T01:15:21.582" v="2784" actId="478"/>
          <ac:spMkLst>
            <pc:docMk/>
            <pc:sldMk cId="1613337879" sldId="903"/>
            <ac:spMk id="23" creationId="{BDCC5D0E-B391-43E6-B0CD-E4A626FEDC36}"/>
          </ac:spMkLst>
        </pc:spChg>
        <pc:spChg chg="del">
          <ac:chgData name="Jonathan Neo" userId="499c2d3d-ce76-4636-8e86-6622b1f40b7d" providerId="ADAL" clId="{61F588B5-3371-4D11-B4A8-2670D27C83A8}" dt="2020-05-22T01:15:21.582" v="2784" actId="478"/>
          <ac:spMkLst>
            <pc:docMk/>
            <pc:sldMk cId="1613337879" sldId="903"/>
            <ac:spMk id="24" creationId="{6FF77990-4C5F-4B2B-9618-57DFF9CC2EAC}"/>
          </ac:spMkLst>
        </pc:spChg>
        <pc:spChg chg="del">
          <ac:chgData name="Jonathan Neo" userId="499c2d3d-ce76-4636-8e86-6622b1f40b7d" providerId="ADAL" clId="{61F588B5-3371-4D11-B4A8-2670D27C83A8}" dt="2020-05-22T01:15:21.582" v="2784" actId="478"/>
          <ac:spMkLst>
            <pc:docMk/>
            <pc:sldMk cId="1613337879" sldId="903"/>
            <ac:spMk id="25" creationId="{F58CFDD1-5F53-4ED7-9814-D971EFA282A7}"/>
          </ac:spMkLst>
        </pc:spChg>
        <pc:spChg chg="del">
          <ac:chgData name="Jonathan Neo" userId="499c2d3d-ce76-4636-8e86-6622b1f40b7d" providerId="ADAL" clId="{61F588B5-3371-4D11-B4A8-2670D27C83A8}" dt="2020-05-22T01:15:21.582" v="2784" actId="478"/>
          <ac:spMkLst>
            <pc:docMk/>
            <pc:sldMk cId="1613337879" sldId="903"/>
            <ac:spMk id="26" creationId="{21DFB742-F4CB-4FD9-BBAF-5D1DACA09026}"/>
          </ac:spMkLst>
        </pc:spChg>
        <pc:spChg chg="del">
          <ac:chgData name="Jonathan Neo" userId="499c2d3d-ce76-4636-8e86-6622b1f40b7d" providerId="ADAL" clId="{61F588B5-3371-4D11-B4A8-2670D27C83A8}" dt="2020-05-22T01:15:21.582" v="2784" actId="478"/>
          <ac:spMkLst>
            <pc:docMk/>
            <pc:sldMk cId="1613337879" sldId="903"/>
            <ac:spMk id="27" creationId="{CA672850-49ED-470F-A087-D500EE8A38F4}"/>
          </ac:spMkLst>
        </pc:spChg>
        <pc:spChg chg="del">
          <ac:chgData name="Jonathan Neo" userId="499c2d3d-ce76-4636-8e86-6622b1f40b7d" providerId="ADAL" clId="{61F588B5-3371-4D11-B4A8-2670D27C83A8}" dt="2020-05-22T01:15:21.582" v="2784" actId="478"/>
          <ac:spMkLst>
            <pc:docMk/>
            <pc:sldMk cId="1613337879" sldId="903"/>
            <ac:spMk id="28" creationId="{1DBB0EF3-FC51-49AE-8B65-A5B28C976CC0}"/>
          </ac:spMkLst>
        </pc:spChg>
        <pc:spChg chg="del">
          <ac:chgData name="Jonathan Neo" userId="499c2d3d-ce76-4636-8e86-6622b1f40b7d" providerId="ADAL" clId="{61F588B5-3371-4D11-B4A8-2670D27C83A8}" dt="2020-05-22T01:15:21.582" v="2784" actId="478"/>
          <ac:spMkLst>
            <pc:docMk/>
            <pc:sldMk cId="1613337879" sldId="903"/>
            <ac:spMk id="29" creationId="{FCEB8B82-016D-4AF0-8BED-0204F9A5A7EA}"/>
          </ac:spMkLst>
        </pc:spChg>
        <pc:spChg chg="del">
          <ac:chgData name="Jonathan Neo" userId="499c2d3d-ce76-4636-8e86-6622b1f40b7d" providerId="ADAL" clId="{61F588B5-3371-4D11-B4A8-2670D27C83A8}" dt="2020-05-22T01:15:21.582" v="2784" actId="478"/>
          <ac:spMkLst>
            <pc:docMk/>
            <pc:sldMk cId="1613337879" sldId="903"/>
            <ac:spMk id="30" creationId="{E5D38D02-CA84-4211-ACDE-FE2DDA87F95A}"/>
          </ac:spMkLst>
        </pc:spChg>
        <pc:spChg chg="del">
          <ac:chgData name="Jonathan Neo" userId="499c2d3d-ce76-4636-8e86-6622b1f40b7d" providerId="ADAL" clId="{61F588B5-3371-4D11-B4A8-2670D27C83A8}" dt="2020-05-22T01:15:21.582" v="2784" actId="478"/>
          <ac:spMkLst>
            <pc:docMk/>
            <pc:sldMk cId="1613337879" sldId="903"/>
            <ac:spMk id="31" creationId="{052C5DD9-5F31-45AB-BD2B-BD715D927239}"/>
          </ac:spMkLst>
        </pc:spChg>
        <pc:spChg chg="del">
          <ac:chgData name="Jonathan Neo" userId="499c2d3d-ce76-4636-8e86-6622b1f40b7d" providerId="ADAL" clId="{61F588B5-3371-4D11-B4A8-2670D27C83A8}" dt="2020-05-22T01:15:21.582" v="2784" actId="478"/>
          <ac:spMkLst>
            <pc:docMk/>
            <pc:sldMk cId="1613337879" sldId="903"/>
            <ac:spMk id="32" creationId="{293520BF-B0A2-468E-9765-B62295B514D0}"/>
          </ac:spMkLst>
        </pc:spChg>
        <pc:spChg chg="add del mod topLvl">
          <ac:chgData name="Jonathan Neo" userId="499c2d3d-ce76-4636-8e86-6622b1f40b7d" providerId="ADAL" clId="{61F588B5-3371-4D11-B4A8-2670D27C83A8}" dt="2020-05-22T01:23:40.997" v="3028" actId="164"/>
          <ac:spMkLst>
            <pc:docMk/>
            <pc:sldMk cId="1613337879" sldId="903"/>
            <ac:spMk id="38" creationId="{47EA4EEE-F913-470E-B95A-8A0F3B9591B0}"/>
          </ac:spMkLst>
        </pc:spChg>
        <pc:spChg chg="add mod topLvl">
          <ac:chgData name="Jonathan Neo" userId="499c2d3d-ce76-4636-8e86-6622b1f40b7d" providerId="ADAL" clId="{61F588B5-3371-4D11-B4A8-2670D27C83A8}" dt="2020-05-22T01:23:40.997" v="3028" actId="164"/>
          <ac:spMkLst>
            <pc:docMk/>
            <pc:sldMk cId="1613337879" sldId="903"/>
            <ac:spMk id="39" creationId="{B8FCB0C1-F2E1-4C25-BDBC-270FA81A0917}"/>
          </ac:spMkLst>
        </pc:spChg>
        <pc:spChg chg="add del mod">
          <ac:chgData name="Jonathan Neo" userId="499c2d3d-ce76-4636-8e86-6622b1f40b7d" providerId="ADAL" clId="{61F588B5-3371-4D11-B4A8-2670D27C83A8}" dt="2020-05-22T01:20:30.841" v="2829"/>
          <ac:spMkLst>
            <pc:docMk/>
            <pc:sldMk cId="1613337879" sldId="903"/>
            <ac:spMk id="40" creationId="{40B35AD9-FF9C-4550-BD6D-3D18EC2B5426}"/>
          </ac:spMkLst>
        </pc:spChg>
        <pc:spChg chg="del">
          <ac:chgData name="Jonathan Neo" userId="499c2d3d-ce76-4636-8e86-6622b1f40b7d" providerId="ADAL" clId="{61F588B5-3371-4D11-B4A8-2670D27C83A8}" dt="2020-05-22T01:15:21.582" v="2784" actId="478"/>
          <ac:spMkLst>
            <pc:docMk/>
            <pc:sldMk cId="1613337879" sldId="903"/>
            <ac:spMk id="42" creationId="{6C28F11D-B363-4E2E-93D1-697687565632}"/>
          </ac:spMkLst>
        </pc:spChg>
        <pc:spChg chg="add mod ord topLvl">
          <ac:chgData name="Jonathan Neo" userId="499c2d3d-ce76-4636-8e86-6622b1f40b7d" providerId="ADAL" clId="{61F588B5-3371-4D11-B4A8-2670D27C83A8}" dt="2020-05-22T01:23:40.997" v="3028" actId="164"/>
          <ac:spMkLst>
            <pc:docMk/>
            <pc:sldMk cId="1613337879" sldId="903"/>
            <ac:spMk id="47" creationId="{C2EBA494-151C-40EF-AF18-DD5CCA08834E}"/>
          </ac:spMkLst>
        </pc:spChg>
        <pc:spChg chg="mod topLvl">
          <ac:chgData name="Jonathan Neo" userId="499c2d3d-ce76-4636-8e86-6622b1f40b7d" providerId="ADAL" clId="{61F588B5-3371-4D11-B4A8-2670D27C83A8}" dt="2020-05-22T01:22:35.289" v="2887" actId="164"/>
          <ac:spMkLst>
            <pc:docMk/>
            <pc:sldMk cId="1613337879" sldId="903"/>
            <ac:spMk id="50" creationId="{60B6F561-EA46-446B-838F-A5B478183724}"/>
          </ac:spMkLst>
        </pc:spChg>
        <pc:spChg chg="mod topLvl">
          <ac:chgData name="Jonathan Neo" userId="499c2d3d-ce76-4636-8e86-6622b1f40b7d" providerId="ADAL" clId="{61F588B5-3371-4D11-B4A8-2670D27C83A8}" dt="2020-05-22T01:22:35.289" v="2887" actId="164"/>
          <ac:spMkLst>
            <pc:docMk/>
            <pc:sldMk cId="1613337879" sldId="903"/>
            <ac:spMk id="53" creationId="{8295DF3F-2196-4C5C-AB8E-356172549088}"/>
          </ac:spMkLst>
        </pc:spChg>
        <pc:spChg chg="del mod topLvl">
          <ac:chgData name="Jonathan Neo" userId="499c2d3d-ce76-4636-8e86-6622b1f40b7d" providerId="ADAL" clId="{61F588B5-3371-4D11-B4A8-2670D27C83A8}" dt="2020-05-22T01:22:24.192" v="2882" actId="478"/>
          <ac:spMkLst>
            <pc:docMk/>
            <pc:sldMk cId="1613337879" sldId="903"/>
            <ac:spMk id="54" creationId="{90DF8E66-61F5-4C61-8E30-6CAFF970A037}"/>
          </ac:spMkLst>
        </pc:spChg>
        <pc:spChg chg="del mod topLvl">
          <ac:chgData name="Jonathan Neo" userId="499c2d3d-ce76-4636-8e86-6622b1f40b7d" providerId="ADAL" clId="{61F588B5-3371-4D11-B4A8-2670D27C83A8}" dt="2020-05-22T01:22:26.920" v="2886" actId="478"/>
          <ac:spMkLst>
            <pc:docMk/>
            <pc:sldMk cId="1613337879" sldId="903"/>
            <ac:spMk id="55" creationId="{B98FCC81-F986-489E-8CAA-4025F0D5F91F}"/>
          </ac:spMkLst>
        </pc:spChg>
        <pc:spChg chg="mod topLvl">
          <ac:chgData name="Jonathan Neo" userId="499c2d3d-ce76-4636-8e86-6622b1f40b7d" providerId="ADAL" clId="{61F588B5-3371-4D11-B4A8-2670D27C83A8}" dt="2020-05-22T01:22:35.289" v="2887" actId="164"/>
          <ac:spMkLst>
            <pc:docMk/>
            <pc:sldMk cId="1613337879" sldId="903"/>
            <ac:spMk id="61" creationId="{3CCA0DC6-CE41-42E4-99CB-F1DBD243F1C8}"/>
          </ac:spMkLst>
        </pc:spChg>
        <pc:spChg chg="add mod">
          <ac:chgData name="Jonathan Neo" userId="499c2d3d-ce76-4636-8e86-6622b1f40b7d" providerId="ADAL" clId="{61F588B5-3371-4D11-B4A8-2670D27C83A8}" dt="2020-05-22T01:23:40.997" v="3028" actId="164"/>
          <ac:spMkLst>
            <pc:docMk/>
            <pc:sldMk cId="1613337879" sldId="903"/>
            <ac:spMk id="63" creationId="{52928013-4C39-4110-91BC-5F0E1D537ABC}"/>
          </ac:spMkLst>
        </pc:spChg>
        <pc:spChg chg="mod topLvl">
          <ac:chgData name="Jonathan Neo" userId="499c2d3d-ce76-4636-8e86-6622b1f40b7d" providerId="ADAL" clId="{61F588B5-3371-4D11-B4A8-2670D27C83A8}" dt="2020-05-22T01:24:21.204" v="3070" actId="164"/>
          <ac:spMkLst>
            <pc:docMk/>
            <pc:sldMk cId="1613337879" sldId="903"/>
            <ac:spMk id="66" creationId="{0014A4B0-9ED1-4C3B-8BF1-7089F49A97A7}"/>
          </ac:spMkLst>
        </pc:spChg>
        <pc:spChg chg="mod topLvl">
          <ac:chgData name="Jonathan Neo" userId="499c2d3d-ce76-4636-8e86-6622b1f40b7d" providerId="ADAL" clId="{61F588B5-3371-4D11-B4A8-2670D27C83A8}" dt="2020-05-22T01:24:21.204" v="3070" actId="164"/>
          <ac:spMkLst>
            <pc:docMk/>
            <pc:sldMk cId="1613337879" sldId="903"/>
            <ac:spMk id="69" creationId="{CB659476-66D5-4835-BA6B-AD965F595F0E}"/>
          </ac:spMkLst>
        </pc:spChg>
        <pc:spChg chg="del mod topLvl">
          <ac:chgData name="Jonathan Neo" userId="499c2d3d-ce76-4636-8e86-6622b1f40b7d" providerId="ADAL" clId="{61F588B5-3371-4D11-B4A8-2670D27C83A8}" dt="2020-05-22T01:24:03.670" v="3043" actId="478"/>
          <ac:spMkLst>
            <pc:docMk/>
            <pc:sldMk cId="1613337879" sldId="903"/>
            <ac:spMk id="70" creationId="{C55D94A3-AC09-43F5-AC91-F60C7CB9AB27}"/>
          </ac:spMkLst>
        </pc:spChg>
        <pc:spChg chg="del mod topLvl">
          <ac:chgData name="Jonathan Neo" userId="499c2d3d-ce76-4636-8e86-6622b1f40b7d" providerId="ADAL" clId="{61F588B5-3371-4D11-B4A8-2670D27C83A8}" dt="2020-05-22T01:24:09.423" v="3048" actId="478"/>
          <ac:spMkLst>
            <pc:docMk/>
            <pc:sldMk cId="1613337879" sldId="903"/>
            <ac:spMk id="71" creationId="{89BDE6B5-EB8B-4C22-BE87-B17308265FF1}"/>
          </ac:spMkLst>
        </pc:spChg>
        <pc:spChg chg="mod topLvl">
          <ac:chgData name="Jonathan Neo" userId="499c2d3d-ce76-4636-8e86-6622b1f40b7d" providerId="ADAL" clId="{61F588B5-3371-4D11-B4A8-2670D27C83A8}" dt="2020-05-22T01:24:21.204" v="3070" actId="164"/>
          <ac:spMkLst>
            <pc:docMk/>
            <pc:sldMk cId="1613337879" sldId="903"/>
            <ac:spMk id="77" creationId="{0304DC65-6DE4-487A-9B4A-BE8A43CD25B4}"/>
          </ac:spMkLst>
        </pc:spChg>
        <pc:spChg chg="mod topLvl">
          <ac:chgData name="Jonathan Neo" userId="499c2d3d-ce76-4636-8e86-6622b1f40b7d" providerId="ADAL" clId="{61F588B5-3371-4D11-B4A8-2670D27C83A8}" dt="2020-05-22T01:24:37.248" v="3072" actId="14100"/>
          <ac:spMkLst>
            <pc:docMk/>
            <pc:sldMk cId="1613337879" sldId="903"/>
            <ac:spMk id="78" creationId="{E5CC5BBA-1E0D-4587-905F-C7C6AF87CC1B}"/>
          </ac:spMkLst>
        </pc:spChg>
        <pc:spChg chg="mod topLvl">
          <ac:chgData name="Jonathan Neo" userId="499c2d3d-ce76-4636-8e86-6622b1f40b7d" providerId="ADAL" clId="{61F588B5-3371-4D11-B4A8-2670D27C83A8}" dt="2020-05-22T01:27:17.386" v="3171" actId="164"/>
          <ac:spMkLst>
            <pc:docMk/>
            <pc:sldMk cId="1613337879" sldId="903"/>
            <ac:spMk id="81" creationId="{C0B44CD2-E97D-421A-A383-274B1EBDAB9D}"/>
          </ac:spMkLst>
        </pc:spChg>
        <pc:spChg chg="del mod topLvl">
          <ac:chgData name="Jonathan Neo" userId="499c2d3d-ce76-4636-8e86-6622b1f40b7d" providerId="ADAL" clId="{61F588B5-3371-4D11-B4A8-2670D27C83A8}" dt="2020-05-22T01:26:22.769" v="3144" actId="478"/>
          <ac:spMkLst>
            <pc:docMk/>
            <pc:sldMk cId="1613337879" sldId="903"/>
            <ac:spMk id="84" creationId="{31B5F7A8-79FE-4032-BBAF-D64063AF6244}"/>
          </ac:spMkLst>
        </pc:spChg>
        <pc:spChg chg="mod topLvl">
          <ac:chgData name="Jonathan Neo" userId="499c2d3d-ce76-4636-8e86-6622b1f40b7d" providerId="ADAL" clId="{61F588B5-3371-4D11-B4A8-2670D27C83A8}" dt="2020-05-22T01:27:17.386" v="3171" actId="164"/>
          <ac:spMkLst>
            <pc:docMk/>
            <pc:sldMk cId="1613337879" sldId="903"/>
            <ac:spMk id="86" creationId="{91F3534F-17E4-4CB4-BB90-51769735F18D}"/>
          </ac:spMkLst>
        </pc:spChg>
        <pc:spChg chg="mod topLvl">
          <ac:chgData name="Jonathan Neo" userId="499c2d3d-ce76-4636-8e86-6622b1f40b7d" providerId="ADAL" clId="{61F588B5-3371-4D11-B4A8-2670D27C83A8}" dt="2020-05-22T01:38:17.701" v="3509" actId="113"/>
          <ac:spMkLst>
            <pc:docMk/>
            <pc:sldMk cId="1613337879" sldId="903"/>
            <ac:spMk id="87" creationId="{65A16A15-3C4D-4C68-85F0-78620382C385}"/>
          </ac:spMkLst>
        </pc:spChg>
        <pc:spChg chg="add del">
          <ac:chgData name="Jonathan Neo" userId="499c2d3d-ce76-4636-8e86-6622b1f40b7d" providerId="ADAL" clId="{61F588B5-3371-4D11-B4A8-2670D27C83A8}" dt="2020-05-22T01:34:24.167" v="3269" actId="478"/>
          <ac:spMkLst>
            <pc:docMk/>
            <pc:sldMk cId="1613337879" sldId="903"/>
            <ac:spMk id="96" creationId="{15B67BA8-E184-4928-9850-0BAD3659BCA7}"/>
          </ac:spMkLst>
        </pc:spChg>
        <pc:spChg chg="add del ord">
          <ac:chgData name="Jonathan Neo" userId="499c2d3d-ce76-4636-8e86-6622b1f40b7d" providerId="ADAL" clId="{61F588B5-3371-4D11-B4A8-2670D27C83A8}" dt="2020-05-22T01:36:07.664" v="3355" actId="478"/>
          <ac:spMkLst>
            <pc:docMk/>
            <pc:sldMk cId="1613337879" sldId="903"/>
            <ac:spMk id="97" creationId="{6437F5DC-488E-4E1D-963D-BF8E49AD0B7B}"/>
          </ac:spMkLst>
        </pc:spChg>
        <pc:spChg chg="add mod">
          <ac:chgData name="Jonathan Neo" userId="499c2d3d-ce76-4636-8e86-6622b1f40b7d" providerId="ADAL" clId="{61F588B5-3371-4D11-B4A8-2670D27C83A8}" dt="2020-05-22T01:37:41.626" v="3449" actId="164"/>
          <ac:spMkLst>
            <pc:docMk/>
            <pc:sldMk cId="1613337879" sldId="903"/>
            <ac:spMk id="98" creationId="{12C7B1F3-998F-4A5A-B4A7-5D7A3E64F027}"/>
          </ac:spMkLst>
        </pc:spChg>
        <pc:spChg chg="add mod">
          <ac:chgData name="Jonathan Neo" userId="499c2d3d-ce76-4636-8e86-6622b1f40b7d" providerId="ADAL" clId="{61F588B5-3371-4D11-B4A8-2670D27C83A8}" dt="2020-05-22T01:37:41.626" v="3449" actId="164"/>
          <ac:spMkLst>
            <pc:docMk/>
            <pc:sldMk cId="1613337879" sldId="903"/>
            <ac:spMk id="99" creationId="{0181E830-819F-48E1-9133-3A6789216D8F}"/>
          </ac:spMkLst>
        </pc:spChg>
        <pc:spChg chg="add mod">
          <ac:chgData name="Jonathan Neo" userId="499c2d3d-ce76-4636-8e86-6622b1f40b7d" providerId="ADAL" clId="{61F588B5-3371-4D11-B4A8-2670D27C83A8}" dt="2020-05-22T01:37:46.546" v="3450" actId="164"/>
          <ac:spMkLst>
            <pc:docMk/>
            <pc:sldMk cId="1613337879" sldId="903"/>
            <ac:spMk id="100" creationId="{78F49E07-AF90-4152-A103-C289DFFAFCE7}"/>
          </ac:spMkLst>
        </pc:spChg>
        <pc:spChg chg="add mod">
          <ac:chgData name="Jonathan Neo" userId="499c2d3d-ce76-4636-8e86-6622b1f40b7d" providerId="ADAL" clId="{61F588B5-3371-4D11-B4A8-2670D27C83A8}" dt="2020-05-22T01:37:46.546" v="3450" actId="164"/>
          <ac:spMkLst>
            <pc:docMk/>
            <pc:sldMk cId="1613337879" sldId="903"/>
            <ac:spMk id="101" creationId="{51702792-F737-4798-80C5-57E1E0E0B2E6}"/>
          </ac:spMkLst>
        </pc:spChg>
        <pc:spChg chg="add mod">
          <ac:chgData name="Jonathan Neo" userId="499c2d3d-ce76-4636-8e86-6622b1f40b7d" providerId="ADAL" clId="{61F588B5-3371-4D11-B4A8-2670D27C83A8}" dt="2020-05-22T01:37:51.612" v="3451" actId="164"/>
          <ac:spMkLst>
            <pc:docMk/>
            <pc:sldMk cId="1613337879" sldId="903"/>
            <ac:spMk id="102" creationId="{6A53FC08-DF45-417B-9C9B-238D7554139E}"/>
          </ac:spMkLst>
        </pc:spChg>
        <pc:spChg chg="add mod">
          <ac:chgData name="Jonathan Neo" userId="499c2d3d-ce76-4636-8e86-6622b1f40b7d" providerId="ADAL" clId="{61F588B5-3371-4D11-B4A8-2670D27C83A8}" dt="2020-05-22T01:37:51.612" v="3451" actId="164"/>
          <ac:spMkLst>
            <pc:docMk/>
            <pc:sldMk cId="1613337879" sldId="903"/>
            <ac:spMk id="103" creationId="{318AD6F1-A32C-4930-9531-02F344413235}"/>
          </ac:spMkLst>
        </pc:spChg>
        <pc:grpChg chg="del">
          <ac:chgData name="Jonathan Neo" userId="499c2d3d-ce76-4636-8e86-6622b1f40b7d" providerId="ADAL" clId="{61F588B5-3371-4D11-B4A8-2670D27C83A8}" dt="2020-05-22T01:15:21.582" v="2784" actId="478"/>
          <ac:grpSpMkLst>
            <pc:docMk/>
            <pc:sldMk cId="1613337879" sldId="903"/>
            <ac:grpSpMk id="37" creationId="{7EE5EF65-32A9-4ACD-ADA4-A1A10951C554}"/>
          </ac:grpSpMkLst>
        </pc:grpChg>
        <pc:grpChg chg="add del mod">
          <ac:chgData name="Jonathan Neo" userId="499c2d3d-ce76-4636-8e86-6622b1f40b7d" providerId="ADAL" clId="{61F588B5-3371-4D11-B4A8-2670D27C83A8}" dt="2020-05-22T01:22:45.123" v="2890" actId="165"/>
          <ac:grpSpMkLst>
            <pc:docMk/>
            <pc:sldMk cId="1613337879" sldId="903"/>
            <ac:grpSpMk id="48" creationId="{81C3B881-6D41-472F-ACA3-51AAE232F178}"/>
          </ac:grpSpMkLst>
        </pc:grpChg>
        <pc:grpChg chg="add del mod">
          <ac:chgData name="Jonathan Neo" userId="499c2d3d-ce76-4636-8e86-6622b1f40b7d" providerId="ADAL" clId="{61F588B5-3371-4D11-B4A8-2670D27C83A8}" dt="2020-05-22T01:22:21.676" v="2880" actId="165"/>
          <ac:grpSpMkLst>
            <pc:docMk/>
            <pc:sldMk cId="1613337879" sldId="903"/>
            <ac:grpSpMk id="49" creationId="{1375D030-AD89-48E7-9485-8EB33891FF1D}"/>
          </ac:grpSpMkLst>
        </pc:grpChg>
        <pc:grpChg chg="add del mod">
          <ac:chgData name="Jonathan Neo" userId="499c2d3d-ce76-4636-8e86-6622b1f40b7d" providerId="ADAL" clId="{61F588B5-3371-4D11-B4A8-2670D27C83A8}" dt="2020-05-22T01:22:41.226" v="2888" actId="478"/>
          <ac:grpSpMkLst>
            <pc:docMk/>
            <pc:sldMk cId="1613337879" sldId="903"/>
            <ac:grpSpMk id="62" creationId="{BEC69BAB-74A3-4C11-8004-AF4838EAC8E6}"/>
          </ac:grpSpMkLst>
        </pc:grpChg>
        <pc:grpChg chg="add mod">
          <ac:chgData name="Jonathan Neo" userId="499c2d3d-ce76-4636-8e86-6622b1f40b7d" providerId="ADAL" clId="{61F588B5-3371-4D11-B4A8-2670D27C83A8}" dt="2020-05-22T01:36:35.445" v="3360" actId="1076"/>
          <ac:grpSpMkLst>
            <pc:docMk/>
            <pc:sldMk cId="1613337879" sldId="903"/>
            <ac:grpSpMk id="64" creationId="{0E6883F9-0E2D-4A5F-8CBC-2991EC25C30F}"/>
          </ac:grpSpMkLst>
        </pc:grpChg>
        <pc:grpChg chg="add del mod">
          <ac:chgData name="Jonathan Neo" userId="499c2d3d-ce76-4636-8e86-6622b1f40b7d" providerId="ADAL" clId="{61F588B5-3371-4D11-B4A8-2670D27C83A8}" dt="2020-05-22T01:24:01.830" v="3042" actId="165"/>
          <ac:grpSpMkLst>
            <pc:docMk/>
            <pc:sldMk cId="1613337879" sldId="903"/>
            <ac:grpSpMk id="65" creationId="{41F0435D-BC8F-4569-B0C1-11847428895A}"/>
          </ac:grpSpMkLst>
        </pc:grpChg>
        <pc:grpChg chg="add mod">
          <ac:chgData name="Jonathan Neo" userId="499c2d3d-ce76-4636-8e86-6622b1f40b7d" providerId="ADAL" clId="{61F588B5-3371-4D11-B4A8-2670D27C83A8}" dt="2020-05-22T01:36:14.437" v="3357" actId="1076"/>
          <ac:grpSpMkLst>
            <pc:docMk/>
            <pc:sldMk cId="1613337879" sldId="903"/>
            <ac:grpSpMk id="79" creationId="{8678E1CD-9081-4800-B9A4-D13ABB4CEE0F}"/>
          </ac:grpSpMkLst>
        </pc:grpChg>
        <pc:grpChg chg="add del mod">
          <ac:chgData name="Jonathan Neo" userId="499c2d3d-ce76-4636-8e86-6622b1f40b7d" providerId="ADAL" clId="{61F588B5-3371-4D11-B4A8-2670D27C83A8}" dt="2020-05-22T01:26:07.986" v="3086" actId="165"/>
          <ac:grpSpMkLst>
            <pc:docMk/>
            <pc:sldMk cId="1613337879" sldId="903"/>
            <ac:grpSpMk id="80" creationId="{08505D8E-D9B6-4AC3-846A-86EA6BB1EDCB}"/>
          </ac:grpSpMkLst>
        </pc:grpChg>
        <pc:grpChg chg="add mod">
          <ac:chgData name="Jonathan Neo" userId="499c2d3d-ce76-4636-8e86-6622b1f40b7d" providerId="ADAL" clId="{61F588B5-3371-4D11-B4A8-2670D27C83A8}" dt="2020-05-22T01:36:36.984" v="3361" actId="1076"/>
          <ac:grpSpMkLst>
            <pc:docMk/>
            <pc:sldMk cId="1613337879" sldId="903"/>
            <ac:grpSpMk id="95" creationId="{C3750B4B-4312-457C-AA1A-78D1CBB639F4}"/>
          </ac:grpSpMkLst>
        </pc:grpChg>
        <pc:grpChg chg="add mod">
          <ac:chgData name="Jonathan Neo" userId="499c2d3d-ce76-4636-8e86-6622b1f40b7d" providerId="ADAL" clId="{61F588B5-3371-4D11-B4A8-2670D27C83A8}" dt="2020-05-22T01:38:14.469" v="3507" actId="554"/>
          <ac:grpSpMkLst>
            <pc:docMk/>
            <pc:sldMk cId="1613337879" sldId="903"/>
            <ac:grpSpMk id="104" creationId="{F0AFC516-67CC-4958-87C9-E6F182829D69}"/>
          </ac:grpSpMkLst>
        </pc:grpChg>
        <pc:grpChg chg="add mod">
          <ac:chgData name="Jonathan Neo" userId="499c2d3d-ce76-4636-8e86-6622b1f40b7d" providerId="ADAL" clId="{61F588B5-3371-4D11-B4A8-2670D27C83A8}" dt="2020-05-22T01:38:14.469" v="3507" actId="554"/>
          <ac:grpSpMkLst>
            <pc:docMk/>
            <pc:sldMk cId="1613337879" sldId="903"/>
            <ac:grpSpMk id="105" creationId="{A9FC0305-9024-4440-B39A-0B4B8138ACF1}"/>
          </ac:grpSpMkLst>
        </pc:grpChg>
        <pc:grpChg chg="add mod">
          <ac:chgData name="Jonathan Neo" userId="499c2d3d-ce76-4636-8e86-6622b1f40b7d" providerId="ADAL" clId="{61F588B5-3371-4D11-B4A8-2670D27C83A8}" dt="2020-05-22T01:38:14.469" v="3507" actId="554"/>
          <ac:grpSpMkLst>
            <pc:docMk/>
            <pc:sldMk cId="1613337879" sldId="903"/>
            <ac:grpSpMk id="106" creationId="{DBE0B080-111D-408E-8690-D47FC646599E}"/>
          </ac:grpSpMkLst>
        </pc:grpChg>
        <pc:picChg chg="add mod topLvl">
          <ac:chgData name="Jonathan Neo" userId="499c2d3d-ce76-4636-8e86-6622b1f40b7d" providerId="ADAL" clId="{61F588B5-3371-4D11-B4A8-2670D27C83A8}" dt="2020-05-22T01:23:40.997" v="3028" actId="164"/>
          <ac:picMkLst>
            <pc:docMk/>
            <pc:sldMk cId="1613337879" sldId="903"/>
            <ac:picMk id="6" creationId="{C705242F-A496-4F80-A34D-2D30233198B7}"/>
          </ac:picMkLst>
        </pc:picChg>
        <pc:picChg chg="del">
          <ac:chgData name="Jonathan Neo" userId="499c2d3d-ce76-4636-8e86-6622b1f40b7d" providerId="ADAL" clId="{61F588B5-3371-4D11-B4A8-2670D27C83A8}" dt="2020-05-22T01:15:21.582" v="2784" actId="478"/>
          <ac:picMkLst>
            <pc:docMk/>
            <pc:sldMk cId="1613337879" sldId="903"/>
            <ac:picMk id="33" creationId="{00C6C157-7FA5-4852-B0D3-018E79F6100E}"/>
          </ac:picMkLst>
        </pc:picChg>
        <pc:picChg chg="add mod topLvl">
          <ac:chgData name="Jonathan Neo" userId="499c2d3d-ce76-4636-8e86-6622b1f40b7d" providerId="ADAL" clId="{61F588B5-3371-4D11-B4A8-2670D27C83A8}" dt="2020-05-22T01:23:40.997" v="3028" actId="164"/>
          <ac:picMkLst>
            <pc:docMk/>
            <pc:sldMk cId="1613337879" sldId="903"/>
            <ac:picMk id="36" creationId="{2BF93427-F236-40A1-BA49-386A18FB1267}"/>
          </ac:picMkLst>
        </pc:picChg>
        <pc:picChg chg="add mod topLvl">
          <ac:chgData name="Jonathan Neo" userId="499c2d3d-ce76-4636-8e86-6622b1f40b7d" providerId="ADAL" clId="{61F588B5-3371-4D11-B4A8-2670D27C83A8}" dt="2020-05-22T01:23:40.997" v="3028" actId="164"/>
          <ac:picMkLst>
            <pc:docMk/>
            <pc:sldMk cId="1613337879" sldId="903"/>
            <ac:picMk id="41" creationId="{C5E81994-39C9-4FC6-BF98-C445A5F24BF2}"/>
          </ac:picMkLst>
        </pc:picChg>
        <pc:picChg chg="del">
          <ac:chgData name="Jonathan Neo" userId="499c2d3d-ce76-4636-8e86-6622b1f40b7d" providerId="ADAL" clId="{61F588B5-3371-4D11-B4A8-2670D27C83A8}" dt="2020-05-22T01:15:21.582" v="2784" actId="478"/>
          <ac:picMkLst>
            <pc:docMk/>
            <pc:sldMk cId="1613337879" sldId="903"/>
            <ac:picMk id="43" creationId="{3C52BDBF-A895-46A2-82E3-5131B5DD4138}"/>
          </ac:picMkLst>
        </pc:picChg>
        <pc:picChg chg="add mod topLvl">
          <ac:chgData name="Jonathan Neo" userId="499c2d3d-ce76-4636-8e86-6622b1f40b7d" providerId="ADAL" clId="{61F588B5-3371-4D11-B4A8-2670D27C83A8}" dt="2020-05-22T01:23:40.997" v="3028" actId="164"/>
          <ac:picMkLst>
            <pc:docMk/>
            <pc:sldMk cId="1613337879" sldId="903"/>
            <ac:picMk id="44" creationId="{88FC59AA-8073-462E-B1E0-561CF450D92B}"/>
          </ac:picMkLst>
        </pc:picChg>
        <pc:picChg chg="mod topLvl">
          <ac:chgData name="Jonathan Neo" userId="499c2d3d-ce76-4636-8e86-6622b1f40b7d" providerId="ADAL" clId="{61F588B5-3371-4D11-B4A8-2670D27C83A8}" dt="2020-05-22T01:22:35.289" v="2887" actId="164"/>
          <ac:picMkLst>
            <pc:docMk/>
            <pc:sldMk cId="1613337879" sldId="903"/>
            <ac:picMk id="51" creationId="{135F9B7E-B6C4-4DD7-8556-B45E5209EC2F}"/>
          </ac:picMkLst>
        </pc:picChg>
        <pc:picChg chg="mod topLvl">
          <ac:chgData name="Jonathan Neo" userId="499c2d3d-ce76-4636-8e86-6622b1f40b7d" providerId="ADAL" clId="{61F588B5-3371-4D11-B4A8-2670D27C83A8}" dt="2020-05-22T01:22:35.289" v="2887" actId="164"/>
          <ac:picMkLst>
            <pc:docMk/>
            <pc:sldMk cId="1613337879" sldId="903"/>
            <ac:picMk id="52" creationId="{868E27EE-8469-44AF-99A3-2005026C9F3E}"/>
          </ac:picMkLst>
        </pc:picChg>
        <pc:picChg chg="del mod topLvl">
          <ac:chgData name="Jonathan Neo" userId="499c2d3d-ce76-4636-8e86-6622b1f40b7d" providerId="ADAL" clId="{61F588B5-3371-4D11-B4A8-2670D27C83A8}" dt="2020-05-22T01:22:24.681" v="2883" actId="478"/>
          <ac:picMkLst>
            <pc:docMk/>
            <pc:sldMk cId="1613337879" sldId="903"/>
            <ac:picMk id="56" creationId="{A911D48C-FB21-45EC-AF40-470A67CA1889}"/>
          </ac:picMkLst>
        </pc:picChg>
        <pc:picChg chg="del mod topLvl">
          <ac:chgData name="Jonathan Neo" userId="499c2d3d-ce76-4636-8e86-6622b1f40b7d" providerId="ADAL" clId="{61F588B5-3371-4D11-B4A8-2670D27C83A8}" dt="2020-05-22T01:22:25.105" v="2884" actId="478"/>
          <ac:picMkLst>
            <pc:docMk/>
            <pc:sldMk cId="1613337879" sldId="903"/>
            <ac:picMk id="57" creationId="{3EC60659-AD91-4C92-A4A2-10627C7FEEAA}"/>
          </ac:picMkLst>
        </pc:picChg>
        <pc:picChg chg="mod topLvl">
          <ac:chgData name="Jonathan Neo" userId="499c2d3d-ce76-4636-8e86-6622b1f40b7d" providerId="ADAL" clId="{61F588B5-3371-4D11-B4A8-2670D27C83A8}" dt="2020-05-22T01:24:21.204" v="3070" actId="164"/>
          <ac:picMkLst>
            <pc:docMk/>
            <pc:sldMk cId="1613337879" sldId="903"/>
            <ac:picMk id="67" creationId="{7D333C59-0DF5-4752-815A-685D55D8FB55}"/>
          </ac:picMkLst>
        </pc:picChg>
        <pc:picChg chg="mod topLvl">
          <ac:chgData name="Jonathan Neo" userId="499c2d3d-ce76-4636-8e86-6622b1f40b7d" providerId="ADAL" clId="{61F588B5-3371-4D11-B4A8-2670D27C83A8}" dt="2020-05-22T01:24:21.204" v="3070" actId="164"/>
          <ac:picMkLst>
            <pc:docMk/>
            <pc:sldMk cId="1613337879" sldId="903"/>
            <ac:picMk id="68" creationId="{81C348A5-1DB3-43DF-84AD-09BD36F70C39}"/>
          </ac:picMkLst>
        </pc:picChg>
        <pc:picChg chg="del mod topLvl">
          <ac:chgData name="Jonathan Neo" userId="499c2d3d-ce76-4636-8e86-6622b1f40b7d" providerId="ADAL" clId="{61F588B5-3371-4D11-B4A8-2670D27C83A8}" dt="2020-05-22T01:24:04.812" v="3045" actId="478"/>
          <ac:picMkLst>
            <pc:docMk/>
            <pc:sldMk cId="1613337879" sldId="903"/>
            <ac:picMk id="72" creationId="{26EAE7B0-ED49-4743-90C2-5505A6A0D06F}"/>
          </ac:picMkLst>
        </pc:picChg>
        <pc:picChg chg="del mod topLvl">
          <ac:chgData name="Jonathan Neo" userId="499c2d3d-ce76-4636-8e86-6622b1f40b7d" providerId="ADAL" clId="{61F588B5-3371-4D11-B4A8-2670D27C83A8}" dt="2020-05-22T01:24:07.545" v="3047" actId="478"/>
          <ac:picMkLst>
            <pc:docMk/>
            <pc:sldMk cId="1613337879" sldId="903"/>
            <ac:picMk id="73" creationId="{4418D131-470F-4C00-87AD-11C8C56BECBC}"/>
          </ac:picMkLst>
        </pc:picChg>
        <pc:picChg chg="del mod topLvl">
          <ac:chgData name="Jonathan Neo" userId="499c2d3d-ce76-4636-8e86-6622b1f40b7d" providerId="ADAL" clId="{61F588B5-3371-4D11-B4A8-2670D27C83A8}" dt="2020-05-22T01:26:21.993" v="3143" actId="478"/>
          <ac:picMkLst>
            <pc:docMk/>
            <pc:sldMk cId="1613337879" sldId="903"/>
            <ac:picMk id="82" creationId="{EE204647-C92E-477F-99B2-CEF7E1F31EA8}"/>
          </ac:picMkLst>
        </pc:picChg>
        <pc:picChg chg="del mod topLvl">
          <ac:chgData name="Jonathan Neo" userId="499c2d3d-ce76-4636-8e86-6622b1f40b7d" providerId="ADAL" clId="{61F588B5-3371-4D11-B4A8-2670D27C83A8}" dt="2020-05-22T01:26:23.180" v="3145" actId="478"/>
          <ac:picMkLst>
            <pc:docMk/>
            <pc:sldMk cId="1613337879" sldId="903"/>
            <ac:picMk id="83" creationId="{6755C3AE-B3C0-4A65-8618-3B86786817D7}"/>
          </ac:picMkLst>
        </pc:picChg>
        <pc:picChg chg="add mod">
          <ac:chgData name="Jonathan Neo" userId="499c2d3d-ce76-4636-8e86-6622b1f40b7d" providerId="ADAL" clId="{61F588B5-3371-4D11-B4A8-2670D27C83A8}" dt="2020-05-22T01:27:17.386" v="3171" actId="164"/>
          <ac:picMkLst>
            <pc:docMk/>
            <pc:sldMk cId="1613337879" sldId="903"/>
            <ac:picMk id="89" creationId="{A0E75661-8A9F-43F6-9E3F-AF37F0B0478B}"/>
          </ac:picMkLst>
        </pc:picChg>
        <pc:picChg chg="add mod">
          <ac:chgData name="Jonathan Neo" userId="499c2d3d-ce76-4636-8e86-6622b1f40b7d" providerId="ADAL" clId="{61F588B5-3371-4D11-B4A8-2670D27C83A8}" dt="2020-05-22T01:27:17.386" v="3171" actId="164"/>
          <ac:picMkLst>
            <pc:docMk/>
            <pc:sldMk cId="1613337879" sldId="903"/>
            <ac:picMk id="90" creationId="{02FA642C-25DD-4D0C-AA2F-48155D019185}"/>
          </ac:picMkLst>
        </pc:picChg>
        <pc:picChg chg="add mod">
          <ac:chgData name="Jonathan Neo" userId="499c2d3d-ce76-4636-8e86-6622b1f40b7d" providerId="ADAL" clId="{61F588B5-3371-4D11-B4A8-2670D27C83A8}" dt="2020-05-22T01:27:17.386" v="3171" actId="164"/>
          <ac:picMkLst>
            <pc:docMk/>
            <pc:sldMk cId="1613337879" sldId="903"/>
            <ac:picMk id="91" creationId="{C6F340D8-90A8-499B-9EDE-65B6EBAB7748}"/>
          </ac:picMkLst>
        </pc:picChg>
        <pc:picChg chg="add mod">
          <ac:chgData name="Jonathan Neo" userId="499c2d3d-ce76-4636-8e86-6622b1f40b7d" providerId="ADAL" clId="{61F588B5-3371-4D11-B4A8-2670D27C83A8}" dt="2020-05-22T01:27:17.386" v="3171" actId="164"/>
          <ac:picMkLst>
            <pc:docMk/>
            <pc:sldMk cId="1613337879" sldId="903"/>
            <ac:picMk id="92" creationId="{9181C5E7-983E-4B9B-930C-70B0B9BD40E0}"/>
          </ac:picMkLst>
        </pc:picChg>
        <pc:cxnChg chg="del">
          <ac:chgData name="Jonathan Neo" userId="499c2d3d-ce76-4636-8e86-6622b1f40b7d" providerId="ADAL" clId="{61F588B5-3371-4D11-B4A8-2670D27C83A8}" dt="2020-05-22T01:15:21.582" v="2784" actId="478"/>
          <ac:cxnSpMkLst>
            <pc:docMk/>
            <pc:sldMk cId="1613337879" sldId="903"/>
            <ac:cxnSpMk id="7" creationId="{B3C0D459-AEFF-4419-8947-AD2D2F268C79}"/>
          </ac:cxnSpMkLst>
        </pc:cxnChg>
        <pc:cxnChg chg="del">
          <ac:chgData name="Jonathan Neo" userId="499c2d3d-ce76-4636-8e86-6622b1f40b7d" providerId="ADAL" clId="{61F588B5-3371-4D11-B4A8-2670D27C83A8}" dt="2020-05-22T01:15:21.582" v="2784" actId="478"/>
          <ac:cxnSpMkLst>
            <pc:docMk/>
            <pc:sldMk cId="1613337879" sldId="903"/>
            <ac:cxnSpMk id="9" creationId="{7782083E-68C2-4047-929D-1E4E43BE6503}"/>
          </ac:cxnSpMkLst>
        </pc:cxnChg>
        <pc:cxnChg chg="add mod topLvl">
          <ac:chgData name="Jonathan Neo" userId="499c2d3d-ce76-4636-8e86-6622b1f40b7d" providerId="ADAL" clId="{61F588B5-3371-4D11-B4A8-2670D27C83A8}" dt="2020-05-22T01:23:40.997" v="3028" actId="164"/>
          <ac:cxnSpMkLst>
            <pc:docMk/>
            <pc:sldMk cId="1613337879" sldId="903"/>
            <ac:cxnSpMk id="11" creationId="{25ED5E58-0820-4ED7-8D3D-10DAD6095F73}"/>
          </ac:cxnSpMkLst>
        </pc:cxnChg>
        <pc:cxnChg chg="del">
          <ac:chgData name="Jonathan Neo" userId="499c2d3d-ce76-4636-8e86-6622b1f40b7d" providerId="ADAL" clId="{61F588B5-3371-4D11-B4A8-2670D27C83A8}" dt="2020-05-22T01:15:21.582" v="2784" actId="478"/>
          <ac:cxnSpMkLst>
            <pc:docMk/>
            <pc:sldMk cId="1613337879" sldId="903"/>
            <ac:cxnSpMk id="17" creationId="{45C5F71D-F717-43EC-8EA3-43D446166099}"/>
          </ac:cxnSpMkLst>
        </pc:cxnChg>
        <pc:cxnChg chg="del">
          <ac:chgData name="Jonathan Neo" userId="499c2d3d-ce76-4636-8e86-6622b1f40b7d" providerId="ADAL" clId="{61F588B5-3371-4D11-B4A8-2670D27C83A8}" dt="2020-05-22T01:15:21.582" v="2784" actId="478"/>
          <ac:cxnSpMkLst>
            <pc:docMk/>
            <pc:sldMk cId="1613337879" sldId="903"/>
            <ac:cxnSpMk id="18" creationId="{BAD92844-F977-4818-8499-149E4A219A05}"/>
          </ac:cxnSpMkLst>
        </pc:cxnChg>
        <pc:cxnChg chg="del">
          <ac:chgData name="Jonathan Neo" userId="499c2d3d-ce76-4636-8e86-6622b1f40b7d" providerId="ADAL" clId="{61F588B5-3371-4D11-B4A8-2670D27C83A8}" dt="2020-05-22T01:15:21.582" v="2784" actId="478"/>
          <ac:cxnSpMkLst>
            <pc:docMk/>
            <pc:sldMk cId="1613337879" sldId="903"/>
            <ac:cxnSpMk id="19" creationId="{29C686C7-E36D-486D-87BE-1A9B19F438C9}"/>
          </ac:cxnSpMkLst>
        </pc:cxnChg>
        <pc:cxnChg chg="del">
          <ac:chgData name="Jonathan Neo" userId="499c2d3d-ce76-4636-8e86-6622b1f40b7d" providerId="ADAL" clId="{61F588B5-3371-4D11-B4A8-2670D27C83A8}" dt="2020-05-22T01:15:21.582" v="2784" actId="478"/>
          <ac:cxnSpMkLst>
            <pc:docMk/>
            <pc:sldMk cId="1613337879" sldId="903"/>
            <ac:cxnSpMk id="22" creationId="{DEA6B8EF-15F8-4599-90AB-68EB4B0A3A73}"/>
          </ac:cxnSpMkLst>
        </pc:cxnChg>
        <pc:cxnChg chg="add mod topLvl">
          <ac:chgData name="Jonathan Neo" userId="499c2d3d-ce76-4636-8e86-6622b1f40b7d" providerId="ADAL" clId="{61F588B5-3371-4D11-B4A8-2670D27C83A8}" dt="2020-05-22T01:23:40.997" v="3028" actId="164"/>
          <ac:cxnSpMkLst>
            <pc:docMk/>
            <pc:sldMk cId="1613337879" sldId="903"/>
            <ac:cxnSpMk id="45" creationId="{A46E510A-DF36-43ED-A4A0-2BBCCE848778}"/>
          </ac:cxnSpMkLst>
        </pc:cxnChg>
        <pc:cxnChg chg="add mod topLvl">
          <ac:chgData name="Jonathan Neo" userId="499c2d3d-ce76-4636-8e86-6622b1f40b7d" providerId="ADAL" clId="{61F588B5-3371-4D11-B4A8-2670D27C83A8}" dt="2020-05-22T01:23:40.997" v="3028" actId="164"/>
          <ac:cxnSpMkLst>
            <pc:docMk/>
            <pc:sldMk cId="1613337879" sldId="903"/>
            <ac:cxnSpMk id="46" creationId="{707A09A8-46E2-4871-8EC3-01DCD5CC7FEA}"/>
          </ac:cxnSpMkLst>
        </pc:cxnChg>
        <pc:cxnChg chg="mod topLvl">
          <ac:chgData name="Jonathan Neo" userId="499c2d3d-ce76-4636-8e86-6622b1f40b7d" providerId="ADAL" clId="{61F588B5-3371-4D11-B4A8-2670D27C83A8}" dt="2020-05-22T01:22:41.226" v="2888" actId="478"/>
          <ac:cxnSpMkLst>
            <pc:docMk/>
            <pc:sldMk cId="1613337879" sldId="903"/>
            <ac:cxnSpMk id="58" creationId="{C12FD8BD-BA9D-458B-8339-DB2DD24A9D92}"/>
          </ac:cxnSpMkLst>
        </pc:cxnChg>
        <pc:cxnChg chg="del mod topLvl">
          <ac:chgData name="Jonathan Neo" userId="499c2d3d-ce76-4636-8e86-6622b1f40b7d" providerId="ADAL" clId="{61F588B5-3371-4D11-B4A8-2670D27C83A8}" dt="2020-05-22T01:22:23.291" v="2881" actId="478"/>
          <ac:cxnSpMkLst>
            <pc:docMk/>
            <pc:sldMk cId="1613337879" sldId="903"/>
            <ac:cxnSpMk id="59" creationId="{D6779A51-27B4-4E2D-8503-16F3F5F95B09}"/>
          </ac:cxnSpMkLst>
        </pc:cxnChg>
        <pc:cxnChg chg="del mod topLvl">
          <ac:chgData name="Jonathan Neo" userId="499c2d3d-ce76-4636-8e86-6622b1f40b7d" providerId="ADAL" clId="{61F588B5-3371-4D11-B4A8-2670D27C83A8}" dt="2020-05-22T01:22:25.995" v="2885" actId="478"/>
          <ac:cxnSpMkLst>
            <pc:docMk/>
            <pc:sldMk cId="1613337879" sldId="903"/>
            <ac:cxnSpMk id="60" creationId="{E4CD803C-3D96-4DBD-A602-3C7753BB5332}"/>
          </ac:cxnSpMkLst>
        </pc:cxnChg>
        <pc:cxnChg chg="mod topLvl">
          <ac:chgData name="Jonathan Neo" userId="499c2d3d-ce76-4636-8e86-6622b1f40b7d" providerId="ADAL" clId="{61F588B5-3371-4D11-B4A8-2670D27C83A8}" dt="2020-05-22T01:24:21.204" v="3070" actId="164"/>
          <ac:cxnSpMkLst>
            <pc:docMk/>
            <pc:sldMk cId="1613337879" sldId="903"/>
            <ac:cxnSpMk id="74" creationId="{C1E04977-765B-4A7B-9C25-D087AC5E1025}"/>
          </ac:cxnSpMkLst>
        </pc:cxnChg>
        <pc:cxnChg chg="del mod topLvl">
          <ac:chgData name="Jonathan Neo" userId="499c2d3d-ce76-4636-8e86-6622b1f40b7d" providerId="ADAL" clId="{61F588B5-3371-4D11-B4A8-2670D27C83A8}" dt="2020-05-22T01:24:04.364" v="3044" actId="478"/>
          <ac:cxnSpMkLst>
            <pc:docMk/>
            <pc:sldMk cId="1613337879" sldId="903"/>
            <ac:cxnSpMk id="75" creationId="{D12E4D89-09D6-4B9F-BFE9-3D68859DAF98}"/>
          </ac:cxnSpMkLst>
        </pc:cxnChg>
        <pc:cxnChg chg="del mod topLvl">
          <ac:chgData name="Jonathan Neo" userId="499c2d3d-ce76-4636-8e86-6622b1f40b7d" providerId="ADAL" clId="{61F588B5-3371-4D11-B4A8-2670D27C83A8}" dt="2020-05-22T01:24:06.985" v="3046" actId="478"/>
          <ac:cxnSpMkLst>
            <pc:docMk/>
            <pc:sldMk cId="1613337879" sldId="903"/>
            <ac:cxnSpMk id="76" creationId="{DD203660-8A0E-43E3-B387-76F19CF69B09}"/>
          </ac:cxnSpMkLst>
        </pc:cxnChg>
        <pc:cxnChg chg="del mod topLvl">
          <ac:chgData name="Jonathan Neo" userId="499c2d3d-ce76-4636-8e86-6622b1f40b7d" providerId="ADAL" clId="{61F588B5-3371-4D11-B4A8-2670D27C83A8}" dt="2020-05-22T01:26:23.673" v="3146" actId="478"/>
          <ac:cxnSpMkLst>
            <pc:docMk/>
            <pc:sldMk cId="1613337879" sldId="903"/>
            <ac:cxnSpMk id="85" creationId="{7E101FD1-B057-430B-851F-1F49634DCB1A}"/>
          </ac:cxnSpMkLst>
        </pc:cxnChg>
        <pc:cxnChg chg="add mod">
          <ac:chgData name="Jonathan Neo" userId="499c2d3d-ce76-4636-8e86-6622b1f40b7d" providerId="ADAL" clId="{61F588B5-3371-4D11-B4A8-2670D27C83A8}" dt="2020-05-22T01:27:17.386" v="3171" actId="164"/>
          <ac:cxnSpMkLst>
            <pc:docMk/>
            <pc:sldMk cId="1613337879" sldId="903"/>
            <ac:cxnSpMk id="94" creationId="{58B67598-0B5D-4EF6-848E-71AA9EB3B7B5}"/>
          </ac:cxnSpMkLst>
        </pc:cxnChg>
      </pc:sldChg>
      <pc:sldChg chg="add del">
        <pc:chgData name="Jonathan Neo" userId="499c2d3d-ce76-4636-8e86-6622b1f40b7d" providerId="ADAL" clId="{61F588B5-3371-4D11-B4A8-2670D27C83A8}" dt="2020-05-22T01:08:28.456" v="2566" actId="47"/>
        <pc:sldMkLst>
          <pc:docMk/>
          <pc:sldMk cId="4208440186" sldId="903"/>
        </pc:sldMkLst>
      </pc:sldChg>
      <pc:sldChg chg="addSp modSp add mod">
        <pc:chgData name="Jonathan Neo" userId="499c2d3d-ce76-4636-8e86-6622b1f40b7d" providerId="ADAL" clId="{61F588B5-3371-4D11-B4A8-2670D27C83A8}" dt="2020-05-22T01:39:29.535" v="3553" actId="20577"/>
        <pc:sldMkLst>
          <pc:docMk/>
          <pc:sldMk cId="57159236" sldId="904"/>
        </pc:sldMkLst>
        <pc:spChg chg="mod">
          <ac:chgData name="Jonathan Neo" userId="499c2d3d-ce76-4636-8e86-6622b1f40b7d" providerId="ADAL" clId="{61F588B5-3371-4D11-B4A8-2670D27C83A8}" dt="2020-05-22T01:39:29.535" v="3553" actId="20577"/>
          <ac:spMkLst>
            <pc:docMk/>
            <pc:sldMk cId="57159236" sldId="904"/>
            <ac:spMk id="2" creationId="{4CA54266-611C-486E-B2F8-7030C027DDEB}"/>
          </ac:spMkLst>
        </pc:spChg>
        <pc:spChg chg="mod">
          <ac:chgData name="Jonathan Neo" userId="499c2d3d-ce76-4636-8e86-6622b1f40b7d" providerId="ADAL" clId="{61F588B5-3371-4D11-B4A8-2670D27C83A8}" dt="2020-05-22T01:29:44.258" v="3198" actId="14100"/>
          <ac:spMkLst>
            <pc:docMk/>
            <pc:sldMk cId="57159236" sldId="904"/>
            <ac:spMk id="4" creationId="{C0D85B06-901C-45EA-AB62-E9D9C2F84D3C}"/>
          </ac:spMkLst>
        </pc:spChg>
        <pc:spChg chg="mod">
          <ac:chgData name="Jonathan Neo" userId="499c2d3d-ce76-4636-8e86-6622b1f40b7d" providerId="ADAL" clId="{61F588B5-3371-4D11-B4A8-2670D27C83A8}" dt="2020-05-22T01:29:26.689" v="3192" actId="1076"/>
          <ac:spMkLst>
            <pc:docMk/>
            <pc:sldMk cId="57159236" sldId="904"/>
            <ac:spMk id="28" creationId="{1DBB0EF3-FC51-49AE-8B65-A5B28C976CC0}"/>
          </ac:spMkLst>
        </pc:spChg>
        <pc:spChg chg="mod">
          <ac:chgData name="Jonathan Neo" userId="499c2d3d-ce76-4636-8e86-6622b1f40b7d" providerId="ADAL" clId="{61F588B5-3371-4D11-B4A8-2670D27C83A8}" dt="2020-05-22T01:29:22.709" v="3191" actId="1076"/>
          <ac:spMkLst>
            <pc:docMk/>
            <pc:sldMk cId="57159236" sldId="904"/>
            <ac:spMk id="29" creationId="{FCEB8B82-016D-4AF0-8BED-0204F9A5A7EA}"/>
          </ac:spMkLst>
        </pc:spChg>
        <pc:spChg chg="mod">
          <ac:chgData name="Jonathan Neo" userId="499c2d3d-ce76-4636-8e86-6622b1f40b7d" providerId="ADAL" clId="{61F588B5-3371-4D11-B4A8-2670D27C83A8}" dt="2020-05-22T01:29:38.175" v="3197" actId="1038"/>
          <ac:spMkLst>
            <pc:docMk/>
            <pc:sldMk cId="57159236" sldId="904"/>
            <ac:spMk id="30" creationId="{E5D38D02-CA84-4211-ACDE-FE2DDA87F95A}"/>
          </ac:spMkLst>
        </pc:spChg>
        <pc:spChg chg="mod">
          <ac:chgData name="Jonathan Neo" userId="499c2d3d-ce76-4636-8e86-6622b1f40b7d" providerId="ADAL" clId="{61F588B5-3371-4D11-B4A8-2670D27C83A8}" dt="2020-05-22T01:29:36.071" v="3194" actId="1076"/>
          <ac:spMkLst>
            <pc:docMk/>
            <pc:sldMk cId="57159236" sldId="904"/>
            <ac:spMk id="31" creationId="{052C5DD9-5F31-45AB-BD2B-BD715D927239}"/>
          </ac:spMkLst>
        </pc:spChg>
        <pc:cxnChg chg="add mod">
          <ac:chgData name="Jonathan Neo" userId="499c2d3d-ce76-4636-8e86-6622b1f40b7d" providerId="ADAL" clId="{61F588B5-3371-4D11-B4A8-2670D27C83A8}" dt="2020-05-22T01:29:46.472" v="3199" actId="1076"/>
          <ac:cxnSpMkLst>
            <pc:docMk/>
            <pc:sldMk cId="57159236" sldId="904"/>
            <ac:cxnSpMk id="33" creationId="{0D4BDD3C-0271-46DA-9FDF-405E948AEDEC}"/>
          </ac:cxnSpMkLst>
        </pc:cxnChg>
      </pc:sldChg>
      <pc:sldChg chg="delSp add del mod">
        <pc:chgData name="Jonathan Neo" userId="499c2d3d-ce76-4636-8e86-6622b1f40b7d" providerId="ADAL" clId="{61F588B5-3371-4D11-B4A8-2670D27C83A8}" dt="2020-05-22T01:27:59.681" v="3175" actId="47"/>
        <pc:sldMkLst>
          <pc:docMk/>
          <pc:sldMk cId="3621390302" sldId="904"/>
        </pc:sldMkLst>
        <pc:spChg chg="del">
          <ac:chgData name="Jonathan Neo" userId="499c2d3d-ce76-4636-8e86-6622b1f40b7d" providerId="ADAL" clId="{61F588B5-3371-4D11-B4A8-2670D27C83A8}" dt="2020-05-22T01:27:50.108" v="3173" actId="478"/>
          <ac:spMkLst>
            <pc:docMk/>
            <pc:sldMk cId="3621390302" sldId="904"/>
            <ac:spMk id="4" creationId="{C0D85B06-901C-45EA-AB62-E9D9C2F84D3C}"/>
          </ac:spMkLst>
        </pc:spChg>
        <pc:spChg chg="del">
          <ac:chgData name="Jonathan Neo" userId="499c2d3d-ce76-4636-8e86-6622b1f40b7d" providerId="ADAL" clId="{61F588B5-3371-4D11-B4A8-2670D27C83A8}" dt="2020-05-22T01:27:50.108" v="3173" actId="478"/>
          <ac:spMkLst>
            <pc:docMk/>
            <pc:sldMk cId="3621390302" sldId="904"/>
            <ac:spMk id="13" creationId="{76463E33-9BE5-484C-8A3F-4414DB19C118}"/>
          </ac:spMkLst>
        </pc:spChg>
        <pc:spChg chg="del">
          <ac:chgData name="Jonathan Neo" userId="499c2d3d-ce76-4636-8e86-6622b1f40b7d" providerId="ADAL" clId="{61F588B5-3371-4D11-B4A8-2670D27C83A8}" dt="2020-05-22T01:27:51.287" v="3174" actId="478"/>
          <ac:spMkLst>
            <pc:docMk/>
            <pc:sldMk cId="3621390302" sldId="904"/>
            <ac:spMk id="14" creationId="{D257941E-0963-41FB-B89D-F5700A077592}"/>
          </ac:spMkLst>
        </pc:spChg>
        <pc:spChg chg="del">
          <ac:chgData name="Jonathan Neo" userId="499c2d3d-ce76-4636-8e86-6622b1f40b7d" providerId="ADAL" clId="{61F588B5-3371-4D11-B4A8-2670D27C83A8}" dt="2020-05-22T01:27:50.108" v="3173" actId="478"/>
          <ac:spMkLst>
            <pc:docMk/>
            <pc:sldMk cId="3621390302" sldId="904"/>
            <ac:spMk id="23" creationId="{BDCC5D0E-B391-43E6-B0CD-E4A626FEDC36}"/>
          </ac:spMkLst>
        </pc:spChg>
        <pc:spChg chg="del">
          <ac:chgData name="Jonathan Neo" userId="499c2d3d-ce76-4636-8e86-6622b1f40b7d" providerId="ADAL" clId="{61F588B5-3371-4D11-B4A8-2670D27C83A8}" dt="2020-05-22T01:27:51.287" v="3174" actId="478"/>
          <ac:spMkLst>
            <pc:docMk/>
            <pc:sldMk cId="3621390302" sldId="904"/>
            <ac:spMk id="24" creationId="{6FF77990-4C5F-4B2B-9618-57DFF9CC2EAC}"/>
          </ac:spMkLst>
        </pc:spChg>
        <pc:spChg chg="del">
          <ac:chgData name="Jonathan Neo" userId="499c2d3d-ce76-4636-8e86-6622b1f40b7d" providerId="ADAL" clId="{61F588B5-3371-4D11-B4A8-2670D27C83A8}" dt="2020-05-22T01:27:51.287" v="3174" actId="478"/>
          <ac:spMkLst>
            <pc:docMk/>
            <pc:sldMk cId="3621390302" sldId="904"/>
            <ac:spMk id="25" creationId="{F58CFDD1-5F53-4ED7-9814-D971EFA282A7}"/>
          </ac:spMkLst>
        </pc:spChg>
        <pc:spChg chg="del">
          <ac:chgData name="Jonathan Neo" userId="499c2d3d-ce76-4636-8e86-6622b1f40b7d" providerId="ADAL" clId="{61F588B5-3371-4D11-B4A8-2670D27C83A8}" dt="2020-05-22T01:27:51.287" v="3174" actId="478"/>
          <ac:spMkLst>
            <pc:docMk/>
            <pc:sldMk cId="3621390302" sldId="904"/>
            <ac:spMk id="26" creationId="{21DFB742-F4CB-4FD9-BBAF-5D1DACA09026}"/>
          </ac:spMkLst>
        </pc:spChg>
        <pc:spChg chg="del">
          <ac:chgData name="Jonathan Neo" userId="499c2d3d-ce76-4636-8e86-6622b1f40b7d" providerId="ADAL" clId="{61F588B5-3371-4D11-B4A8-2670D27C83A8}" dt="2020-05-22T01:27:51.287" v="3174" actId="478"/>
          <ac:spMkLst>
            <pc:docMk/>
            <pc:sldMk cId="3621390302" sldId="904"/>
            <ac:spMk id="27" creationId="{CA672850-49ED-470F-A087-D500EE8A38F4}"/>
          </ac:spMkLst>
        </pc:spChg>
        <pc:spChg chg="del">
          <ac:chgData name="Jonathan Neo" userId="499c2d3d-ce76-4636-8e86-6622b1f40b7d" providerId="ADAL" clId="{61F588B5-3371-4D11-B4A8-2670D27C83A8}" dt="2020-05-22T01:27:50.108" v="3173" actId="478"/>
          <ac:spMkLst>
            <pc:docMk/>
            <pc:sldMk cId="3621390302" sldId="904"/>
            <ac:spMk id="28" creationId="{1DBB0EF3-FC51-49AE-8B65-A5B28C976CC0}"/>
          </ac:spMkLst>
        </pc:spChg>
        <pc:spChg chg="del">
          <ac:chgData name="Jonathan Neo" userId="499c2d3d-ce76-4636-8e86-6622b1f40b7d" providerId="ADAL" clId="{61F588B5-3371-4D11-B4A8-2670D27C83A8}" dt="2020-05-22T01:27:50.108" v="3173" actId="478"/>
          <ac:spMkLst>
            <pc:docMk/>
            <pc:sldMk cId="3621390302" sldId="904"/>
            <ac:spMk id="29" creationId="{FCEB8B82-016D-4AF0-8BED-0204F9A5A7EA}"/>
          </ac:spMkLst>
        </pc:spChg>
        <pc:spChg chg="del">
          <ac:chgData name="Jonathan Neo" userId="499c2d3d-ce76-4636-8e86-6622b1f40b7d" providerId="ADAL" clId="{61F588B5-3371-4D11-B4A8-2670D27C83A8}" dt="2020-05-22T01:27:50.108" v="3173" actId="478"/>
          <ac:spMkLst>
            <pc:docMk/>
            <pc:sldMk cId="3621390302" sldId="904"/>
            <ac:spMk id="30" creationId="{E5D38D02-CA84-4211-ACDE-FE2DDA87F95A}"/>
          </ac:spMkLst>
        </pc:spChg>
        <pc:spChg chg="del">
          <ac:chgData name="Jonathan Neo" userId="499c2d3d-ce76-4636-8e86-6622b1f40b7d" providerId="ADAL" clId="{61F588B5-3371-4D11-B4A8-2670D27C83A8}" dt="2020-05-22T01:27:50.108" v="3173" actId="478"/>
          <ac:spMkLst>
            <pc:docMk/>
            <pc:sldMk cId="3621390302" sldId="904"/>
            <ac:spMk id="31" creationId="{052C5DD9-5F31-45AB-BD2B-BD715D927239}"/>
          </ac:spMkLst>
        </pc:spChg>
        <pc:spChg chg="del">
          <ac:chgData name="Jonathan Neo" userId="499c2d3d-ce76-4636-8e86-6622b1f40b7d" providerId="ADAL" clId="{61F588B5-3371-4D11-B4A8-2670D27C83A8}" dt="2020-05-22T01:27:50.108" v="3173" actId="478"/>
          <ac:spMkLst>
            <pc:docMk/>
            <pc:sldMk cId="3621390302" sldId="904"/>
            <ac:spMk id="32" creationId="{293520BF-B0A2-468E-9765-B62295B514D0}"/>
          </ac:spMkLst>
        </pc:spChg>
        <pc:spChg chg="del">
          <ac:chgData name="Jonathan Neo" userId="499c2d3d-ce76-4636-8e86-6622b1f40b7d" providerId="ADAL" clId="{61F588B5-3371-4D11-B4A8-2670D27C83A8}" dt="2020-05-22T01:27:50.108" v="3173" actId="478"/>
          <ac:spMkLst>
            <pc:docMk/>
            <pc:sldMk cId="3621390302" sldId="904"/>
            <ac:spMk id="42" creationId="{6C28F11D-B363-4E2E-93D1-697687565632}"/>
          </ac:spMkLst>
        </pc:spChg>
        <pc:grpChg chg="del">
          <ac:chgData name="Jonathan Neo" userId="499c2d3d-ce76-4636-8e86-6622b1f40b7d" providerId="ADAL" clId="{61F588B5-3371-4D11-B4A8-2670D27C83A8}" dt="2020-05-22T01:27:50.108" v="3173" actId="478"/>
          <ac:grpSpMkLst>
            <pc:docMk/>
            <pc:sldMk cId="3621390302" sldId="904"/>
            <ac:grpSpMk id="37" creationId="{7EE5EF65-32A9-4ACD-ADA4-A1A10951C554}"/>
          </ac:grpSpMkLst>
        </pc:grpChg>
        <pc:picChg chg="del">
          <ac:chgData name="Jonathan Neo" userId="499c2d3d-ce76-4636-8e86-6622b1f40b7d" providerId="ADAL" clId="{61F588B5-3371-4D11-B4A8-2670D27C83A8}" dt="2020-05-22T01:27:50.108" v="3173" actId="478"/>
          <ac:picMkLst>
            <pc:docMk/>
            <pc:sldMk cId="3621390302" sldId="904"/>
            <ac:picMk id="33" creationId="{00C6C157-7FA5-4852-B0D3-018E79F6100E}"/>
          </ac:picMkLst>
        </pc:picChg>
        <pc:picChg chg="del">
          <ac:chgData name="Jonathan Neo" userId="499c2d3d-ce76-4636-8e86-6622b1f40b7d" providerId="ADAL" clId="{61F588B5-3371-4D11-B4A8-2670D27C83A8}" dt="2020-05-22T01:27:50.108" v="3173" actId="478"/>
          <ac:picMkLst>
            <pc:docMk/>
            <pc:sldMk cId="3621390302" sldId="904"/>
            <ac:picMk id="43" creationId="{3C52BDBF-A895-46A2-82E3-5131B5DD4138}"/>
          </ac:picMkLst>
        </pc:picChg>
        <pc:cxnChg chg="del">
          <ac:chgData name="Jonathan Neo" userId="499c2d3d-ce76-4636-8e86-6622b1f40b7d" providerId="ADAL" clId="{61F588B5-3371-4D11-B4A8-2670D27C83A8}" dt="2020-05-22T01:27:50.108" v="3173" actId="478"/>
          <ac:cxnSpMkLst>
            <pc:docMk/>
            <pc:sldMk cId="3621390302" sldId="904"/>
            <ac:cxnSpMk id="7" creationId="{B3C0D459-AEFF-4419-8947-AD2D2F268C79}"/>
          </ac:cxnSpMkLst>
        </pc:cxnChg>
        <pc:cxnChg chg="del">
          <ac:chgData name="Jonathan Neo" userId="499c2d3d-ce76-4636-8e86-6622b1f40b7d" providerId="ADAL" clId="{61F588B5-3371-4D11-B4A8-2670D27C83A8}" dt="2020-05-22T01:27:50.108" v="3173" actId="478"/>
          <ac:cxnSpMkLst>
            <pc:docMk/>
            <pc:sldMk cId="3621390302" sldId="904"/>
            <ac:cxnSpMk id="9" creationId="{7782083E-68C2-4047-929D-1E4E43BE6503}"/>
          </ac:cxnSpMkLst>
        </pc:cxnChg>
        <pc:cxnChg chg="del">
          <ac:chgData name="Jonathan Neo" userId="499c2d3d-ce76-4636-8e86-6622b1f40b7d" providerId="ADAL" clId="{61F588B5-3371-4D11-B4A8-2670D27C83A8}" dt="2020-05-22T01:27:50.108" v="3173" actId="478"/>
          <ac:cxnSpMkLst>
            <pc:docMk/>
            <pc:sldMk cId="3621390302" sldId="904"/>
            <ac:cxnSpMk id="17" creationId="{45C5F71D-F717-43EC-8EA3-43D446166099}"/>
          </ac:cxnSpMkLst>
        </pc:cxnChg>
        <pc:cxnChg chg="del">
          <ac:chgData name="Jonathan Neo" userId="499c2d3d-ce76-4636-8e86-6622b1f40b7d" providerId="ADAL" clId="{61F588B5-3371-4D11-B4A8-2670D27C83A8}" dt="2020-05-22T01:27:50.108" v="3173" actId="478"/>
          <ac:cxnSpMkLst>
            <pc:docMk/>
            <pc:sldMk cId="3621390302" sldId="904"/>
            <ac:cxnSpMk id="18" creationId="{BAD92844-F977-4818-8499-149E4A219A05}"/>
          </ac:cxnSpMkLst>
        </pc:cxnChg>
        <pc:cxnChg chg="del">
          <ac:chgData name="Jonathan Neo" userId="499c2d3d-ce76-4636-8e86-6622b1f40b7d" providerId="ADAL" clId="{61F588B5-3371-4D11-B4A8-2670D27C83A8}" dt="2020-05-22T01:27:50.108" v="3173" actId="478"/>
          <ac:cxnSpMkLst>
            <pc:docMk/>
            <pc:sldMk cId="3621390302" sldId="904"/>
            <ac:cxnSpMk id="19" creationId="{29C686C7-E36D-486D-87BE-1A9B19F438C9}"/>
          </ac:cxnSpMkLst>
        </pc:cxnChg>
        <pc:cxnChg chg="del">
          <ac:chgData name="Jonathan Neo" userId="499c2d3d-ce76-4636-8e86-6622b1f40b7d" providerId="ADAL" clId="{61F588B5-3371-4D11-B4A8-2670D27C83A8}" dt="2020-05-22T01:27:50.108" v="3173" actId="478"/>
          <ac:cxnSpMkLst>
            <pc:docMk/>
            <pc:sldMk cId="3621390302" sldId="904"/>
            <ac:cxnSpMk id="22" creationId="{DEA6B8EF-15F8-4599-90AB-68EB4B0A3A73}"/>
          </ac:cxnSpMkLst>
        </pc:cxnChg>
      </pc:sldChg>
      <pc:sldChg chg="addSp delSp modSp add mod modNotesTx">
        <pc:chgData name="Jonathan Neo" userId="499c2d3d-ce76-4636-8e86-6622b1f40b7d" providerId="ADAL" clId="{61F588B5-3371-4D11-B4A8-2670D27C83A8}" dt="2020-05-22T03:54:18.331" v="3695" actId="20577"/>
        <pc:sldMkLst>
          <pc:docMk/>
          <pc:sldMk cId="2438368749" sldId="905"/>
        </pc:sldMkLst>
        <pc:spChg chg="mod">
          <ac:chgData name="Jonathan Neo" userId="499c2d3d-ce76-4636-8e86-6622b1f40b7d" providerId="ADAL" clId="{61F588B5-3371-4D11-B4A8-2670D27C83A8}" dt="2020-05-22T01:39:31.844" v="3557" actId="20577"/>
          <ac:spMkLst>
            <pc:docMk/>
            <pc:sldMk cId="2438368749" sldId="905"/>
            <ac:spMk id="2" creationId="{4CA54266-611C-486E-B2F8-7030C027DDEB}"/>
          </ac:spMkLst>
        </pc:spChg>
        <pc:spChg chg="del">
          <ac:chgData name="Jonathan Neo" userId="499c2d3d-ce76-4636-8e86-6622b1f40b7d" providerId="ADAL" clId="{61F588B5-3371-4D11-B4A8-2670D27C83A8}" dt="2020-05-22T01:30:17.041" v="3217" actId="478"/>
          <ac:spMkLst>
            <pc:docMk/>
            <pc:sldMk cId="2438368749" sldId="905"/>
            <ac:spMk id="4" creationId="{C0D85B06-901C-45EA-AB62-E9D9C2F84D3C}"/>
          </ac:spMkLst>
        </pc:spChg>
        <pc:spChg chg="add del mod">
          <ac:chgData name="Jonathan Neo" userId="499c2d3d-ce76-4636-8e86-6622b1f40b7d" providerId="ADAL" clId="{61F588B5-3371-4D11-B4A8-2670D27C83A8}" dt="2020-05-22T01:32:28.408" v="3254" actId="478"/>
          <ac:spMkLst>
            <pc:docMk/>
            <pc:sldMk cId="2438368749" sldId="905"/>
            <ac:spMk id="11" creationId="{243E4200-33E4-47E8-9A0F-F7D43DFA0930}"/>
          </ac:spMkLst>
        </pc:spChg>
        <pc:spChg chg="add mod ord topLvl">
          <ac:chgData name="Jonathan Neo" userId="499c2d3d-ce76-4636-8e86-6622b1f40b7d" providerId="ADAL" clId="{61F588B5-3371-4D11-B4A8-2670D27C83A8}" dt="2020-05-22T01:41:08.968" v="3585" actId="164"/>
          <ac:spMkLst>
            <pc:docMk/>
            <pc:sldMk cId="2438368749" sldId="905"/>
            <ac:spMk id="12" creationId="{20BDC31D-5BEE-4C6C-866B-A93BCD69689B}"/>
          </ac:spMkLst>
        </pc:spChg>
        <pc:spChg chg="del">
          <ac:chgData name="Jonathan Neo" userId="499c2d3d-ce76-4636-8e86-6622b1f40b7d" providerId="ADAL" clId="{61F588B5-3371-4D11-B4A8-2670D27C83A8}" dt="2020-05-22T01:30:17.041" v="3217" actId="478"/>
          <ac:spMkLst>
            <pc:docMk/>
            <pc:sldMk cId="2438368749" sldId="905"/>
            <ac:spMk id="13" creationId="{76463E33-9BE5-484C-8A3F-4414DB19C118}"/>
          </ac:spMkLst>
        </pc:spChg>
        <pc:spChg chg="del">
          <ac:chgData name="Jonathan Neo" userId="499c2d3d-ce76-4636-8e86-6622b1f40b7d" providerId="ADAL" clId="{61F588B5-3371-4D11-B4A8-2670D27C83A8}" dt="2020-05-22T01:30:18.733" v="3218" actId="478"/>
          <ac:spMkLst>
            <pc:docMk/>
            <pc:sldMk cId="2438368749" sldId="905"/>
            <ac:spMk id="14" creationId="{D257941E-0963-41FB-B89D-F5700A077592}"/>
          </ac:spMkLst>
        </pc:spChg>
        <pc:spChg chg="del">
          <ac:chgData name="Jonathan Neo" userId="499c2d3d-ce76-4636-8e86-6622b1f40b7d" providerId="ADAL" clId="{61F588B5-3371-4D11-B4A8-2670D27C83A8}" dt="2020-05-22T01:30:17.041" v="3217" actId="478"/>
          <ac:spMkLst>
            <pc:docMk/>
            <pc:sldMk cId="2438368749" sldId="905"/>
            <ac:spMk id="23" creationId="{BDCC5D0E-B391-43E6-B0CD-E4A626FEDC36}"/>
          </ac:spMkLst>
        </pc:spChg>
        <pc:spChg chg="del">
          <ac:chgData name="Jonathan Neo" userId="499c2d3d-ce76-4636-8e86-6622b1f40b7d" providerId="ADAL" clId="{61F588B5-3371-4D11-B4A8-2670D27C83A8}" dt="2020-05-22T01:30:18.733" v="3218" actId="478"/>
          <ac:spMkLst>
            <pc:docMk/>
            <pc:sldMk cId="2438368749" sldId="905"/>
            <ac:spMk id="24" creationId="{6FF77990-4C5F-4B2B-9618-57DFF9CC2EAC}"/>
          </ac:spMkLst>
        </pc:spChg>
        <pc:spChg chg="del">
          <ac:chgData name="Jonathan Neo" userId="499c2d3d-ce76-4636-8e86-6622b1f40b7d" providerId="ADAL" clId="{61F588B5-3371-4D11-B4A8-2670D27C83A8}" dt="2020-05-22T01:30:18.733" v="3218" actId="478"/>
          <ac:spMkLst>
            <pc:docMk/>
            <pc:sldMk cId="2438368749" sldId="905"/>
            <ac:spMk id="25" creationId="{F58CFDD1-5F53-4ED7-9814-D971EFA282A7}"/>
          </ac:spMkLst>
        </pc:spChg>
        <pc:spChg chg="del">
          <ac:chgData name="Jonathan Neo" userId="499c2d3d-ce76-4636-8e86-6622b1f40b7d" providerId="ADAL" clId="{61F588B5-3371-4D11-B4A8-2670D27C83A8}" dt="2020-05-22T01:30:18.733" v="3218" actId="478"/>
          <ac:spMkLst>
            <pc:docMk/>
            <pc:sldMk cId="2438368749" sldId="905"/>
            <ac:spMk id="26" creationId="{21DFB742-F4CB-4FD9-BBAF-5D1DACA09026}"/>
          </ac:spMkLst>
        </pc:spChg>
        <pc:spChg chg="del">
          <ac:chgData name="Jonathan Neo" userId="499c2d3d-ce76-4636-8e86-6622b1f40b7d" providerId="ADAL" clId="{61F588B5-3371-4D11-B4A8-2670D27C83A8}" dt="2020-05-22T01:30:18.733" v="3218" actId="478"/>
          <ac:spMkLst>
            <pc:docMk/>
            <pc:sldMk cId="2438368749" sldId="905"/>
            <ac:spMk id="27" creationId="{CA672850-49ED-470F-A087-D500EE8A38F4}"/>
          </ac:spMkLst>
        </pc:spChg>
        <pc:spChg chg="del">
          <ac:chgData name="Jonathan Neo" userId="499c2d3d-ce76-4636-8e86-6622b1f40b7d" providerId="ADAL" clId="{61F588B5-3371-4D11-B4A8-2670D27C83A8}" dt="2020-05-22T01:30:17.041" v="3217" actId="478"/>
          <ac:spMkLst>
            <pc:docMk/>
            <pc:sldMk cId="2438368749" sldId="905"/>
            <ac:spMk id="28" creationId="{1DBB0EF3-FC51-49AE-8B65-A5B28C976CC0}"/>
          </ac:spMkLst>
        </pc:spChg>
        <pc:spChg chg="del">
          <ac:chgData name="Jonathan Neo" userId="499c2d3d-ce76-4636-8e86-6622b1f40b7d" providerId="ADAL" clId="{61F588B5-3371-4D11-B4A8-2670D27C83A8}" dt="2020-05-22T01:30:17.041" v="3217" actId="478"/>
          <ac:spMkLst>
            <pc:docMk/>
            <pc:sldMk cId="2438368749" sldId="905"/>
            <ac:spMk id="29" creationId="{FCEB8B82-016D-4AF0-8BED-0204F9A5A7EA}"/>
          </ac:spMkLst>
        </pc:spChg>
        <pc:spChg chg="del">
          <ac:chgData name="Jonathan Neo" userId="499c2d3d-ce76-4636-8e86-6622b1f40b7d" providerId="ADAL" clId="{61F588B5-3371-4D11-B4A8-2670D27C83A8}" dt="2020-05-22T01:30:17.041" v="3217" actId="478"/>
          <ac:spMkLst>
            <pc:docMk/>
            <pc:sldMk cId="2438368749" sldId="905"/>
            <ac:spMk id="30" creationId="{E5D38D02-CA84-4211-ACDE-FE2DDA87F95A}"/>
          </ac:spMkLst>
        </pc:spChg>
        <pc:spChg chg="del">
          <ac:chgData name="Jonathan Neo" userId="499c2d3d-ce76-4636-8e86-6622b1f40b7d" providerId="ADAL" clId="{61F588B5-3371-4D11-B4A8-2670D27C83A8}" dt="2020-05-22T01:30:17.041" v="3217" actId="478"/>
          <ac:spMkLst>
            <pc:docMk/>
            <pc:sldMk cId="2438368749" sldId="905"/>
            <ac:spMk id="31" creationId="{052C5DD9-5F31-45AB-BD2B-BD715D927239}"/>
          </ac:spMkLst>
        </pc:spChg>
        <pc:spChg chg="del">
          <ac:chgData name="Jonathan Neo" userId="499c2d3d-ce76-4636-8e86-6622b1f40b7d" providerId="ADAL" clId="{61F588B5-3371-4D11-B4A8-2670D27C83A8}" dt="2020-05-22T01:30:17.041" v="3217" actId="478"/>
          <ac:spMkLst>
            <pc:docMk/>
            <pc:sldMk cId="2438368749" sldId="905"/>
            <ac:spMk id="32" creationId="{293520BF-B0A2-468E-9765-B62295B514D0}"/>
          </ac:spMkLst>
        </pc:spChg>
        <pc:spChg chg="add del mod ord topLvl">
          <ac:chgData name="Jonathan Neo" userId="499c2d3d-ce76-4636-8e86-6622b1f40b7d" providerId="ADAL" clId="{61F588B5-3371-4D11-B4A8-2670D27C83A8}" dt="2020-05-22T01:40:53.604" v="3569" actId="478"/>
          <ac:spMkLst>
            <pc:docMk/>
            <pc:sldMk cId="2438368749" sldId="905"/>
            <ac:spMk id="34" creationId="{8CF39C4E-EFC7-435A-AF6D-540A3330F85A}"/>
          </ac:spMkLst>
        </pc:spChg>
        <pc:spChg chg="add mod ord">
          <ac:chgData name="Jonathan Neo" userId="499c2d3d-ce76-4636-8e86-6622b1f40b7d" providerId="ADAL" clId="{61F588B5-3371-4D11-B4A8-2670D27C83A8}" dt="2020-05-22T01:41:05.668" v="3584" actId="164"/>
          <ac:spMkLst>
            <pc:docMk/>
            <pc:sldMk cId="2438368749" sldId="905"/>
            <ac:spMk id="35" creationId="{276B814C-AA0C-4E06-8CBF-0DA996564BAA}"/>
          </ac:spMkLst>
        </pc:spChg>
        <pc:spChg chg="add mod">
          <ac:chgData name="Jonathan Neo" userId="499c2d3d-ce76-4636-8e86-6622b1f40b7d" providerId="ADAL" clId="{61F588B5-3371-4D11-B4A8-2670D27C83A8}" dt="2020-05-22T01:42:08.862" v="3657" actId="1076"/>
          <ac:spMkLst>
            <pc:docMk/>
            <pc:sldMk cId="2438368749" sldId="905"/>
            <ac:spMk id="36" creationId="{B266AD96-D080-4170-8368-04C587A5E081}"/>
          </ac:spMkLst>
        </pc:spChg>
        <pc:spChg chg="del">
          <ac:chgData name="Jonathan Neo" userId="499c2d3d-ce76-4636-8e86-6622b1f40b7d" providerId="ADAL" clId="{61F588B5-3371-4D11-B4A8-2670D27C83A8}" dt="2020-05-22T01:30:17.041" v="3217" actId="478"/>
          <ac:spMkLst>
            <pc:docMk/>
            <pc:sldMk cId="2438368749" sldId="905"/>
            <ac:spMk id="42" creationId="{6C28F11D-B363-4E2E-93D1-697687565632}"/>
          </ac:spMkLst>
        </pc:spChg>
        <pc:grpChg chg="add del mod">
          <ac:chgData name="Jonathan Neo" userId="499c2d3d-ce76-4636-8e86-6622b1f40b7d" providerId="ADAL" clId="{61F588B5-3371-4D11-B4A8-2670D27C83A8}" dt="2020-05-22T01:40:21.812" v="3560" actId="165"/>
          <ac:grpSpMkLst>
            <pc:docMk/>
            <pc:sldMk cId="2438368749" sldId="905"/>
            <ac:grpSpMk id="15" creationId="{70679AE1-79DB-4290-812E-F3047FD8E9B6}"/>
          </ac:grpSpMkLst>
        </pc:grpChg>
        <pc:grpChg chg="add del mod">
          <ac:chgData name="Jonathan Neo" userId="499c2d3d-ce76-4636-8e86-6622b1f40b7d" providerId="ADAL" clId="{61F588B5-3371-4D11-B4A8-2670D27C83A8}" dt="2020-05-22T01:40:36.027" v="3562" actId="165"/>
          <ac:grpSpMkLst>
            <pc:docMk/>
            <pc:sldMk cId="2438368749" sldId="905"/>
            <ac:grpSpMk id="16" creationId="{61D22B4B-F5F0-46C6-9C89-50E18DAC7320}"/>
          </ac:grpSpMkLst>
        </pc:grpChg>
        <pc:grpChg chg="add mod">
          <ac:chgData name="Jonathan Neo" userId="499c2d3d-ce76-4636-8e86-6622b1f40b7d" providerId="ADAL" clId="{61F588B5-3371-4D11-B4A8-2670D27C83A8}" dt="2020-05-22T01:41:22.633" v="3589" actId="1076"/>
          <ac:grpSpMkLst>
            <pc:docMk/>
            <pc:sldMk cId="2438368749" sldId="905"/>
            <ac:grpSpMk id="20" creationId="{E03FB6D5-9668-46F2-9DAF-2E96FB845A52}"/>
          </ac:grpSpMkLst>
        </pc:grpChg>
        <pc:grpChg chg="add mod">
          <ac:chgData name="Jonathan Neo" userId="499c2d3d-ce76-4636-8e86-6622b1f40b7d" providerId="ADAL" clId="{61F588B5-3371-4D11-B4A8-2670D27C83A8}" dt="2020-05-22T01:41:20.045" v="3588" actId="1076"/>
          <ac:grpSpMkLst>
            <pc:docMk/>
            <pc:sldMk cId="2438368749" sldId="905"/>
            <ac:grpSpMk id="21" creationId="{A925292B-8C15-4DE0-A3D5-303B1AA4228C}"/>
          </ac:grpSpMkLst>
        </pc:grpChg>
        <pc:picChg chg="add mod topLvl">
          <ac:chgData name="Jonathan Neo" userId="499c2d3d-ce76-4636-8e86-6622b1f40b7d" providerId="ADAL" clId="{61F588B5-3371-4D11-B4A8-2670D27C83A8}" dt="2020-05-22T01:41:08.968" v="3585" actId="164"/>
          <ac:picMkLst>
            <pc:docMk/>
            <pc:sldMk cId="2438368749" sldId="905"/>
            <ac:picMk id="3" creationId="{2935A3AF-C0FB-4E90-A9A5-509D8C42E0DF}"/>
          </ac:picMkLst>
        </pc:picChg>
        <pc:picChg chg="add mod topLvl">
          <ac:chgData name="Jonathan Neo" userId="499c2d3d-ce76-4636-8e86-6622b1f40b7d" providerId="ADAL" clId="{61F588B5-3371-4D11-B4A8-2670D27C83A8}" dt="2020-05-22T01:41:05.668" v="3584" actId="164"/>
          <ac:picMkLst>
            <pc:docMk/>
            <pc:sldMk cId="2438368749" sldId="905"/>
            <ac:picMk id="6" creationId="{B632D95A-12A5-4F56-8111-E3818D849CC9}"/>
          </ac:picMkLst>
        </pc:picChg>
        <pc:picChg chg="add mod topLvl">
          <ac:chgData name="Jonathan Neo" userId="499c2d3d-ce76-4636-8e86-6622b1f40b7d" providerId="ADAL" clId="{61F588B5-3371-4D11-B4A8-2670D27C83A8}" dt="2020-05-22T01:41:08.968" v="3585" actId="164"/>
          <ac:picMkLst>
            <pc:docMk/>
            <pc:sldMk cId="2438368749" sldId="905"/>
            <ac:picMk id="8" creationId="{7901B8E3-F068-495E-A94E-349A6694AB52}"/>
          </ac:picMkLst>
        </pc:picChg>
        <pc:picChg chg="add mod topLvl modCrop">
          <ac:chgData name="Jonathan Neo" userId="499c2d3d-ce76-4636-8e86-6622b1f40b7d" providerId="ADAL" clId="{61F588B5-3371-4D11-B4A8-2670D27C83A8}" dt="2020-05-22T01:41:05.668" v="3584" actId="164"/>
          <ac:picMkLst>
            <pc:docMk/>
            <pc:sldMk cId="2438368749" sldId="905"/>
            <ac:picMk id="10" creationId="{1DDBE106-AA80-4865-8766-07B196167137}"/>
          </ac:picMkLst>
        </pc:picChg>
        <pc:picChg chg="add mod">
          <ac:chgData name="Jonathan Neo" userId="499c2d3d-ce76-4636-8e86-6622b1f40b7d" providerId="ADAL" clId="{61F588B5-3371-4D11-B4A8-2670D27C83A8}" dt="2020-05-22T03:54:08.735" v="3692" actId="554"/>
          <ac:picMkLst>
            <pc:docMk/>
            <pc:sldMk cId="2438368749" sldId="905"/>
            <ac:picMk id="13" creationId="{AB213C31-00A8-43A9-B591-DD4BFD5043A4}"/>
          </ac:picMkLst>
        </pc:picChg>
        <pc:picChg chg="add mod">
          <ac:chgData name="Jonathan Neo" userId="499c2d3d-ce76-4636-8e86-6622b1f40b7d" providerId="ADAL" clId="{61F588B5-3371-4D11-B4A8-2670D27C83A8}" dt="2020-05-22T03:54:08.735" v="3692" actId="554"/>
          <ac:picMkLst>
            <pc:docMk/>
            <pc:sldMk cId="2438368749" sldId="905"/>
            <ac:picMk id="14" creationId="{A4F5DBBC-725E-43AA-B2A6-A801F1BA6DB8}"/>
          </ac:picMkLst>
        </pc:picChg>
        <pc:cxnChg chg="del">
          <ac:chgData name="Jonathan Neo" userId="499c2d3d-ce76-4636-8e86-6622b1f40b7d" providerId="ADAL" clId="{61F588B5-3371-4D11-B4A8-2670D27C83A8}" dt="2020-05-22T01:30:17.041" v="3217" actId="478"/>
          <ac:cxnSpMkLst>
            <pc:docMk/>
            <pc:sldMk cId="2438368749" sldId="905"/>
            <ac:cxnSpMk id="7" creationId="{B3C0D459-AEFF-4419-8947-AD2D2F268C79}"/>
          </ac:cxnSpMkLst>
        </pc:cxnChg>
        <pc:cxnChg chg="del">
          <ac:chgData name="Jonathan Neo" userId="499c2d3d-ce76-4636-8e86-6622b1f40b7d" providerId="ADAL" clId="{61F588B5-3371-4D11-B4A8-2670D27C83A8}" dt="2020-05-22T01:30:17.041" v="3217" actId="478"/>
          <ac:cxnSpMkLst>
            <pc:docMk/>
            <pc:sldMk cId="2438368749" sldId="905"/>
            <ac:cxnSpMk id="9" creationId="{7782083E-68C2-4047-929D-1E4E43BE6503}"/>
          </ac:cxnSpMkLst>
        </pc:cxnChg>
        <pc:cxnChg chg="del">
          <ac:chgData name="Jonathan Neo" userId="499c2d3d-ce76-4636-8e86-6622b1f40b7d" providerId="ADAL" clId="{61F588B5-3371-4D11-B4A8-2670D27C83A8}" dt="2020-05-22T01:30:17.041" v="3217" actId="478"/>
          <ac:cxnSpMkLst>
            <pc:docMk/>
            <pc:sldMk cId="2438368749" sldId="905"/>
            <ac:cxnSpMk id="17" creationId="{45C5F71D-F717-43EC-8EA3-43D446166099}"/>
          </ac:cxnSpMkLst>
        </pc:cxnChg>
        <pc:cxnChg chg="del">
          <ac:chgData name="Jonathan Neo" userId="499c2d3d-ce76-4636-8e86-6622b1f40b7d" providerId="ADAL" clId="{61F588B5-3371-4D11-B4A8-2670D27C83A8}" dt="2020-05-22T01:30:17.041" v="3217" actId="478"/>
          <ac:cxnSpMkLst>
            <pc:docMk/>
            <pc:sldMk cId="2438368749" sldId="905"/>
            <ac:cxnSpMk id="18" creationId="{BAD92844-F977-4818-8499-149E4A219A05}"/>
          </ac:cxnSpMkLst>
        </pc:cxnChg>
        <pc:cxnChg chg="del">
          <ac:chgData name="Jonathan Neo" userId="499c2d3d-ce76-4636-8e86-6622b1f40b7d" providerId="ADAL" clId="{61F588B5-3371-4D11-B4A8-2670D27C83A8}" dt="2020-05-22T01:30:17.041" v="3217" actId="478"/>
          <ac:cxnSpMkLst>
            <pc:docMk/>
            <pc:sldMk cId="2438368749" sldId="905"/>
            <ac:cxnSpMk id="19" creationId="{29C686C7-E36D-486D-87BE-1A9B19F438C9}"/>
          </ac:cxnSpMkLst>
        </pc:cxnChg>
        <pc:cxnChg chg="del">
          <ac:chgData name="Jonathan Neo" userId="499c2d3d-ce76-4636-8e86-6622b1f40b7d" providerId="ADAL" clId="{61F588B5-3371-4D11-B4A8-2670D27C83A8}" dt="2020-05-22T01:30:17.041" v="3217" actId="478"/>
          <ac:cxnSpMkLst>
            <pc:docMk/>
            <pc:sldMk cId="2438368749" sldId="905"/>
            <ac:cxnSpMk id="22" creationId="{DEA6B8EF-15F8-4599-90AB-68EB4B0A3A73}"/>
          </ac:cxnSpMkLst>
        </pc:cxnChg>
        <pc:cxnChg chg="del">
          <ac:chgData name="Jonathan Neo" userId="499c2d3d-ce76-4636-8e86-6622b1f40b7d" providerId="ADAL" clId="{61F588B5-3371-4D11-B4A8-2670D27C83A8}" dt="2020-05-22T01:30:17.041" v="3217" actId="478"/>
          <ac:cxnSpMkLst>
            <pc:docMk/>
            <pc:sldMk cId="2438368749" sldId="905"/>
            <ac:cxnSpMk id="33" creationId="{0D4BDD3C-0271-46DA-9FDF-405E948AEDEC}"/>
          </ac:cxnSpMkLst>
        </pc:cxnChg>
      </pc:sldChg>
    </pc:docChg>
  </pc:docChgLst>
  <pc:docChgLst>
    <pc:chgData name="Jonathan Neo" userId="7ec93efd-812d-40d8-901a-7d363e22a35d" providerId="ADAL" clId="{1E93A145-7A40-4D3A-AF3E-B4A077CF4E89}"/>
    <pc:docChg chg="undo custSel addSld delSld modSld sldOrd">
      <pc:chgData name="Jonathan Neo" userId="7ec93efd-812d-40d8-901a-7d363e22a35d" providerId="ADAL" clId="{1E93A145-7A40-4D3A-AF3E-B4A077CF4E89}" dt="2020-07-25T09:55:03.126" v="4029" actId="20577"/>
      <pc:docMkLst>
        <pc:docMk/>
      </pc:docMkLst>
      <pc:sldChg chg="modSp mod">
        <pc:chgData name="Jonathan Neo" userId="7ec93efd-812d-40d8-901a-7d363e22a35d" providerId="ADAL" clId="{1E93A145-7A40-4D3A-AF3E-B4A077CF4E89}" dt="2020-07-20T14:36:13.627" v="43" actId="20577"/>
        <pc:sldMkLst>
          <pc:docMk/>
          <pc:sldMk cId="2274277515" sldId="880"/>
        </pc:sldMkLst>
        <pc:spChg chg="mod">
          <ac:chgData name="Jonathan Neo" userId="7ec93efd-812d-40d8-901a-7d363e22a35d" providerId="ADAL" clId="{1E93A145-7A40-4D3A-AF3E-B4A077CF4E89}" dt="2020-07-20T14:36:13.627" v="43" actId="20577"/>
          <ac:spMkLst>
            <pc:docMk/>
            <pc:sldMk cId="2274277515" sldId="880"/>
            <ac:spMk id="4" creationId="{714907C9-4DB3-4FEA-B47F-5BE57F763E73}"/>
          </ac:spMkLst>
        </pc:spChg>
      </pc:sldChg>
      <pc:sldChg chg="new del">
        <pc:chgData name="Jonathan Neo" userId="7ec93efd-812d-40d8-901a-7d363e22a35d" providerId="ADAL" clId="{1E93A145-7A40-4D3A-AF3E-B4A077CF4E89}" dt="2020-07-20T14:33:27.427" v="2" actId="47"/>
        <pc:sldMkLst>
          <pc:docMk/>
          <pc:sldMk cId="72641306" sldId="883"/>
        </pc:sldMkLst>
      </pc:sldChg>
      <pc:sldChg chg="addSp delSp modSp new mod ord addAnim delAnim modAnim">
        <pc:chgData name="Jonathan Neo" userId="7ec93efd-812d-40d8-901a-7d363e22a35d" providerId="ADAL" clId="{1E93A145-7A40-4D3A-AF3E-B4A077CF4E89}" dt="2020-07-25T09:55:03.126" v="4029" actId="20577"/>
        <pc:sldMkLst>
          <pc:docMk/>
          <pc:sldMk cId="3152322380" sldId="883"/>
        </pc:sldMkLst>
        <pc:spChg chg="del">
          <ac:chgData name="Jonathan Neo" userId="7ec93efd-812d-40d8-901a-7d363e22a35d" providerId="ADAL" clId="{1E93A145-7A40-4D3A-AF3E-B4A077CF4E89}" dt="2020-07-20T14:33:36.299" v="6" actId="478"/>
          <ac:spMkLst>
            <pc:docMk/>
            <pc:sldMk cId="3152322380" sldId="883"/>
            <ac:spMk id="2" creationId="{704CE00C-A8DB-4A0D-96A3-810B28A29F2D}"/>
          </ac:spMkLst>
        </pc:spChg>
        <pc:spChg chg="mod">
          <ac:chgData name="Jonathan Neo" userId="7ec93efd-812d-40d8-901a-7d363e22a35d" providerId="ADAL" clId="{1E93A145-7A40-4D3A-AF3E-B4A077CF4E89}" dt="2020-07-25T09:53:27.406" v="3881" actId="20577"/>
          <ac:spMkLst>
            <pc:docMk/>
            <pc:sldMk cId="3152322380" sldId="883"/>
            <ac:spMk id="3" creationId="{3A5DB981-7B64-400D-8A5B-5E33C2252EA8}"/>
          </ac:spMkLst>
        </pc:spChg>
        <pc:spChg chg="mod">
          <ac:chgData name="Jonathan Neo" userId="7ec93efd-812d-40d8-901a-7d363e22a35d" providerId="ADAL" clId="{1E93A145-7A40-4D3A-AF3E-B4A077CF4E89}" dt="2020-07-20T15:42:09.767" v="1065" actId="962"/>
          <ac:spMkLst>
            <pc:docMk/>
            <pc:sldMk cId="3152322380" sldId="883"/>
            <ac:spMk id="4" creationId="{43921800-9BE0-48E9-96E1-53F6000E696C}"/>
          </ac:spMkLst>
        </pc:spChg>
        <pc:spChg chg="add del mod">
          <ac:chgData name="Jonathan Neo" userId="7ec93efd-812d-40d8-901a-7d363e22a35d" providerId="ADAL" clId="{1E93A145-7A40-4D3A-AF3E-B4A077CF4E89}" dt="2020-07-20T14:44:03.805" v="189" actId="478"/>
          <ac:spMkLst>
            <pc:docMk/>
            <pc:sldMk cId="3152322380" sldId="883"/>
            <ac:spMk id="10" creationId="{775DCA6B-12DC-43A1-B449-0DB4E8F92FA3}"/>
          </ac:spMkLst>
        </pc:spChg>
        <pc:spChg chg="add del mod ord">
          <ac:chgData name="Jonathan Neo" userId="7ec93efd-812d-40d8-901a-7d363e22a35d" providerId="ADAL" clId="{1E93A145-7A40-4D3A-AF3E-B4A077CF4E89}" dt="2020-07-20T14:50:55.111" v="291" actId="478"/>
          <ac:spMkLst>
            <pc:docMk/>
            <pc:sldMk cId="3152322380" sldId="883"/>
            <ac:spMk id="11" creationId="{AA1050BA-CBE8-456C-8BC1-CBFBC774EB83}"/>
          </ac:spMkLst>
        </pc:spChg>
        <pc:spChg chg="add mod">
          <ac:chgData name="Jonathan Neo" userId="7ec93efd-812d-40d8-901a-7d363e22a35d" providerId="ADAL" clId="{1E93A145-7A40-4D3A-AF3E-B4A077CF4E89}" dt="2020-07-20T15:51:11.905" v="1661" actId="1037"/>
          <ac:spMkLst>
            <pc:docMk/>
            <pc:sldMk cId="3152322380" sldId="883"/>
            <ac:spMk id="16" creationId="{8921417A-A091-4E4F-B9BD-E6E6262EC6F3}"/>
          </ac:spMkLst>
        </pc:spChg>
        <pc:spChg chg="add mod">
          <ac:chgData name="Jonathan Neo" userId="7ec93efd-812d-40d8-901a-7d363e22a35d" providerId="ADAL" clId="{1E93A145-7A40-4D3A-AF3E-B4A077CF4E89}" dt="2020-07-20T15:51:22.986" v="1683" actId="1037"/>
          <ac:spMkLst>
            <pc:docMk/>
            <pc:sldMk cId="3152322380" sldId="883"/>
            <ac:spMk id="20" creationId="{0F5E0E3B-86F4-4472-B952-F87F53671DC4}"/>
          </ac:spMkLst>
        </pc:spChg>
        <pc:spChg chg="add mod">
          <ac:chgData name="Jonathan Neo" userId="7ec93efd-812d-40d8-901a-7d363e22a35d" providerId="ADAL" clId="{1E93A145-7A40-4D3A-AF3E-B4A077CF4E89}" dt="2020-07-20T15:57:18.411" v="1945" actId="1037"/>
          <ac:spMkLst>
            <pc:docMk/>
            <pc:sldMk cId="3152322380" sldId="883"/>
            <ac:spMk id="28" creationId="{030619F2-8CDF-4AC2-939B-0CFC175B24E2}"/>
          </ac:spMkLst>
        </pc:spChg>
        <pc:spChg chg="add mod">
          <ac:chgData name="Jonathan Neo" userId="7ec93efd-812d-40d8-901a-7d363e22a35d" providerId="ADAL" clId="{1E93A145-7A40-4D3A-AF3E-B4A077CF4E89}" dt="2020-07-20T15:56:49.100" v="1923" actId="1037"/>
          <ac:spMkLst>
            <pc:docMk/>
            <pc:sldMk cId="3152322380" sldId="883"/>
            <ac:spMk id="40" creationId="{591C4F42-55B4-4185-83A4-836B55741919}"/>
          </ac:spMkLst>
        </pc:spChg>
        <pc:spChg chg="add mod">
          <ac:chgData name="Jonathan Neo" userId="7ec93efd-812d-40d8-901a-7d363e22a35d" providerId="ADAL" clId="{1E93A145-7A40-4D3A-AF3E-B4A077CF4E89}" dt="2020-07-25T09:55:03.126" v="4029" actId="20577"/>
          <ac:spMkLst>
            <pc:docMk/>
            <pc:sldMk cId="3152322380" sldId="883"/>
            <ac:spMk id="45" creationId="{E309AF87-6C90-431C-84E2-0FBA61F65ECA}"/>
          </ac:spMkLst>
        </pc:spChg>
        <pc:spChg chg="add mod">
          <ac:chgData name="Jonathan Neo" userId="7ec93efd-812d-40d8-901a-7d363e22a35d" providerId="ADAL" clId="{1E93A145-7A40-4D3A-AF3E-B4A077CF4E89}" dt="2020-07-20T15:42:09.767" v="1065" actId="962"/>
          <ac:spMkLst>
            <pc:docMk/>
            <pc:sldMk cId="3152322380" sldId="883"/>
            <ac:spMk id="47" creationId="{06DE25CE-2F4C-4512-ADFB-14CEB14515A6}"/>
          </ac:spMkLst>
        </pc:spChg>
        <pc:spChg chg="add mod">
          <ac:chgData name="Jonathan Neo" userId="7ec93efd-812d-40d8-901a-7d363e22a35d" providerId="ADAL" clId="{1E93A145-7A40-4D3A-AF3E-B4A077CF4E89}" dt="2020-07-20T15:57:18.411" v="1945" actId="1037"/>
          <ac:spMkLst>
            <pc:docMk/>
            <pc:sldMk cId="3152322380" sldId="883"/>
            <ac:spMk id="51" creationId="{B761ADAF-3FF5-4DB8-9EB3-CE3E39F9CC57}"/>
          </ac:spMkLst>
        </pc:spChg>
        <pc:spChg chg="add mod">
          <ac:chgData name="Jonathan Neo" userId="7ec93efd-812d-40d8-901a-7d363e22a35d" providerId="ADAL" clId="{1E93A145-7A40-4D3A-AF3E-B4A077CF4E89}" dt="2020-07-20T15:56:49.100" v="1923" actId="1037"/>
          <ac:spMkLst>
            <pc:docMk/>
            <pc:sldMk cId="3152322380" sldId="883"/>
            <ac:spMk id="59" creationId="{0194736B-FBDB-47AD-BBA7-7B1DEA4FE9A2}"/>
          </ac:spMkLst>
        </pc:spChg>
        <pc:spChg chg="add mod">
          <ac:chgData name="Jonathan Neo" userId="7ec93efd-812d-40d8-901a-7d363e22a35d" providerId="ADAL" clId="{1E93A145-7A40-4D3A-AF3E-B4A077CF4E89}" dt="2020-07-20T15:57:18.411" v="1945" actId="1037"/>
          <ac:spMkLst>
            <pc:docMk/>
            <pc:sldMk cId="3152322380" sldId="883"/>
            <ac:spMk id="65" creationId="{8B76476C-DBA0-4F9F-AC66-7A3CDA269952}"/>
          </ac:spMkLst>
        </pc:spChg>
        <pc:spChg chg="add mod">
          <ac:chgData name="Jonathan Neo" userId="7ec93efd-812d-40d8-901a-7d363e22a35d" providerId="ADAL" clId="{1E93A145-7A40-4D3A-AF3E-B4A077CF4E89}" dt="2020-07-20T15:56:49.100" v="1923" actId="1037"/>
          <ac:spMkLst>
            <pc:docMk/>
            <pc:sldMk cId="3152322380" sldId="883"/>
            <ac:spMk id="79" creationId="{97A42F8A-3EF2-4CED-AB9C-D593BD442195}"/>
          </ac:spMkLst>
        </pc:spChg>
        <pc:spChg chg="add mod">
          <ac:chgData name="Jonathan Neo" userId="7ec93efd-812d-40d8-901a-7d363e22a35d" providerId="ADAL" clId="{1E93A145-7A40-4D3A-AF3E-B4A077CF4E89}" dt="2020-07-20T15:57:18.411" v="1945" actId="1037"/>
          <ac:spMkLst>
            <pc:docMk/>
            <pc:sldMk cId="3152322380" sldId="883"/>
            <ac:spMk id="83" creationId="{BF88ADAA-7EB8-459C-A1C5-DE85F05E0773}"/>
          </ac:spMkLst>
        </pc:spChg>
        <pc:spChg chg="add del mod">
          <ac:chgData name="Jonathan Neo" userId="7ec93efd-812d-40d8-901a-7d363e22a35d" providerId="ADAL" clId="{1E93A145-7A40-4D3A-AF3E-B4A077CF4E89}" dt="2020-07-20T16:01:05.324" v="2195" actId="20577"/>
          <ac:spMkLst>
            <pc:docMk/>
            <pc:sldMk cId="3152322380" sldId="883"/>
            <ac:spMk id="95" creationId="{29882C2F-034B-4E45-AEA2-2DEB5489E307}"/>
          </ac:spMkLst>
        </pc:spChg>
        <pc:spChg chg="add mod">
          <ac:chgData name="Jonathan Neo" userId="7ec93efd-812d-40d8-901a-7d363e22a35d" providerId="ADAL" clId="{1E93A145-7A40-4D3A-AF3E-B4A077CF4E89}" dt="2020-07-20T16:01:25.879" v="2204" actId="14100"/>
          <ac:spMkLst>
            <pc:docMk/>
            <pc:sldMk cId="3152322380" sldId="883"/>
            <ac:spMk id="96" creationId="{EF5CB665-BC50-4612-B1A4-18D3C0FCFAB4}"/>
          </ac:spMkLst>
        </pc:spChg>
        <pc:spChg chg="add del">
          <ac:chgData name="Jonathan Neo" userId="7ec93efd-812d-40d8-901a-7d363e22a35d" providerId="ADAL" clId="{1E93A145-7A40-4D3A-AF3E-B4A077CF4E89}" dt="2020-07-20T16:06:27.740" v="2507" actId="22"/>
          <ac:spMkLst>
            <pc:docMk/>
            <pc:sldMk cId="3152322380" sldId="883"/>
            <ac:spMk id="98" creationId="{78FE6149-E7C2-4238-A68F-1FEC2C76095D}"/>
          </ac:spMkLst>
        </pc:spChg>
        <pc:graphicFrameChg chg="add mod modGraphic">
          <ac:chgData name="Jonathan Neo" userId="7ec93efd-812d-40d8-901a-7d363e22a35d" providerId="ADAL" clId="{1E93A145-7A40-4D3A-AF3E-B4A077CF4E89}" dt="2020-07-20T15:57:10.509" v="1932" actId="14734"/>
          <ac:graphicFrameMkLst>
            <pc:docMk/>
            <pc:sldMk cId="3152322380" sldId="883"/>
            <ac:graphicFrameMk id="2" creationId="{49A2C3D2-9D39-4431-AF25-D2D12D4BC084}"/>
          </ac:graphicFrameMkLst>
        </pc:graphicFrameChg>
        <pc:graphicFrameChg chg="add mod ord modGraphic">
          <ac:chgData name="Jonathan Neo" userId="7ec93efd-812d-40d8-901a-7d363e22a35d" providerId="ADAL" clId="{1E93A145-7A40-4D3A-AF3E-B4A077CF4E89}" dt="2020-07-20T16:03:34.057" v="2439" actId="13926"/>
          <ac:graphicFrameMkLst>
            <pc:docMk/>
            <pc:sldMk cId="3152322380" sldId="883"/>
            <ac:graphicFrameMk id="22" creationId="{20FCA5F3-D0D8-4A58-A1A5-6D28955E86C6}"/>
          </ac:graphicFrameMkLst>
        </pc:graphicFrameChg>
        <pc:graphicFrameChg chg="add mod modGraphic">
          <ac:chgData name="Jonathan Neo" userId="7ec93efd-812d-40d8-901a-7d363e22a35d" providerId="ADAL" clId="{1E93A145-7A40-4D3A-AF3E-B4A077CF4E89}" dt="2020-07-21T00:41:44.755" v="3476" actId="20577"/>
          <ac:graphicFrameMkLst>
            <pc:docMk/>
            <pc:sldMk cId="3152322380" sldId="883"/>
            <ac:graphicFrameMk id="30" creationId="{8FDA84EB-9709-413F-B9A8-2C0728F5B977}"/>
          </ac:graphicFrameMkLst>
        </pc:graphicFrameChg>
        <pc:graphicFrameChg chg="add mod modGraphic">
          <ac:chgData name="Jonathan Neo" userId="7ec93efd-812d-40d8-901a-7d363e22a35d" providerId="ADAL" clId="{1E93A145-7A40-4D3A-AF3E-B4A077CF4E89}" dt="2020-07-23T01:41:25.510" v="3811" actId="20577"/>
          <ac:graphicFrameMkLst>
            <pc:docMk/>
            <pc:sldMk cId="3152322380" sldId="883"/>
            <ac:graphicFrameMk id="32" creationId="{14931FB5-A78B-4DC8-8762-875CBDF51806}"/>
          </ac:graphicFrameMkLst>
        </pc:graphicFrameChg>
        <pc:graphicFrameChg chg="add mod modGraphic">
          <ac:chgData name="Jonathan Neo" userId="7ec93efd-812d-40d8-901a-7d363e22a35d" providerId="ADAL" clId="{1E93A145-7A40-4D3A-AF3E-B4A077CF4E89}" dt="2020-07-21T08:01:13.263" v="3560" actId="20577"/>
          <ac:graphicFrameMkLst>
            <pc:docMk/>
            <pc:sldMk cId="3152322380" sldId="883"/>
            <ac:graphicFrameMk id="44" creationId="{74AA6F13-154C-4802-821C-1FDF2017A411}"/>
          </ac:graphicFrameMkLst>
        </pc:graphicFrameChg>
        <pc:graphicFrameChg chg="add mod ord modGraphic">
          <ac:chgData name="Jonathan Neo" userId="7ec93efd-812d-40d8-901a-7d363e22a35d" providerId="ADAL" clId="{1E93A145-7A40-4D3A-AF3E-B4A077CF4E89}" dt="2020-07-21T00:41:54.670" v="3481" actId="13926"/>
          <ac:graphicFrameMkLst>
            <pc:docMk/>
            <pc:sldMk cId="3152322380" sldId="883"/>
            <ac:graphicFrameMk id="55" creationId="{B22A4437-BE8F-4286-A88E-2E71295FB83F}"/>
          </ac:graphicFrameMkLst>
        </pc:graphicFrameChg>
        <pc:graphicFrameChg chg="add mod modGraphic">
          <ac:chgData name="Jonathan Neo" userId="7ec93efd-812d-40d8-901a-7d363e22a35d" providerId="ADAL" clId="{1E93A145-7A40-4D3A-AF3E-B4A077CF4E89}" dt="2020-07-20T16:20:19.045" v="3201" actId="20577"/>
          <ac:graphicFrameMkLst>
            <pc:docMk/>
            <pc:sldMk cId="3152322380" sldId="883"/>
            <ac:graphicFrameMk id="61" creationId="{C1A68CE5-C30C-467D-920D-CA3B44DE651E}"/>
          </ac:graphicFrameMkLst>
        </pc:graphicFrameChg>
        <pc:graphicFrameChg chg="add mod modGraphic">
          <ac:chgData name="Jonathan Neo" userId="7ec93efd-812d-40d8-901a-7d363e22a35d" providerId="ADAL" clId="{1E93A145-7A40-4D3A-AF3E-B4A077CF4E89}" dt="2020-07-20T16:20:15.661" v="3199" actId="20577"/>
          <ac:graphicFrameMkLst>
            <pc:docMk/>
            <pc:sldMk cId="3152322380" sldId="883"/>
            <ac:graphicFrameMk id="71" creationId="{1BEAF4D9-77C3-4D86-9D4C-438CE95433DF}"/>
          </ac:graphicFrameMkLst>
        </pc:graphicFrameChg>
        <pc:graphicFrameChg chg="add mod modGraphic">
          <ac:chgData name="Jonathan Neo" userId="7ec93efd-812d-40d8-901a-7d363e22a35d" providerId="ADAL" clId="{1E93A145-7A40-4D3A-AF3E-B4A077CF4E89}" dt="2020-07-20T16:04:14.046" v="2453" actId="1036"/>
          <ac:graphicFrameMkLst>
            <pc:docMk/>
            <pc:sldMk cId="3152322380" sldId="883"/>
            <ac:graphicFrameMk id="75" creationId="{EDE2FC08-CDB0-4D17-886E-DFB820BDFA56}"/>
          </ac:graphicFrameMkLst>
        </pc:graphicFrameChg>
        <pc:graphicFrameChg chg="add mod modGraphic">
          <ac:chgData name="Jonathan Neo" userId="7ec93efd-812d-40d8-901a-7d363e22a35d" providerId="ADAL" clId="{1E93A145-7A40-4D3A-AF3E-B4A077CF4E89}" dt="2020-07-23T15:11:53.361" v="3869" actId="20577"/>
          <ac:graphicFrameMkLst>
            <pc:docMk/>
            <pc:sldMk cId="3152322380" sldId="883"/>
            <ac:graphicFrameMk id="87" creationId="{FC552536-B37F-44E6-9958-93DDA03C8070}"/>
          </ac:graphicFrameMkLst>
        </pc:graphicFrameChg>
        <pc:graphicFrameChg chg="add mod modGraphic">
          <ac:chgData name="Jonathan Neo" userId="7ec93efd-812d-40d8-901a-7d363e22a35d" providerId="ADAL" clId="{1E93A145-7A40-4D3A-AF3E-B4A077CF4E89}" dt="2020-07-20T16:04:14.046" v="2453" actId="1036"/>
          <ac:graphicFrameMkLst>
            <pc:docMk/>
            <pc:sldMk cId="3152322380" sldId="883"/>
            <ac:graphicFrameMk id="91" creationId="{F9E01A4E-8DB1-4036-BA01-8605C9FED1E5}"/>
          </ac:graphicFrameMkLst>
        </pc:graphicFrameChg>
        <pc:picChg chg="add mod">
          <ac:chgData name="Jonathan Neo" userId="7ec93efd-812d-40d8-901a-7d363e22a35d" providerId="ADAL" clId="{1E93A145-7A40-4D3A-AF3E-B4A077CF4E89}" dt="2020-07-20T15:51:11.905" v="1661" actId="1037"/>
          <ac:picMkLst>
            <pc:docMk/>
            <pc:sldMk cId="3152322380" sldId="883"/>
            <ac:picMk id="6" creationId="{80779E1C-471F-4CCB-9B1A-3EFA63163CF7}"/>
          </ac:picMkLst>
        </pc:picChg>
        <pc:picChg chg="add mod">
          <ac:chgData name="Jonathan Neo" userId="7ec93efd-812d-40d8-901a-7d363e22a35d" providerId="ADAL" clId="{1E93A145-7A40-4D3A-AF3E-B4A077CF4E89}" dt="2020-07-20T15:51:22.986" v="1683" actId="1037"/>
          <ac:picMkLst>
            <pc:docMk/>
            <pc:sldMk cId="3152322380" sldId="883"/>
            <ac:picMk id="24" creationId="{429DCB87-1CB3-42D3-BB91-D1DB342697D6}"/>
          </ac:picMkLst>
        </pc:picChg>
        <pc:picChg chg="add del mod">
          <ac:chgData name="Jonathan Neo" userId="7ec93efd-812d-40d8-901a-7d363e22a35d" providerId="ADAL" clId="{1E93A145-7A40-4D3A-AF3E-B4A077CF4E89}" dt="2020-07-20T15:36:35.122" v="770" actId="478"/>
          <ac:picMkLst>
            <pc:docMk/>
            <pc:sldMk cId="3152322380" sldId="883"/>
            <ac:picMk id="34" creationId="{BB1CB3CF-F6D5-405F-9CEB-7D575692BDC2}"/>
          </ac:picMkLst>
        </pc:picChg>
        <pc:picChg chg="add mod">
          <ac:chgData name="Jonathan Neo" userId="7ec93efd-812d-40d8-901a-7d363e22a35d" providerId="ADAL" clId="{1E93A145-7A40-4D3A-AF3E-B4A077CF4E89}" dt="2020-07-20T15:57:18.411" v="1945" actId="1037"/>
          <ac:picMkLst>
            <pc:docMk/>
            <pc:sldMk cId="3152322380" sldId="883"/>
            <ac:picMk id="36" creationId="{875356DD-5974-474D-B0DE-775EDAECC818}"/>
          </ac:picMkLst>
        </pc:picChg>
        <pc:picChg chg="add mod">
          <ac:chgData name="Jonathan Neo" userId="7ec93efd-812d-40d8-901a-7d363e22a35d" providerId="ADAL" clId="{1E93A145-7A40-4D3A-AF3E-B4A077CF4E89}" dt="2020-07-21T00:35:30.962" v="3463" actId="1076"/>
          <ac:picMkLst>
            <pc:docMk/>
            <pc:sldMk cId="3152322380" sldId="883"/>
            <ac:picMk id="42" creationId="{7C008716-D079-46A4-8291-E5578926D058}"/>
          </ac:picMkLst>
        </pc:picChg>
        <pc:picChg chg="add mod">
          <ac:chgData name="Jonathan Neo" userId="7ec93efd-812d-40d8-901a-7d363e22a35d" providerId="ADAL" clId="{1E93A145-7A40-4D3A-AF3E-B4A077CF4E89}" dt="2020-07-20T15:57:18.411" v="1945" actId="1037"/>
          <ac:picMkLst>
            <pc:docMk/>
            <pc:sldMk cId="3152322380" sldId="883"/>
            <ac:picMk id="53" creationId="{C58A0C4E-6131-4483-9C95-60E5D632DE18}"/>
          </ac:picMkLst>
        </pc:picChg>
        <pc:picChg chg="add mod">
          <ac:chgData name="Jonathan Neo" userId="7ec93efd-812d-40d8-901a-7d363e22a35d" providerId="ADAL" clId="{1E93A145-7A40-4D3A-AF3E-B4A077CF4E89}" dt="2020-07-20T15:56:49.100" v="1923" actId="1037"/>
          <ac:picMkLst>
            <pc:docMk/>
            <pc:sldMk cId="3152322380" sldId="883"/>
            <ac:picMk id="67" creationId="{107859B4-4FC5-4E74-8045-8AFE39BA989F}"/>
          </ac:picMkLst>
        </pc:picChg>
        <pc:picChg chg="add mod">
          <ac:chgData name="Jonathan Neo" userId="7ec93efd-812d-40d8-901a-7d363e22a35d" providerId="ADAL" clId="{1E93A145-7A40-4D3A-AF3E-B4A077CF4E89}" dt="2020-07-20T15:57:18.411" v="1945" actId="1037"/>
          <ac:picMkLst>
            <pc:docMk/>
            <pc:sldMk cId="3152322380" sldId="883"/>
            <ac:picMk id="69" creationId="{147CF81D-AF1B-46F0-94F5-4F6618026B4A}"/>
          </ac:picMkLst>
        </pc:picChg>
        <pc:picChg chg="add mod">
          <ac:chgData name="Jonathan Neo" userId="7ec93efd-812d-40d8-901a-7d363e22a35d" providerId="ADAL" clId="{1E93A145-7A40-4D3A-AF3E-B4A077CF4E89}" dt="2020-07-20T16:04:15.353" v="2459" actId="1036"/>
          <ac:picMkLst>
            <pc:docMk/>
            <pc:sldMk cId="3152322380" sldId="883"/>
            <ac:picMk id="73" creationId="{50D0A743-93B8-4B3A-B926-BF5C1D683B5E}"/>
          </ac:picMkLst>
        </pc:picChg>
        <pc:picChg chg="add mod">
          <ac:chgData name="Jonathan Neo" userId="7ec93efd-812d-40d8-901a-7d363e22a35d" providerId="ADAL" clId="{1E93A145-7A40-4D3A-AF3E-B4A077CF4E89}" dt="2020-07-20T15:57:18.411" v="1945" actId="1037"/>
          <ac:picMkLst>
            <pc:docMk/>
            <pc:sldMk cId="3152322380" sldId="883"/>
            <ac:picMk id="85" creationId="{FB64890A-E9E6-4F77-9D29-66AA89064323}"/>
          </ac:picMkLst>
        </pc:picChg>
        <pc:picChg chg="add mod">
          <ac:chgData name="Jonathan Neo" userId="7ec93efd-812d-40d8-901a-7d363e22a35d" providerId="ADAL" clId="{1E93A145-7A40-4D3A-AF3E-B4A077CF4E89}" dt="2020-07-20T16:04:17.194" v="2465" actId="1036"/>
          <ac:picMkLst>
            <pc:docMk/>
            <pc:sldMk cId="3152322380" sldId="883"/>
            <ac:picMk id="89" creationId="{9E46B7DC-2635-4DDA-9CB2-8F91AAD6622A}"/>
          </ac:picMkLst>
        </pc:picChg>
        <pc:cxnChg chg="add mod">
          <ac:chgData name="Jonathan Neo" userId="7ec93efd-812d-40d8-901a-7d363e22a35d" providerId="ADAL" clId="{1E93A145-7A40-4D3A-AF3E-B4A077CF4E89}" dt="2020-07-20T15:42:09.767" v="1065" actId="962"/>
          <ac:cxnSpMkLst>
            <pc:docMk/>
            <pc:sldMk cId="3152322380" sldId="883"/>
            <ac:cxnSpMk id="8" creationId="{8F5B4857-0C2F-46F0-AEDB-21B3FBFC3CA4}"/>
          </ac:cxnSpMkLst>
        </pc:cxnChg>
        <pc:cxnChg chg="add mod">
          <ac:chgData name="Jonathan Neo" userId="7ec93efd-812d-40d8-901a-7d363e22a35d" providerId="ADAL" clId="{1E93A145-7A40-4D3A-AF3E-B4A077CF4E89}" dt="2020-07-20T15:51:11.905" v="1661" actId="1037"/>
          <ac:cxnSpMkLst>
            <pc:docMk/>
            <pc:sldMk cId="3152322380" sldId="883"/>
            <ac:cxnSpMk id="9" creationId="{39A45709-2BAD-4C4D-B677-368A71F2C9CE}"/>
          </ac:cxnSpMkLst>
        </pc:cxnChg>
        <pc:cxnChg chg="add mod">
          <ac:chgData name="Jonathan Neo" userId="7ec93efd-812d-40d8-901a-7d363e22a35d" providerId="ADAL" clId="{1E93A145-7A40-4D3A-AF3E-B4A077CF4E89}" dt="2020-07-20T15:51:22.986" v="1683" actId="1037"/>
          <ac:cxnSpMkLst>
            <pc:docMk/>
            <pc:sldMk cId="3152322380" sldId="883"/>
            <ac:cxnSpMk id="13" creationId="{74FA420D-CAE0-4442-BF5E-583E8DF9992C}"/>
          </ac:cxnSpMkLst>
        </pc:cxnChg>
        <pc:cxnChg chg="add mod">
          <ac:chgData name="Jonathan Neo" userId="7ec93efd-812d-40d8-901a-7d363e22a35d" providerId="ADAL" clId="{1E93A145-7A40-4D3A-AF3E-B4A077CF4E89}" dt="2020-07-20T15:57:18.411" v="1945" actId="1037"/>
          <ac:cxnSpMkLst>
            <pc:docMk/>
            <pc:sldMk cId="3152322380" sldId="883"/>
            <ac:cxnSpMk id="26" creationId="{A7C0E0FA-06CB-4D29-A9B5-338C4F0152D2}"/>
          </ac:cxnSpMkLst>
        </pc:cxnChg>
        <pc:cxnChg chg="add mod">
          <ac:chgData name="Jonathan Neo" userId="7ec93efd-812d-40d8-901a-7d363e22a35d" providerId="ADAL" clId="{1E93A145-7A40-4D3A-AF3E-B4A077CF4E89}" dt="2020-07-20T15:57:22.358" v="1946" actId="1035"/>
          <ac:cxnSpMkLst>
            <pc:docMk/>
            <pc:sldMk cId="3152322380" sldId="883"/>
            <ac:cxnSpMk id="38" creationId="{9AF50C49-6BD8-4749-95ED-CD9FFB627250}"/>
          </ac:cxnSpMkLst>
        </pc:cxnChg>
        <pc:cxnChg chg="add mod">
          <ac:chgData name="Jonathan Neo" userId="7ec93efd-812d-40d8-901a-7d363e22a35d" providerId="ADAL" clId="{1E93A145-7A40-4D3A-AF3E-B4A077CF4E89}" dt="2020-07-20T15:57:18.411" v="1945" actId="1037"/>
          <ac:cxnSpMkLst>
            <pc:docMk/>
            <pc:sldMk cId="3152322380" sldId="883"/>
            <ac:cxnSpMk id="49" creationId="{010A99B0-119F-4CCB-819A-CB4EF57095E5}"/>
          </ac:cxnSpMkLst>
        </pc:cxnChg>
        <pc:cxnChg chg="add mod">
          <ac:chgData name="Jonathan Neo" userId="7ec93efd-812d-40d8-901a-7d363e22a35d" providerId="ADAL" clId="{1E93A145-7A40-4D3A-AF3E-B4A077CF4E89}" dt="2020-07-20T15:56:49.100" v="1923" actId="1037"/>
          <ac:cxnSpMkLst>
            <pc:docMk/>
            <pc:sldMk cId="3152322380" sldId="883"/>
            <ac:cxnSpMk id="57" creationId="{8999005B-732B-47C0-9281-BB31E9F8106B}"/>
          </ac:cxnSpMkLst>
        </pc:cxnChg>
        <pc:cxnChg chg="add mod">
          <ac:chgData name="Jonathan Neo" userId="7ec93efd-812d-40d8-901a-7d363e22a35d" providerId="ADAL" clId="{1E93A145-7A40-4D3A-AF3E-B4A077CF4E89}" dt="2020-07-20T15:57:18.411" v="1945" actId="1037"/>
          <ac:cxnSpMkLst>
            <pc:docMk/>
            <pc:sldMk cId="3152322380" sldId="883"/>
            <ac:cxnSpMk id="63" creationId="{F54F1F42-DD42-466C-BD72-25E1703C0D9A}"/>
          </ac:cxnSpMkLst>
        </pc:cxnChg>
        <pc:cxnChg chg="add mod">
          <ac:chgData name="Jonathan Neo" userId="7ec93efd-812d-40d8-901a-7d363e22a35d" providerId="ADAL" clId="{1E93A145-7A40-4D3A-AF3E-B4A077CF4E89}" dt="2020-07-20T15:56:49.100" v="1923" actId="1037"/>
          <ac:cxnSpMkLst>
            <pc:docMk/>
            <pc:sldMk cId="3152322380" sldId="883"/>
            <ac:cxnSpMk id="77" creationId="{136545D2-E806-4A21-8BED-BC2FFE178BAF}"/>
          </ac:cxnSpMkLst>
        </pc:cxnChg>
        <pc:cxnChg chg="add mod">
          <ac:chgData name="Jonathan Neo" userId="7ec93efd-812d-40d8-901a-7d363e22a35d" providerId="ADAL" clId="{1E93A145-7A40-4D3A-AF3E-B4A077CF4E89}" dt="2020-07-20T15:57:18.411" v="1945" actId="1037"/>
          <ac:cxnSpMkLst>
            <pc:docMk/>
            <pc:sldMk cId="3152322380" sldId="883"/>
            <ac:cxnSpMk id="81" creationId="{29B10B41-789C-4CE0-97C8-47BFCBC1EBEC}"/>
          </ac:cxnSpMkLst>
        </pc:cxnChg>
        <pc:cxnChg chg="add mod">
          <ac:chgData name="Jonathan Neo" userId="7ec93efd-812d-40d8-901a-7d363e22a35d" providerId="ADAL" clId="{1E93A145-7A40-4D3A-AF3E-B4A077CF4E89}" dt="2020-07-20T16:00:31.202" v="2179" actId="1076"/>
          <ac:cxnSpMkLst>
            <pc:docMk/>
            <pc:sldMk cId="3152322380" sldId="883"/>
            <ac:cxnSpMk id="93" creationId="{4F05D25E-184D-4A1E-A68A-36A224046D00}"/>
          </ac:cxnSpMkLst>
        </pc:cxnChg>
      </pc:sldChg>
      <pc:sldChg chg="addSp delSp modSp add mod">
        <pc:chgData name="Jonathan Neo" userId="7ec93efd-812d-40d8-901a-7d363e22a35d" providerId="ADAL" clId="{1E93A145-7A40-4D3A-AF3E-B4A077CF4E89}" dt="2020-07-22T13:14:04.451" v="3787" actId="1035"/>
        <pc:sldMkLst>
          <pc:docMk/>
          <pc:sldMk cId="2258375062" sldId="884"/>
        </pc:sldMkLst>
        <pc:spChg chg="mod">
          <ac:chgData name="Jonathan Neo" userId="7ec93efd-812d-40d8-901a-7d363e22a35d" providerId="ADAL" clId="{1E93A145-7A40-4D3A-AF3E-B4A077CF4E89}" dt="2020-07-20T16:05:32.889" v="2485" actId="20577"/>
          <ac:spMkLst>
            <pc:docMk/>
            <pc:sldMk cId="2258375062" sldId="884"/>
            <ac:spMk id="3" creationId="{3A5DB981-7B64-400D-8A5B-5E33C2252EA8}"/>
          </ac:spMkLst>
        </pc:spChg>
        <pc:spChg chg="add mod">
          <ac:chgData name="Jonathan Neo" userId="7ec93efd-812d-40d8-901a-7d363e22a35d" providerId="ADAL" clId="{1E93A145-7A40-4D3A-AF3E-B4A077CF4E89}" dt="2020-07-22T07:32:42.561" v="3562" actId="1076"/>
          <ac:spMkLst>
            <pc:docMk/>
            <pc:sldMk cId="2258375062" sldId="884"/>
            <ac:spMk id="6" creationId="{90BB714F-4055-49F3-B081-4EC1F4FF9535}"/>
          </ac:spMkLst>
        </pc:spChg>
        <pc:spChg chg="add mod">
          <ac:chgData name="Jonathan Neo" userId="7ec93efd-812d-40d8-901a-7d363e22a35d" providerId="ADAL" clId="{1E93A145-7A40-4D3A-AF3E-B4A077CF4E89}" dt="2020-07-20T16:09:27.646" v="2919" actId="1076"/>
          <ac:spMkLst>
            <pc:docMk/>
            <pc:sldMk cId="2258375062" sldId="884"/>
            <ac:spMk id="7" creationId="{3CF35C08-BB73-4605-81D3-919C2F5FF546}"/>
          </ac:spMkLst>
        </pc:spChg>
        <pc:spChg chg="add mod">
          <ac:chgData name="Jonathan Neo" userId="7ec93efd-812d-40d8-901a-7d363e22a35d" providerId="ADAL" clId="{1E93A145-7A40-4D3A-AF3E-B4A077CF4E89}" dt="2020-07-20T16:11:40.881" v="3098" actId="1076"/>
          <ac:spMkLst>
            <pc:docMk/>
            <pc:sldMk cId="2258375062" sldId="884"/>
            <ac:spMk id="10" creationId="{E508D4AA-AC38-4B9E-8650-84870A868249}"/>
          </ac:spMkLst>
        </pc:spChg>
        <pc:spChg chg="add mod">
          <ac:chgData name="Jonathan Neo" userId="7ec93efd-812d-40d8-901a-7d363e22a35d" providerId="ADAL" clId="{1E93A145-7A40-4D3A-AF3E-B4A077CF4E89}" dt="2020-07-20T16:07:50.638" v="2712" actId="1076"/>
          <ac:spMkLst>
            <pc:docMk/>
            <pc:sldMk cId="2258375062" sldId="884"/>
            <ac:spMk id="12" creationId="{34D2107C-4059-46FF-AD39-ACD0FDCBDB57}"/>
          </ac:spMkLst>
        </pc:spChg>
        <pc:spChg chg="mod">
          <ac:chgData name="Jonathan Neo" userId="7ec93efd-812d-40d8-901a-7d363e22a35d" providerId="ADAL" clId="{1E93A145-7A40-4D3A-AF3E-B4A077CF4E89}" dt="2020-07-20T16:06:09.206" v="2502" actId="6549"/>
          <ac:spMkLst>
            <pc:docMk/>
            <pc:sldMk cId="2258375062" sldId="884"/>
            <ac:spMk id="16" creationId="{8921417A-A091-4E4F-B9BD-E6E6262EC6F3}"/>
          </ac:spMkLst>
        </pc:spChg>
        <pc:spChg chg="add mod">
          <ac:chgData name="Jonathan Neo" userId="7ec93efd-812d-40d8-901a-7d363e22a35d" providerId="ADAL" clId="{1E93A145-7A40-4D3A-AF3E-B4A077CF4E89}" dt="2020-07-20T16:16:54.728" v="3164" actId="14100"/>
          <ac:spMkLst>
            <pc:docMk/>
            <pc:sldMk cId="2258375062" sldId="884"/>
            <ac:spMk id="17" creationId="{2DFEA19A-6C7E-423E-BD40-948BAF937F28}"/>
          </ac:spMkLst>
        </pc:spChg>
        <pc:spChg chg="add mod">
          <ac:chgData name="Jonathan Neo" userId="7ec93efd-812d-40d8-901a-7d363e22a35d" providerId="ADAL" clId="{1E93A145-7A40-4D3A-AF3E-B4A077CF4E89}" dt="2020-07-20T16:09:49.563" v="2921" actId="1076"/>
          <ac:spMkLst>
            <pc:docMk/>
            <pc:sldMk cId="2258375062" sldId="884"/>
            <ac:spMk id="19" creationId="{7A87125C-C860-489E-8286-4E17DFA1E465}"/>
          </ac:spMkLst>
        </pc:spChg>
        <pc:spChg chg="mod">
          <ac:chgData name="Jonathan Neo" userId="7ec93efd-812d-40d8-901a-7d363e22a35d" providerId="ADAL" clId="{1E93A145-7A40-4D3A-AF3E-B4A077CF4E89}" dt="2020-07-20T16:06:11.657" v="2503" actId="20577"/>
          <ac:spMkLst>
            <pc:docMk/>
            <pc:sldMk cId="2258375062" sldId="884"/>
            <ac:spMk id="20" creationId="{0F5E0E3B-86F4-4472-B952-F87F53671DC4}"/>
          </ac:spMkLst>
        </pc:spChg>
        <pc:spChg chg="add mod">
          <ac:chgData name="Jonathan Neo" userId="7ec93efd-812d-40d8-901a-7d363e22a35d" providerId="ADAL" clId="{1E93A145-7A40-4D3A-AF3E-B4A077CF4E89}" dt="2020-07-22T12:30:26.136" v="3786" actId="20577"/>
          <ac:spMkLst>
            <pc:docMk/>
            <pc:sldMk cId="2258375062" sldId="884"/>
            <ac:spMk id="22" creationId="{84F5CF41-F698-4C05-95BB-6EFBED72AC07}"/>
          </ac:spMkLst>
        </pc:spChg>
        <pc:spChg chg="add mod">
          <ac:chgData name="Jonathan Neo" userId="7ec93efd-812d-40d8-901a-7d363e22a35d" providerId="ADAL" clId="{1E93A145-7A40-4D3A-AF3E-B4A077CF4E89}" dt="2020-07-20T16:11:25.801" v="3096" actId="20577"/>
          <ac:spMkLst>
            <pc:docMk/>
            <pc:sldMk cId="2258375062" sldId="884"/>
            <ac:spMk id="25" creationId="{8945A8AE-F151-44DC-8DA5-5642047FF12E}"/>
          </ac:spMkLst>
        </pc:spChg>
        <pc:spChg chg="add mod">
          <ac:chgData name="Jonathan Neo" userId="7ec93efd-812d-40d8-901a-7d363e22a35d" providerId="ADAL" clId="{1E93A145-7A40-4D3A-AF3E-B4A077CF4E89}" dt="2020-07-20T16:24:01.526" v="3387" actId="20577"/>
          <ac:spMkLst>
            <pc:docMk/>
            <pc:sldMk cId="2258375062" sldId="884"/>
            <ac:spMk id="27" creationId="{2C821AE1-0181-4724-A3CA-360076135331}"/>
          </ac:spMkLst>
        </pc:spChg>
        <pc:spChg chg="del">
          <ac:chgData name="Jonathan Neo" userId="7ec93efd-812d-40d8-901a-7d363e22a35d" providerId="ADAL" clId="{1E93A145-7A40-4D3A-AF3E-B4A077CF4E89}" dt="2020-07-20T16:05:47.950" v="2494" actId="478"/>
          <ac:spMkLst>
            <pc:docMk/>
            <pc:sldMk cId="2258375062" sldId="884"/>
            <ac:spMk id="28" creationId="{030619F2-8CDF-4AC2-939B-0CFC175B24E2}"/>
          </ac:spMkLst>
        </pc:spChg>
        <pc:spChg chg="add mod">
          <ac:chgData name="Jonathan Neo" userId="7ec93efd-812d-40d8-901a-7d363e22a35d" providerId="ADAL" clId="{1E93A145-7A40-4D3A-AF3E-B4A077CF4E89}" dt="2020-07-20T16:22:10.791" v="3233" actId="1076"/>
          <ac:spMkLst>
            <pc:docMk/>
            <pc:sldMk cId="2258375062" sldId="884"/>
            <ac:spMk id="31" creationId="{A2426C1F-40B5-4326-9B49-30BF21CF5074}"/>
          </ac:spMkLst>
        </pc:spChg>
        <pc:spChg chg="del">
          <ac:chgData name="Jonathan Neo" userId="7ec93efd-812d-40d8-901a-7d363e22a35d" providerId="ADAL" clId="{1E93A145-7A40-4D3A-AF3E-B4A077CF4E89}" dt="2020-07-20T16:05:41.855" v="2489" actId="478"/>
          <ac:spMkLst>
            <pc:docMk/>
            <pc:sldMk cId="2258375062" sldId="884"/>
            <ac:spMk id="40" creationId="{591C4F42-55B4-4185-83A4-836B55741919}"/>
          </ac:spMkLst>
        </pc:spChg>
        <pc:spChg chg="del">
          <ac:chgData name="Jonathan Neo" userId="7ec93efd-812d-40d8-901a-7d363e22a35d" providerId="ADAL" clId="{1E93A145-7A40-4D3A-AF3E-B4A077CF4E89}" dt="2020-07-20T16:05:35.321" v="2486" actId="478"/>
          <ac:spMkLst>
            <pc:docMk/>
            <pc:sldMk cId="2258375062" sldId="884"/>
            <ac:spMk id="45" creationId="{E309AF87-6C90-431C-84E2-0FBA61F65ECA}"/>
          </ac:spMkLst>
        </pc:spChg>
        <pc:spChg chg="del">
          <ac:chgData name="Jonathan Neo" userId="7ec93efd-812d-40d8-901a-7d363e22a35d" providerId="ADAL" clId="{1E93A145-7A40-4D3A-AF3E-B4A077CF4E89}" dt="2020-07-20T16:05:36.067" v="2487" actId="478"/>
          <ac:spMkLst>
            <pc:docMk/>
            <pc:sldMk cId="2258375062" sldId="884"/>
            <ac:spMk id="47" creationId="{06DE25CE-2F4C-4512-ADFB-14CEB14515A6}"/>
          </ac:spMkLst>
        </pc:spChg>
        <pc:spChg chg="del">
          <ac:chgData name="Jonathan Neo" userId="7ec93efd-812d-40d8-901a-7d363e22a35d" providerId="ADAL" clId="{1E93A145-7A40-4D3A-AF3E-B4A077CF4E89}" dt="2020-07-20T16:05:47.950" v="2494" actId="478"/>
          <ac:spMkLst>
            <pc:docMk/>
            <pc:sldMk cId="2258375062" sldId="884"/>
            <ac:spMk id="51" creationId="{B761ADAF-3FF5-4DB8-9EB3-CE3E39F9CC57}"/>
          </ac:spMkLst>
        </pc:spChg>
        <pc:spChg chg="del">
          <ac:chgData name="Jonathan Neo" userId="7ec93efd-812d-40d8-901a-7d363e22a35d" providerId="ADAL" clId="{1E93A145-7A40-4D3A-AF3E-B4A077CF4E89}" dt="2020-07-20T16:05:41.855" v="2489" actId="478"/>
          <ac:spMkLst>
            <pc:docMk/>
            <pc:sldMk cId="2258375062" sldId="884"/>
            <ac:spMk id="59" creationId="{0194736B-FBDB-47AD-BBA7-7B1DEA4FE9A2}"/>
          </ac:spMkLst>
        </pc:spChg>
        <pc:spChg chg="del">
          <ac:chgData name="Jonathan Neo" userId="7ec93efd-812d-40d8-901a-7d363e22a35d" providerId="ADAL" clId="{1E93A145-7A40-4D3A-AF3E-B4A077CF4E89}" dt="2020-07-20T16:05:47.950" v="2494" actId="478"/>
          <ac:spMkLst>
            <pc:docMk/>
            <pc:sldMk cId="2258375062" sldId="884"/>
            <ac:spMk id="65" creationId="{8B76476C-DBA0-4F9F-AC66-7A3CDA269952}"/>
          </ac:spMkLst>
        </pc:spChg>
        <pc:spChg chg="del">
          <ac:chgData name="Jonathan Neo" userId="7ec93efd-812d-40d8-901a-7d363e22a35d" providerId="ADAL" clId="{1E93A145-7A40-4D3A-AF3E-B4A077CF4E89}" dt="2020-07-20T16:05:41.855" v="2489" actId="478"/>
          <ac:spMkLst>
            <pc:docMk/>
            <pc:sldMk cId="2258375062" sldId="884"/>
            <ac:spMk id="79" creationId="{97A42F8A-3EF2-4CED-AB9C-D593BD442195}"/>
          </ac:spMkLst>
        </pc:spChg>
        <pc:spChg chg="del">
          <ac:chgData name="Jonathan Neo" userId="7ec93efd-812d-40d8-901a-7d363e22a35d" providerId="ADAL" clId="{1E93A145-7A40-4D3A-AF3E-B4A077CF4E89}" dt="2020-07-20T16:05:47.950" v="2494" actId="478"/>
          <ac:spMkLst>
            <pc:docMk/>
            <pc:sldMk cId="2258375062" sldId="884"/>
            <ac:spMk id="83" creationId="{BF88ADAA-7EB8-459C-A1C5-DE85F05E0773}"/>
          </ac:spMkLst>
        </pc:spChg>
        <pc:spChg chg="del">
          <ac:chgData name="Jonathan Neo" userId="7ec93efd-812d-40d8-901a-7d363e22a35d" providerId="ADAL" clId="{1E93A145-7A40-4D3A-AF3E-B4A077CF4E89}" dt="2020-07-20T16:05:39.273" v="2488" actId="478"/>
          <ac:spMkLst>
            <pc:docMk/>
            <pc:sldMk cId="2258375062" sldId="884"/>
            <ac:spMk id="95" creationId="{29882C2F-034B-4E45-AEA2-2DEB5489E307}"/>
          </ac:spMkLst>
        </pc:spChg>
        <pc:spChg chg="del">
          <ac:chgData name="Jonathan Neo" userId="7ec93efd-812d-40d8-901a-7d363e22a35d" providerId="ADAL" clId="{1E93A145-7A40-4D3A-AF3E-B4A077CF4E89}" dt="2020-07-20T16:05:39.273" v="2488" actId="478"/>
          <ac:spMkLst>
            <pc:docMk/>
            <pc:sldMk cId="2258375062" sldId="884"/>
            <ac:spMk id="96" creationId="{EF5CB665-BC50-4612-B1A4-18D3C0FCFAB4}"/>
          </ac:spMkLst>
        </pc:spChg>
        <pc:graphicFrameChg chg="del">
          <ac:chgData name="Jonathan Neo" userId="7ec93efd-812d-40d8-901a-7d363e22a35d" providerId="ADAL" clId="{1E93A145-7A40-4D3A-AF3E-B4A077CF4E89}" dt="2020-07-20T16:05:57.524" v="2499" actId="478"/>
          <ac:graphicFrameMkLst>
            <pc:docMk/>
            <pc:sldMk cId="2258375062" sldId="884"/>
            <ac:graphicFrameMk id="2" creationId="{49A2C3D2-9D39-4431-AF25-D2D12D4BC084}"/>
          </ac:graphicFrameMkLst>
        </pc:graphicFrameChg>
        <pc:graphicFrameChg chg="del">
          <ac:chgData name="Jonathan Neo" userId="7ec93efd-812d-40d8-901a-7d363e22a35d" providerId="ADAL" clId="{1E93A145-7A40-4D3A-AF3E-B4A077CF4E89}" dt="2020-07-20T16:05:56.078" v="2498" actId="478"/>
          <ac:graphicFrameMkLst>
            <pc:docMk/>
            <pc:sldMk cId="2258375062" sldId="884"/>
            <ac:graphicFrameMk id="22" creationId="{20FCA5F3-D0D8-4A58-A1A5-6D28955E86C6}"/>
          </ac:graphicFrameMkLst>
        </pc:graphicFrameChg>
        <pc:graphicFrameChg chg="del">
          <ac:chgData name="Jonathan Neo" userId="7ec93efd-812d-40d8-901a-7d363e22a35d" providerId="ADAL" clId="{1E93A145-7A40-4D3A-AF3E-B4A077CF4E89}" dt="2020-07-20T16:05:39.273" v="2488" actId="478"/>
          <ac:graphicFrameMkLst>
            <pc:docMk/>
            <pc:sldMk cId="2258375062" sldId="884"/>
            <ac:graphicFrameMk id="30" creationId="{8FDA84EB-9709-413F-B9A8-2C0728F5B977}"/>
          </ac:graphicFrameMkLst>
        </pc:graphicFrameChg>
        <pc:graphicFrameChg chg="del">
          <ac:chgData name="Jonathan Neo" userId="7ec93efd-812d-40d8-901a-7d363e22a35d" providerId="ADAL" clId="{1E93A145-7A40-4D3A-AF3E-B4A077CF4E89}" dt="2020-07-20T16:05:47.950" v="2494" actId="478"/>
          <ac:graphicFrameMkLst>
            <pc:docMk/>
            <pc:sldMk cId="2258375062" sldId="884"/>
            <ac:graphicFrameMk id="32" creationId="{14931FB5-A78B-4DC8-8762-875CBDF51806}"/>
          </ac:graphicFrameMkLst>
        </pc:graphicFrameChg>
        <pc:graphicFrameChg chg="del">
          <ac:chgData name="Jonathan Neo" userId="7ec93efd-812d-40d8-901a-7d363e22a35d" providerId="ADAL" clId="{1E93A145-7A40-4D3A-AF3E-B4A077CF4E89}" dt="2020-07-20T16:05:41.855" v="2489" actId="478"/>
          <ac:graphicFrameMkLst>
            <pc:docMk/>
            <pc:sldMk cId="2258375062" sldId="884"/>
            <ac:graphicFrameMk id="44" creationId="{74AA6F13-154C-4802-821C-1FDF2017A411}"/>
          </ac:graphicFrameMkLst>
        </pc:graphicFrameChg>
        <pc:graphicFrameChg chg="del">
          <ac:chgData name="Jonathan Neo" userId="7ec93efd-812d-40d8-901a-7d363e22a35d" providerId="ADAL" clId="{1E93A145-7A40-4D3A-AF3E-B4A077CF4E89}" dt="2020-07-20T16:05:47.950" v="2494" actId="478"/>
          <ac:graphicFrameMkLst>
            <pc:docMk/>
            <pc:sldMk cId="2258375062" sldId="884"/>
            <ac:graphicFrameMk id="55" creationId="{B22A4437-BE8F-4286-A88E-2E71295FB83F}"/>
          </ac:graphicFrameMkLst>
        </pc:graphicFrameChg>
        <pc:graphicFrameChg chg="del">
          <ac:chgData name="Jonathan Neo" userId="7ec93efd-812d-40d8-901a-7d363e22a35d" providerId="ADAL" clId="{1E93A145-7A40-4D3A-AF3E-B4A077CF4E89}" dt="2020-07-20T16:05:41.855" v="2489" actId="478"/>
          <ac:graphicFrameMkLst>
            <pc:docMk/>
            <pc:sldMk cId="2258375062" sldId="884"/>
            <ac:graphicFrameMk id="61" creationId="{C1A68CE5-C30C-467D-920D-CA3B44DE651E}"/>
          </ac:graphicFrameMkLst>
        </pc:graphicFrameChg>
        <pc:graphicFrameChg chg="del">
          <ac:chgData name="Jonathan Neo" userId="7ec93efd-812d-40d8-901a-7d363e22a35d" providerId="ADAL" clId="{1E93A145-7A40-4D3A-AF3E-B4A077CF4E89}" dt="2020-07-20T16:05:47.950" v="2494" actId="478"/>
          <ac:graphicFrameMkLst>
            <pc:docMk/>
            <pc:sldMk cId="2258375062" sldId="884"/>
            <ac:graphicFrameMk id="71" creationId="{1BEAF4D9-77C3-4D86-9D4C-438CE95433DF}"/>
          </ac:graphicFrameMkLst>
        </pc:graphicFrameChg>
        <pc:graphicFrameChg chg="del">
          <ac:chgData name="Jonathan Neo" userId="7ec93efd-812d-40d8-901a-7d363e22a35d" providerId="ADAL" clId="{1E93A145-7A40-4D3A-AF3E-B4A077CF4E89}" dt="2020-07-20T16:05:41.855" v="2489" actId="478"/>
          <ac:graphicFrameMkLst>
            <pc:docMk/>
            <pc:sldMk cId="2258375062" sldId="884"/>
            <ac:graphicFrameMk id="75" creationId="{EDE2FC08-CDB0-4D17-886E-DFB820BDFA56}"/>
          </ac:graphicFrameMkLst>
        </pc:graphicFrameChg>
        <pc:graphicFrameChg chg="del">
          <ac:chgData name="Jonathan Neo" userId="7ec93efd-812d-40d8-901a-7d363e22a35d" providerId="ADAL" clId="{1E93A145-7A40-4D3A-AF3E-B4A077CF4E89}" dt="2020-07-20T16:05:47.950" v="2494" actId="478"/>
          <ac:graphicFrameMkLst>
            <pc:docMk/>
            <pc:sldMk cId="2258375062" sldId="884"/>
            <ac:graphicFrameMk id="87" creationId="{FC552536-B37F-44E6-9958-93DDA03C8070}"/>
          </ac:graphicFrameMkLst>
        </pc:graphicFrameChg>
        <pc:graphicFrameChg chg="del">
          <ac:chgData name="Jonathan Neo" userId="7ec93efd-812d-40d8-901a-7d363e22a35d" providerId="ADAL" clId="{1E93A145-7A40-4D3A-AF3E-B4A077CF4E89}" dt="2020-07-20T16:05:39.273" v="2488" actId="478"/>
          <ac:graphicFrameMkLst>
            <pc:docMk/>
            <pc:sldMk cId="2258375062" sldId="884"/>
            <ac:graphicFrameMk id="91" creationId="{F9E01A4E-8DB1-4036-BA01-8605C9FED1E5}"/>
          </ac:graphicFrameMkLst>
        </pc:graphicFrameChg>
        <pc:picChg chg="add mod">
          <ac:chgData name="Jonathan Neo" userId="7ec93efd-812d-40d8-901a-7d363e22a35d" providerId="ADAL" clId="{1E93A145-7A40-4D3A-AF3E-B4A077CF4E89}" dt="2020-07-20T16:09:26.052" v="2918" actId="1076"/>
          <ac:picMkLst>
            <pc:docMk/>
            <pc:sldMk cId="2258375062" sldId="884"/>
            <ac:picMk id="5" creationId="{4FEAB52C-AD7B-4378-B433-83B0F770FA54}"/>
          </ac:picMkLst>
        </pc:picChg>
        <pc:picChg chg="del">
          <ac:chgData name="Jonathan Neo" userId="7ec93efd-812d-40d8-901a-7d363e22a35d" providerId="ADAL" clId="{1E93A145-7A40-4D3A-AF3E-B4A077CF4E89}" dt="2020-07-20T16:06:05.988" v="2501" actId="478"/>
          <ac:picMkLst>
            <pc:docMk/>
            <pc:sldMk cId="2258375062" sldId="884"/>
            <ac:picMk id="6" creationId="{80779E1C-471F-4CCB-9B1A-3EFA63163CF7}"/>
          </ac:picMkLst>
        </pc:picChg>
        <pc:picChg chg="add mod">
          <ac:chgData name="Jonathan Neo" userId="7ec93efd-812d-40d8-901a-7d363e22a35d" providerId="ADAL" clId="{1E93A145-7A40-4D3A-AF3E-B4A077CF4E89}" dt="2020-07-20T16:08:36.900" v="2760" actId="1076"/>
          <ac:picMkLst>
            <pc:docMk/>
            <pc:sldMk cId="2258375062" sldId="884"/>
            <ac:picMk id="14" creationId="{AD6A59FB-6306-46DC-9250-DAF1252B28A5}"/>
          </ac:picMkLst>
        </pc:picChg>
        <pc:picChg chg="add mod">
          <ac:chgData name="Jonathan Neo" userId="7ec93efd-812d-40d8-901a-7d363e22a35d" providerId="ADAL" clId="{1E93A145-7A40-4D3A-AF3E-B4A077CF4E89}" dt="2020-07-20T16:08:42.222" v="2762" actId="1076"/>
          <ac:picMkLst>
            <pc:docMk/>
            <pc:sldMk cId="2258375062" sldId="884"/>
            <ac:picMk id="15" creationId="{72A4F7F8-8FF3-4C9F-BF9F-772993AED2A7}"/>
          </ac:picMkLst>
        </pc:picChg>
        <pc:picChg chg="add del mod">
          <ac:chgData name="Jonathan Neo" userId="7ec93efd-812d-40d8-901a-7d363e22a35d" providerId="ADAL" clId="{1E93A145-7A40-4D3A-AF3E-B4A077CF4E89}" dt="2020-07-22T07:34:49.003" v="3764" actId="478"/>
          <ac:picMkLst>
            <pc:docMk/>
            <pc:sldMk cId="2258375062" sldId="884"/>
            <ac:picMk id="21" creationId="{343E9EFB-0695-4951-ADF7-F7D2A546FE9D}"/>
          </ac:picMkLst>
        </pc:picChg>
        <pc:picChg chg="add mod">
          <ac:chgData name="Jonathan Neo" userId="7ec93efd-812d-40d8-901a-7d363e22a35d" providerId="ADAL" clId="{1E93A145-7A40-4D3A-AF3E-B4A077CF4E89}" dt="2020-07-20T16:10:36.421" v="2926" actId="1076"/>
          <ac:picMkLst>
            <pc:docMk/>
            <pc:sldMk cId="2258375062" sldId="884"/>
            <ac:picMk id="23" creationId="{57F4EF43-CE81-4179-AD0B-A89843CA552F}"/>
          </ac:picMkLst>
        </pc:picChg>
        <pc:picChg chg="del">
          <ac:chgData name="Jonathan Neo" userId="7ec93efd-812d-40d8-901a-7d363e22a35d" providerId="ADAL" clId="{1E93A145-7A40-4D3A-AF3E-B4A077CF4E89}" dt="2020-07-20T16:06:05.688" v="2500" actId="478"/>
          <ac:picMkLst>
            <pc:docMk/>
            <pc:sldMk cId="2258375062" sldId="884"/>
            <ac:picMk id="24" creationId="{429DCB87-1CB3-42D3-BB91-D1DB342697D6}"/>
          </ac:picMkLst>
        </pc:picChg>
        <pc:picChg chg="add mod">
          <ac:chgData name="Jonathan Neo" userId="7ec93efd-812d-40d8-901a-7d363e22a35d" providerId="ADAL" clId="{1E93A145-7A40-4D3A-AF3E-B4A077CF4E89}" dt="2020-07-22T07:35:46.336" v="3770" actId="1076"/>
          <ac:picMkLst>
            <pc:docMk/>
            <pc:sldMk cId="2258375062" sldId="884"/>
            <ac:picMk id="33" creationId="{E5FCB7D9-7515-4BEF-AB25-223FF8716278}"/>
          </ac:picMkLst>
        </pc:picChg>
        <pc:picChg chg="add mod">
          <ac:chgData name="Jonathan Neo" userId="7ec93efd-812d-40d8-901a-7d363e22a35d" providerId="ADAL" clId="{1E93A145-7A40-4D3A-AF3E-B4A077CF4E89}" dt="2020-07-20T16:23:11.092" v="3316" actId="1076"/>
          <ac:picMkLst>
            <pc:docMk/>
            <pc:sldMk cId="2258375062" sldId="884"/>
            <ac:picMk id="34" creationId="{C9CC9709-EF5E-4907-A537-9C987237F375}"/>
          </ac:picMkLst>
        </pc:picChg>
        <pc:picChg chg="del">
          <ac:chgData name="Jonathan Neo" userId="7ec93efd-812d-40d8-901a-7d363e22a35d" providerId="ADAL" clId="{1E93A145-7A40-4D3A-AF3E-B4A077CF4E89}" dt="2020-07-20T16:05:49.111" v="2495" actId="478"/>
          <ac:picMkLst>
            <pc:docMk/>
            <pc:sldMk cId="2258375062" sldId="884"/>
            <ac:picMk id="36" creationId="{875356DD-5974-474D-B0DE-775EDAECC818}"/>
          </ac:picMkLst>
        </pc:picChg>
        <pc:picChg chg="del">
          <ac:chgData name="Jonathan Neo" userId="7ec93efd-812d-40d8-901a-7d363e22a35d" providerId="ADAL" clId="{1E93A145-7A40-4D3A-AF3E-B4A077CF4E89}" dt="2020-07-20T16:05:41.855" v="2489" actId="478"/>
          <ac:picMkLst>
            <pc:docMk/>
            <pc:sldMk cId="2258375062" sldId="884"/>
            <ac:picMk id="42" creationId="{7C008716-D079-46A4-8291-E5578926D058}"/>
          </ac:picMkLst>
        </pc:picChg>
        <pc:picChg chg="del">
          <ac:chgData name="Jonathan Neo" userId="7ec93efd-812d-40d8-901a-7d363e22a35d" providerId="ADAL" clId="{1E93A145-7A40-4D3A-AF3E-B4A077CF4E89}" dt="2020-07-20T16:05:47.950" v="2494" actId="478"/>
          <ac:picMkLst>
            <pc:docMk/>
            <pc:sldMk cId="2258375062" sldId="884"/>
            <ac:picMk id="53" creationId="{C58A0C4E-6131-4483-9C95-60E5D632DE18}"/>
          </ac:picMkLst>
        </pc:picChg>
        <pc:picChg chg="del">
          <ac:chgData name="Jonathan Neo" userId="7ec93efd-812d-40d8-901a-7d363e22a35d" providerId="ADAL" clId="{1E93A145-7A40-4D3A-AF3E-B4A077CF4E89}" dt="2020-07-20T16:05:41.855" v="2489" actId="478"/>
          <ac:picMkLst>
            <pc:docMk/>
            <pc:sldMk cId="2258375062" sldId="884"/>
            <ac:picMk id="67" creationId="{107859B4-4FC5-4E74-8045-8AFE39BA989F}"/>
          </ac:picMkLst>
        </pc:picChg>
        <pc:picChg chg="del">
          <ac:chgData name="Jonathan Neo" userId="7ec93efd-812d-40d8-901a-7d363e22a35d" providerId="ADAL" clId="{1E93A145-7A40-4D3A-AF3E-B4A077CF4E89}" dt="2020-07-20T16:05:47.950" v="2494" actId="478"/>
          <ac:picMkLst>
            <pc:docMk/>
            <pc:sldMk cId="2258375062" sldId="884"/>
            <ac:picMk id="69" creationId="{147CF81D-AF1B-46F0-94F5-4F6618026B4A}"/>
          </ac:picMkLst>
        </pc:picChg>
        <pc:picChg chg="del">
          <ac:chgData name="Jonathan Neo" userId="7ec93efd-812d-40d8-901a-7d363e22a35d" providerId="ADAL" clId="{1E93A145-7A40-4D3A-AF3E-B4A077CF4E89}" dt="2020-07-20T16:05:41.855" v="2489" actId="478"/>
          <ac:picMkLst>
            <pc:docMk/>
            <pc:sldMk cId="2258375062" sldId="884"/>
            <ac:picMk id="73" creationId="{50D0A743-93B8-4B3A-B926-BF5C1D683B5E}"/>
          </ac:picMkLst>
        </pc:picChg>
        <pc:picChg chg="del">
          <ac:chgData name="Jonathan Neo" userId="7ec93efd-812d-40d8-901a-7d363e22a35d" providerId="ADAL" clId="{1E93A145-7A40-4D3A-AF3E-B4A077CF4E89}" dt="2020-07-20T16:05:47.950" v="2494" actId="478"/>
          <ac:picMkLst>
            <pc:docMk/>
            <pc:sldMk cId="2258375062" sldId="884"/>
            <ac:picMk id="85" creationId="{FB64890A-E9E6-4F77-9D29-66AA89064323}"/>
          </ac:picMkLst>
        </pc:picChg>
        <pc:picChg chg="del">
          <ac:chgData name="Jonathan Neo" userId="7ec93efd-812d-40d8-901a-7d363e22a35d" providerId="ADAL" clId="{1E93A145-7A40-4D3A-AF3E-B4A077CF4E89}" dt="2020-07-20T16:05:39.273" v="2488" actId="478"/>
          <ac:picMkLst>
            <pc:docMk/>
            <pc:sldMk cId="2258375062" sldId="884"/>
            <ac:picMk id="89" creationId="{9E46B7DC-2635-4DDA-9CB2-8F91AAD6622A}"/>
          </ac:picMkLst>
        </pc:picChg>
        <pc:cxnChg chg="add mod">
          <ac:chgData name="Jonathan Neo" userId="7ec93efd-812d-40d8-901a-7d363e22a35d" providerId="ADAL" clId="{1E93A145-7A40-4D3A-AF3E-B4A077CF4E89}" dt="2020-07-22T07:32:42.561" v="3562" actId="1076"/>
          <ac:cxnSpMkLst>
            <pc:docMk/>
            <pc:sldMk cId="2258375062" sldId="884"/>
            <ac:cxnSpMk id="2" creationId="{97592B06-85BA-4B88-B5E0-A91312E15606}"/>
          </ac:cxnSpMkLst>
        </pc:cxnChg>
        <pc:cxnChg chg="add mod">
          <ac:chgData name="Jonathan Neo" userId="7ec93efd-812d-40d8-901a-7d363e22a35d" providerId="ADAL" clId="{1E93A145-7A40-4D3A-AF3E-B4A077CF4E89}" dt="2020-07-20T16:07:50.638" v="2712" actId="1076"/>
          <ac:cxnSpMkLst>
            <pc:docMk/>
            <pc:sldMk cId="2258375062" sldId="884"/>
            <ac:cxnSpMk id="11" creationId="{06CEAC3A-125C-43B9-A7DF-A708C9F9E55F}"/>
          </ac:cxnSpMkLst>
        </pc:cxnChg>
        <pc:cxnChg chg="add mod">
          <ac:chgData name="Jonathan Neo" userId="7ec93efd-812d-40d8-901a-7d363e22a35d" providerId="ADAL" clId="{1E93A145-7A40-4D3A-AF3E-B4A077CF4E89}" dt="2020-07-20T16:09:49.563" v="2921" actId="1076"/>
          <ac:cxnSpMkLst>
            <pc:docMk/>
            <pc:sldMk cId="2258375062" sldId="884"/>
            <ac:cxnSpMk id="18" creationId="{E731A031-6A84-4B8D-AABC-0195401D1BDE}"/>
          </ac:cxnSpMkLst>
        </pc:cxnChg>
        <pc:cxnChg chg="del mod">
          <ac:chgData name="Jonathan Neo" userId="7ec93efd-812d-40d8-901a-7d363e22a35d" providerId="ADAL" clId="{1E93A145-7A40-4D3A-AF3E-B4A077CF4E89}" dt="2020-07-20T16:05:49.592" v="2496" actId="478"/>
          <ac:cxnSpMkLst>
            <pc:docMk/>
            <pc:sldMk cId="2258375062" sldId="884"/>
            <ac:cxnSpMk id="26" creationId="{A7C0E0FA-06CB-4D29-A9B5-338C4F0152D2}"/>
          </ac:cxnSpMkLst>
        </pc:cxnChg>
        <pc:cxnChg chg="add mod">
          <ac:chgData name="Jonathan Neo" userId="7ec93efd-812d-40d8-901a-7d363e22a35d" providerId="ADAL" clId="{1E93A145-7A40-4D3A-AF3E-B4A077CF4E89}" dt="2020-07-22T13:14:04.451" v="3787" actId="1035"/>
          <ac:cxnSpMkLst>
            <pc:docMk/>
            <pc:sldMk cId="2258375062" sldId="884"/>
            <ac:cxnSpMk id="29" creationId="{649130A2-7F38-4F16-8DA8-99C88DB4F055}"/>
          </ac:cxnSpMkLst>
        </pc:cxnChg>
        <pc:cxnChg chg="del">
          <ac:chgData name="Jonathan Neo" userId="7ec93efd-812d-40d8-901a-7d363e22a35d" providerId="ADAL" clId="{1E93A145-7A40-4D3A-AF3E-B4A077CF4E89}" dt="2020-07-20T16:05:42.609" v="2490" actId="478"/>
          <ac:cxnSpMkLst>
            <pc:docMk/>
            <pc:sldMk cId="2258375062" sldId="884"/>
            <ac:cxnSpMk id="38" creationId="{9AF50C49-6BD8-4749-95ED-CD9FFB627250}"/>
          </ac:cxnSpMkLst>
        </pc:cxnChg>
        <pc:cxnChg chg="del mod">
          <ac:chgData name="Jonathan Neo" userId="7ec93efd-812d-40d8-901a-7d363e22a35d" providerId="ADAL" clId="{1E93A145-7A40-4D3A-AF3E-B4A077CF4E89}" dt="2020-07-20T16:05:50.111" v="2497" actId="478"/>
          <ac:cxnSpMkLst>
            <pc:docMk/>
            <pc:sldMk cId="2258375062" sldId="884"/>
            <ac:cxnSpMk id="49" creationId="{010A99B0-119F-4CCB-819A-CB4EF57095E5}"/>
          </ac:cxnSpMkLst>
        </pc:cxnChg>
        <pc:cxnChg chg="del">
          <ac:chgData name="Jonathan Neo" userId="7ec93efd-812d-40d8-901a-7d363e22a35d" providerId="ADAL" clId="{1E93A145-7A40-4D3A-AF3E-B4A077CF4E89}" dt="2020-07-20T16:05:43.219" v="2491" actId="478"/>
          <ac:cxnSpMkLst>
            <pc:docMk/>
            <pc:sldMk cId="2258375062" sldId="884"/>
            <ac:cxnSpMk id="57" creationId="{8999005B-732B-47C0-9281-BB31E9F8106B}"/>
          </ac:cxnSpMkLst>
        </pc:cxnChg>
        <pc:cxnChg chg="del mod">
          <ac:chgData name="Jonathan Neo" userId="7ec93efd-812d-40d8-901a-7d363e22a35d" providerId="ADAL" clId="{1E93A145-7A40-4D3A-AF3E-B4A077CF4E89}" dt="2020-07-20T16:05:47.950" v="2494" actId="478"/>
          <ac:cxnSpMkLst>
            <pc:docMk/>
            <pc:sldMk cId="2258375062" sldId="884"/>
            <ac:cxnSpMk id="63" creationId="{F54F1F42-DD42-466C-BD72-25E1703C0D9A}"/>
          </ac:cxnSpMkLst>
        </pc:cxnChg>
        <pc:cxnChg chg="del">
          <ac:chgData name="Jonathan Neo" userId="7ec93efd-812d-40d8-901a-7d363e22a35d" providerId="ADAL" clId="{1E93A145-7A40-4D3A-AF3E-B4A077CF4E89}" dt="2020-07-20T16:05:43.762" v="2492" actId="478"/>
          <ac:cxnSpMkLst>
            <pc:docMk/>
            <pc:sldMk cId="2258375062" sldId="884"/>
            <ac:cxnSpMk id="77" creationId="{136545D2-E806-4A21-8BED-BC2FFE178BAF}"/>
          </ac:cxnSpMkLst>
        </pc:cxnChg>
        <pc:cxnChg chg="del mod">
          <ac:chgData name="Jonathan Neo" userId="7ec93efd-812d-40d8-901a-7d363e22a35d" providerId="ADAL" clId="{1E93A145-7A40-4D3A-AF3E-B4A077CF4E89}" dt="2020-07-20T16:05:47.950" v="2494" actId="478"/>
          <ac:cxnSpMkLst>
            <pc:docMk/>
            <pc:sldMk cId="2258375062" sldId="884"/>
            <ac:cxnSpMk id="81" creationId="{29B10B41-789C-4CE0-97C8-47BFCBC1EBEC}"/>
          </ac:cxnSpMkLst>
        </pc:cxnChg>
        <pc:cxnChg chg="del">
          <ac:chgData name="Jonathan Neo" userId="7ec93efd-812d-40d8-901a-7d363e22a35d" providerId="ADAL" clId="{1E93A145-7A40-4D3A-AF3E-B4A077CF4E89}" dt="2020-07-20T16:05:44.326" v="2493" actId="478"/>
          <ac:cxnSpMkLst>
            <pc:docMk/>
            <pc:sldMk cId="2258375062" sldId="884"/>
            <ac:cxnSpMk id="93" creationId="{4F05D25E-184D-4A1E-A68A-36A224046D00}"/>
          </ac:cxnSpMkLst>
        </pc:cxnChg>
      </pc:sldChg>
      <pc:sldChg chg="del">
        <pc:chgData name="Jonathan Neo" userId="7ec93efd-812d-40d8-901a-7d363e22a35d" providerId="ADAL" clId="{1E93A145-7A40-4D3A-AF3E-B4A077CF4E89}" dt="2020-07-20T14:33:13.472" v="0" actId="47"/>
        <pc:sldMkLst>
          <pc:docMk/>
          <pc:sldMk cId="3043773700" sldId="892"/>
        </pc:sldMkLst>
      </pc:sldChg>
      <pc:sldChg chg="del">
        <pc:chgData name="Jonathan Neo" userId="7ec93efd-812d-40d8-901a-7d363e22a35d" providerId="ADAL" clId="{1E93A145-7A40-4D3A-AF3E-B4A077CF4E89}" dt="2020-07-20T14:33:13.472" v="0" actId="47"/>
        <pc:sldMkLst>
          <pc:docMk/>
          <pc:sldMk cId="1457917644" sldId="893"/>
        </pc:sldMkLst>
      </pc:sldChg>
      <pc:sldChg chg="del">
        <pc:chgData name="Jonathan Neo" userId="7ec93efd-812d-40d8-901a-7d363e22a35d" providerId="ADAL" clId="{1E93A145-7A40-4D3A-AF3E-B4A077CF4E89}" dt="2020-07-20T14:33:13.472" v="0" actId="47"/>
        <pc:sldMkLst>
          <pc:docMk/>
          <pc:sldMk cId="1562323065" sldId="894"/>
        </pc:sldMkLst>
      </pc:sldChg>
      <pc:sldChg chg="del">
        <pc:chgData name="Jonathan Neo" userId="7ec93efd-812d-40d8-901a-7d363e22a35d" providerId="ADAL" clId="{1E93A145-7A40-4D3A-AF3E-B4A077CF4E89}" dt="2020-07-20T14:33:13.472" v="0" actId="47"/>
        <pc:sldMkLst>
          <pc:docMk/>
          <pc:sldMk cId="1957568160" sldId="895"/>
        </pc:sldMkLst>
      </pc:sldChg>
      <pc:sldChg chg="del">
        <pc:chgData name="Jonathan Neo" userId="7ec93efd-812d-40d8-901a-7d363e22a35d" providerId="ADAL" clId="{1E93A145-7A40-4D3A-AF3E-B4A077CF4E89}" dt="2020-07-20T14:33:13.472" v="0" actId="47"/>
        <pc:sldMkLst>
          <pc:docMk/>
          <pc:sldMk cId="1192369419" sldId="896"/>
        </pc:sldMkLst>
      </pc:sldChg>
      <pc:sldChg chg="del">
        <pc:chgData name="Jonathan Neo" userId="7ec93efd-812d-40d8-901a-7d363e22a35d" providerId="ADAL" clId="{1E93A145-7A40-4D3A-AF3E-B4A077CF4E89}" dt="2020-07-20T14:33:13.472" v="0" actId="47"/>
        <pc:sldMkLst>
          <pc:docMk/>
          <pc:sldMk cId="1029613096" sldId="897"/>
        </pc:sldMkLst>
      </pc:sldChg>
      <pc:sldChg chg="del">
        <pc:chgData name="Jonathan Neo" userId="7ec93efd-812d-40d8-901a-7d363e22a35d" providerId="ADAL" clId="{1E93A145-7A40-4D3A-AF3E-B4A077CF4E89}" dt="2020-07-20T14:33:13.472" v="0" actId="47"/>
        <pc:sldMkLst>
          <pc:docMk/>
          <pc:sldMk cId="2829767771" sldId="898"/>
        </pc:sldMkLst>
      </pc:sldChg>
      <pc:sldChg chg="del">
        <pc:chgData name="Jonathan Neo" userId="7ec93efd-812d-40d8-901a-7d363e22a35d" providerId="ADAL" clId="{1E93A145-7A40-4D3A-AF3E-B4A077CF4E89}" dt="2020-07-20T14:33:13.472" v="0" actId="47"/>
        <pc:sldMkLst>
          <pc:docMk/>
          <pc:sldMk cId="333509227" sldId="899"/>
        </pc:sldMkLst>
      </pc:sldChg>
      <pc:sldChg chg="del">
        <pc:chgData name="Jonathan Neo" userId="7ec93efd-812d-40d8-901a-7d363e22a35d" providerId="ADAL" clId="{1E93A145-7A40-4D3A-AF3E-B4A077CF4E89}" dt="2020-07-20T14:33:13.472" v="0" actId="47"/>
        <pc:sldMkLst>
          <pc:docMk/>
          <pc:sldMk cId="128670626" sldId="900"/>
        </pc:sldMkLst>
      </pc:sldChg>
      <pc:sldChg chg="del">
        <pc:chgData name="Jonathan Neo" userId="7ec93efd-812d-40d8-901a-7d363e22a35d" providerId="ADAL" clId="{1E93A145-7A40-4D3A-AF3E-B4A077CF4E89}" dt="2020-07-20T14:33:13.472" v="0" actId="47"/>
        <pc:sldMkLst>
          <pc:docMk/>
          <pc:sldMk cId="159221625" sldId="901"/>
        </pc:sldMkLst>
      </pc:sldChg>
      <pc:sldChg chg="del">
        <pc:chgData name="Jonathan Neo" userId="7ec93efd-812d-40d8-901a-7d363e22a35d" providerId="ADAL" clId="{1E93A145-7A40-4D3A-AF3E-B4A077CF4E89}" dt="2020-07-20T14:33:13.472" v="0" actId="47"/>
        <pc:sldMkLst>
          <pc:docMk/>
          <pc:sldMk cId="652262389" sldId="902"/>
        </pc:sldMkLst>
      </pc:sldChg>
      <pc:sldChg chg="del">
        <pc:chgData name="Jonathan Neo" userId="7ec93efd-812d-40d8-901a-7d363e22a35d" providerId="ADAL" clId="{1E93A145-7A40-4D3A-AF3E-B4A077CF4E89}" dt="2020-07-20T14:33:13.472" v="0" actId="47"/>
        <pc:sldMkLst>
          <pc:docMk/>
          <pc:sldMk cId="4291770831" sldId="903"/>
        </pc:sldMkLst>
      </pc:sldChg>
    </pc:docChg>
  </pc:docChgLst>
  <pc:docChgLst>
    <pc:chgData name="Jonathan Neo" userId="499c2d3d-ce76-4636-8e86-6622b1f40b7d" providerId="ADAL" clId="{D309C529-4A6C-4619-B817-CA19A1A15B4C}"/>
    <pc:docChg chg="undo custSel addSld delSld modSld">
      <pc:chgData name="Jonathan Neo" userId="499c2d3d-ce76-4636-8e86-6622b1f40b7d" providerId="ADAL" clId="{D309C529-4A6C-4619-B817-CA19A1A15B4C}" dt="2020-06-04T10:44:24.024" v="3142" actId="20577"/>
      <pc:docMkLst>
        <pc:docMk/>
      </pc:docMkLst>
      <pc:sldChg chg="addSp delSp modSp mod">
        <pc:chgData name="Jonathan Neo" userId="499c2d3d-ce76-4636-8e86-6622b1f40b7d" providerId="ADAL" clId="{D309C529-4A6C-4619-B817-CA19A1A15B4C}" dt="2020-06-04T05:12:44.009" v="75" actId="478"/>
        <pc:sldMkLst>
          <pc:docMk/>
          <pc:sldMk cId="2274277515" sldId="880"/>
        </pc:sldMkLst>
        <pc:spChg chg="del mod">
          <ac:chgData name="Jonathan Neo" userId="499c2d3d-ce76-4636-8e86-6622b1f40b7d" providerId="ADAL" clId="{D309C529-4A6C-4619-B817-CA19A1A15B4C}" dt="2020-06-04T05:12:44.009" v="75" actId="478"/>
          <ac:spMkLst>
            <pc:docMk/>
            <pc:sldMk cId="2274277515" sldId="880"/>
            <ac:spMk id="2" creationId="{89B4DCD2-73CF-4AAE-B1C2-25476B32382D}"/>
          </ac:spMkLst>
        </pc:spChg>
        <pc:spChg chg="mod">
          <ac:chgData name="Jonathan Neo" userId="499c2d3d-ce76-4636-8e86-6622b1f40b7d" providerId="ADAL" clId="{D309C529-4A6C-4619-B817-CA19A1A15B4C}" dt="2020-06-04T05:12:30.174" v="66" actId="255"/>
          <ac:spMkLst>
            <pc:docMk/>
            <pc:sldMk cId="2274277515" sldId="880"/>
            <ac:spMk id="4" creationId="{714907C9-4DB3-4FEA-B47F-5BE57F763E73}"/>
          </ac:spMkLst>
        </pc:spChg>
        <pc:spChg chg="del mod">
          <ac:chgData name="Jonathan Neo" userId="499c2d3d-ce76-4636-8e86-6622b1f40b7d" providerId="ADAL" clId="{D309C529-4A6C-4619-B817-CA19A1A15B4C}" dt="2020-06-04T05:12:42.561" v="74" actId="478"/>
          <ac:spMkLst>
            <pc:docMk/>
            <pc:sldMk cId="2274277515" sldId="880"/>
            <ac:spMk id="5" creationId="{642EE208-EBFC-4E41-9E6A-E071362D3981}"/>
          </ac:spMkLst>
        </pc:spChg>
        <pc:spChg chg="add mod">
          <ac:chgData name="Jonathan Neo" userId="499c2d3d-ce76-4636-8e86-6622b1f40b7d" providerId="ADAL" clId="{D309C529-4A6C-4619-B817-CA19A1A15B4C}" dt="2020-06-04T05:12:42.561" v="74" actId="478"/>
          <ac:spMkLst>
            <pc:docMk/>
            <pc:sldMk cId="2274277515" sldId="880"/>
            <ac:spMk id="9" creationId="{501AF096-4C78-4A6D-AEC4-FB24957BBB67}"/>
          </ac:spMkLst>
        </pc:spChg>
        <pc:spChg chg="add mod">
          <ac:chgData name="Jonathan Neo" userId="499c2d3d-ce76-4636-8e86-6622b1f40b7d" providerId="ADAL" clId="{D309C529-4A6C-4619-B817-CA19A1A15B4C}" dt="2020-06-04T05:12:44.009" v="75" actId="478"/>
          <ac:spMkLst>
            <pc:docMk/>
            <pc:sldMk cId="2274277515" sldId="880"/>
            <ac:spMk id="11" creationId="{79BFC0B6-04B1-4556-9D3D-ABD18405DC4F}"/>
          </ac:spMkLst>
        </pc:spChg>
      </pc:sldChg>
      <pc:sldChg chg="del">
        <pc:chgData name="Jonathan Neo" userId="499c2d3d-ce76-4636-8e86-6622b1f40b7d" providerId="ADAL" clId="{D309C529-4A6C-4619-B817-CA19A1A15B4C}" dt="2020-06-04T05:12:49.201" v="76" actId="47"/>
        <pc:sldMkLst>
          <pc:docMk/>
          <pc:sldMk cId="2279152123" sldId="884"/>
        </pc:sldMkLst>
      </pc:sldChg>
      <pc:sldChg chg="del">
        <pc:chgData name="Jonathan Neo" userId="499c2d3d-ce76-4636-8e86-6622b1f40b7d" providerId="ADAL" clId="{D309C529-4A6C-4619-B817-CA19A1A15B4C}" dt="2020-06-04T05:12:49.201" v="76" actId="47"/>
        <pc:sldMkLst>
          <pc:docMk/>
          <pc:sldMk cId="3554616385" sldId="891"/>
        </pc:sldMkLst>
      </pc:sldChg>
      <pc:sldChg chg="addSp delSp modSp mod modAnim modNotesTx">
        <pc:chgData name="Jonathan Neo" userId="499c2d3d-ce76-4636-8e86-6622b1f40b7d" providerId="ADAL" clId="{D309C529-4A6C-4619-B817-CA19A1A15B4C}" dt="2020-06-04T05:59:49.063" v="1548" actId="207"/>
        <pc:sldMkLst>
          <pc:docMk/>
          <pc:sldMk cId="3043773700" sldId="892"/>
        </pc:sldMkLst>
        <pc:spChg chg="mod">
          <ac:chgData name="Jonathan Neo" userId="499c2d3d-ce76-4636-8e86-6622b1f40b7d" providerId="ADAL" clId="{D309C529-4A6C-4619-B817-CA19A1A15B4C}" dt="2020-06-04T05:34:11.931" v="570" actId="20577"/>
          <ac:spMkLst>
            <pc:docMk/>
            <pc:sldMk cId="3043773700" sldId="892"/>
            <ac:spMk id="2" creationId="{4CA54266-611C-486E-B2F8-7030C027DDEB}"/>
          </ac:spMkLst>
        </pc:spChg>
        <pc:spChg chg="add mod">
          <ac:chgData name="Jonathan Neo" userId="499c2d3d-ce76-4636-8e86-6622b1f40b7d" providerId="ADAL" clId="{D309C529-4A6C-4619-B817-CA19A1A15B4C}" dt="2020-06-04T05:32:44.369" v="456" actId="1038"/>
          <ac:spMkLst>
            <pc:docMk/>
            <pc:sldMk cId="3043773700" sldId="892"/>
            <ac:spMk id="28" creationId="{5D75C845-E550-4EC9-991B-B7EC4E20529A}"/>
          </ac:spMkLst>
        </pc:spChg>
        <pc:spChg chg="add mod">
          <ac:chgData name="Jonathan Neo" userId="499c2d3d-ce76-4636-8e86-6622b1f40b7d" providerId="ADAL" clId="{D309C529-4A6C-4619-B817-CA19A1A15B4C}" dt="2020-06-04T05:33:01.856" v="460" actId="1076"/>
          <ac:spMkLst>
            <pc:docMk/>
            <pc:sldMk cId="3043773700" sldId="892"/>
            <ac:spMk id="29" creationId="{5DDE1620-288D-4606-B6FC-C3B528385B8F}"/>
          </ac:spMkLst>
        </pc:spChg>
        <pc:spChg chg="add mod">
          <ac:chgData name="Jonathan Neo" userId="499c2d3d-ce76-4636-8e86-6622b1f40b7d" providerId="ADAL" clId="{D309C529-4A6C-4619-B817-CA19A1A15B4C}" dt="2020-06-04T05:32:58.327" v="459" actId="1076"/>
          <ac:spMkLst>
            <pc:docMk/>
            <pc:sldMk cId="3043773700" sldId="892"/>
            <ac:spMk id="30" creationId="{C4AA93CA-9C13-4AF0-8527-2E3418597BE7}"/>
          </ac:spMkLst>
        </pc:spChg>
        <pc:spChg chg="add mod">
          <ac:chgData name="Jonathan Neo" userId="499c2d3d-ce76-4636-8e86-6622b1f40b7d" providerId="ADAL" clId="{D309C529-4A6C-4619-B817-CA19A1A15B4C}" dt="2020-06-04T05:30:53.685" v="361" actId="1076"/>
          <ac:spMkLst>
            <pc:docMk/>
            <pc:sldMk cId="3043773700" sldId="892"/>
            <ac:spMk id="31" creationId="{B45460EF-8670-4759-904A-BB38A61452F4}"/>
          </ac:spMkLst>
        </pc:spChg>
        <pc:spChg chg="add mod">
          <ac:chgData name="Jonathan Neo" userId="499c2d3d-ce76-4636-8e86-6622b1f40b7d" providerId="ADAL" clId="{D309C529-4A6C-4619-B817-CA19A1A15B4C}" dt="2020-06-04T05:30:50.537" v="360" actId="1037"/>
          <ac:spMkLst>
            <pc:docMk/>
            <pc:sldMk cId="3043773700" sldId="892"/>
            <ac:spMk id="32" creationId="{3EE85F22-A11A-42B7-876D-A4F8DCA2FCE4}"/>
          </ac:spMkLst>
        </pc:spChg>
        <pc:spChg chg="add mod">
          <ac:chgData name="Jonathan Neo" userId="499c2d3d-ce76-4636-8e86-6622b1f40b7d" providerId="ADAL" clId="{D309C529-4A6C-4619-B817-CA19A1A15B4C}" dt="2020-06-04T05:31:31.443" v="390" actId="1076"/>
          <ac:spMkLst>
            <pc:docMk/>
            <pc:sldMk cId="3043773700" sldId="892"/>
            <ac:spMk id="39" creationId="{B2AFAA6C-D983-4047-8B13-827A5AEFFFA3}"/>
          </ac:spMkLst>
        </pc:spChg>
        <pc:spChg chg="add mod">
          <ac:chgData name="Jonathan Neo" userId="499c2d3d-ce76-4636-8e86-6622b1f40b7d" providerId="ADAL" clId="{D309C529-4A6C-4619-B817-CA19A1A15B4C}" dt="2020-06-04T05:32:27.754" v="450" actId="20577"/>
          <ac:spMkLst>
            <pc:docMk/>
            <pc:sldMk cId="3043773700" sldId="892"/>
            <ac:spMk id="44" creationId="{784E0D6C-9582-4F43-8A01-623AE6E999CA}"/>
          </ac:spMkLst>
        </pc:spChg>
        <pc:spChg chg="add mod">
          <ac:chgData name="Jonathan Neo" userId="499c2d3d-ce76-4636-8e86-6622b1f40b7d" providerId="ADAL" clId="{D309C529-4A6C-4619-B817-CA19A1A15B4C}" dt="2020-06-04T05:59:49.063" v="1548" actId="207"/>
          <ac:spMkLst>
            <pc:docMk/>
            <pc:sldMk cId="3043773700" sldId="892"/>
            <ac:spMk id="58" creationId="{4FCD8E97-73CB-4714-9E4B-288C5FBCA6D8}"/>
          </ac:spMkLst>
        </pc:spChg>
        <pc:spChg chg="add mod">
          <ac:chgData name="Jonathan Neo" userId="499c2d3d-ce76-4636-8e86-6622b1f40b7d" providerId="ADAL" clId="{D309C529-4A6C-4619-B817-CA19A1A15B4C}" dt="2020-06-04T05:35:49.636" v="668" actId="20577"/>
          <ac:spMkLst>
            <pc:docMk/>
            <pc:sldMk cId="3043773700" sldId="892"/>
            <ac:spMk id="59" creationId="{B452B943-578A-4B63-825C-F25F5FAA61B2}"/>
          </ac:spMkLst>
        </pc:spChg>
        <pc:spChg chg="add mod ord">
          <ac:chgData name="Jonathan Neo" userId="499c2d3d-ce76-4636-8e86-6622b1f40b7d" providerId="ADAL" clId="{D309C529-4A6C-4619-B817-CA19A1A15B4C}" dt="2020-06-04T05:59:49.063" v="1548" actId="207"/>
          <ac:spMkLst>
            <pc:docMk/>
            <pc:sldMk cId="3043773700" sldId="892"/>
            <ac:spMk id="60" creationId="{6B2D926C-9CE2-4FF2-80A3-758120EAC29C}"/>
          </ac:spMkLst>
        </pc:spChg>
        <pc:grpChg chg="add mod">
          <ac:chgData name="Jonathan Neo" userId="499c2d3d-ce76-4636-8e86-6622b1f40b7d" providerId="ADAL" clId="{D309C529-4A6C-4619-B817-CA19A1A15B4C}" dt="2020-06-04T05:32:53.780" v="458" actId="408"/>
          <ac:grpSpMkLst>
            <pc:docMk/>
            <pc:sldMk cId="3043773700" sldId="892"/>
            <ac:grpSpMk id="37" creationId="{99176A1B-2BFF-4737-97FD-7E81F8D4BDE4}"/>
          </ac:grpSpMkLst>
        </pc:grpChg>
        <pc:grpChg chg="add mod">
          <ac:chgData name="Jonathan Neo" userId="499c2d3d-ce76-4636-8e86-6622b1f40b7d" providerId="ADAL" clId="{D309C529-4A6C-4619-B817-CA19A1A15B4C}" dt="2020-06-04T05:32:53.780" v="458" actId="408"/>
          <ac:grpSpMkLst>
            <pc:docMk/>
            <pc:sldMk cId="3043773700" sldId="892"/>
            <ac:grpSpMk id="43" creationId="{1C053735-4F75-45A1-A857-B04000D863E6}"/>
          </ac:grpSpMkLst>
        </pc:grpChg>
        <pc:graphicFrameChg chg="del modGraphic">
          <ac:chgData name="Jonathan Neo" userId="499c2d3d-ce76-4636-8e86-6622b1f40b7d" providerId="ADAL" clId="{D309C529-4A6C-4619-B817-CA19A1A15B4C}" dt="2020-06-04T05:13:09.562" v="89" actId="478"/>
          <ac:graphicFrameMkLst>
            <pc:docMk/>
            <pc:sldMk cId="3043773700" sldId="892"/>
            <ac:graphicFrameMk id="8" creationId="{45B4D594-04E6-4E2E-839A-38A63FA880BE}"/>
          </ac:graphicFrameMkLst>
        </pc:graphicFrameChg>
        <pc:picChg chg="add mod">
          <ac:chgData name="Jonathan Neo" userId="499c2d3d-ce76-4636-8e86-6622b1f40b7d" providerId="ADAL" clId="{D309C529-4A6C-4619-B817-CA19A1A15B4C}" dt="2020-06-04T05:32:51.903" v="457" actId="12789"/>
          <ac:picMkLst>
            <pc:docMk/>
            <pc:sldMk cId="3043773700" sldId="892"/>
            <ac:picMk id="4" creationId="{D311BC13-411A-49B8-BD86-FDFBDD9ED249}"/>
          </ac:picMkLst>
        </pc:picChg>
        <pc:picChg chg="add mod">
          <ac:chgData name="Jonathan Neo" userId="499c2d3d-ce76-4636-8e86-6622b1f40b7d" providerId="ADAL" clId="{D309C529-4A6C-4619-B817-CA19A1A15B4C}" dt="2020-06-04T05:32:51.903" v="457" actId="12789"/>
          <ac:picMkLst>
            <pc:docMk/>
            <pc:sldMk cId="3043773700" sldId="892"/>
            <ac:picMk id="7" creationId="{01B7BBD0-15F4-4A09-A03A-422DF32E095B}"/>
          </ac:picMkLst>
        </pc:picChg>
        <pc:picChg chg="add del mod">
          <ac:chgData name="Jonathan Neo" userId="499c2d3d-ce76-4636-8e86-6622b1f40b7d" providerId="ADAL" clId="{D309C529-4A6C-4619-B817-CA19A1A15B4C}" dt="2020-06-04T05:25:05.530" v="135" actId="478"/>
          <ac:picMkLst>
            <pc:docMk/>
            <pc:sldMk cId="3043773700" sldId="892"/>
            <ac:picMk id="10" creationId="{A2EE48C4-1623-42A4-8B4B-D589B304E27B}"/>
          </ac:picMkLst>
        </pc:picChg>
        <pc:picChg chg="add mod">
          <ac:chgData name="Jonathan Neo" userId="499c2d3d-ce76-4636-8e86-6622b1f40b7d" providerId="ADAL" clId="{D309C529-4A6C-4619-B817-CA19A1A15B4C}" dt="2020-06-04T05:32:53.780" v="458" actId="408"/>
          <ac:picMkLst>
            <pc:docMk/>
            <pc:sldMk cId="3043773700" sldId="892"/>
            <ac:picMk id="12" creationId="{3CD4835D-89A0-4900-A6EB-1A07AF101488}"/>
          </ac:picMkLst>
        </pc:picChg>
        <pc:picChg chg="add mod">
          <ac:chgData name="Jonathan Neo" userId="499c2d3d-ce76-4636-8e86-6622b1f40b7d" providerId="ADAL" clId="{D309C529-4A6C-4619-B817-CA19A1A15B4C}" dt="2020-06-04T05:32:53.780" v="458" actId="408"/>
          <ac:picMkLst>
            <pc:docMk/>
            <pc:sldMk cId="3043773700" sldId="892"/>
            <ac:picMk id="14" creationId="{4FA6D3E2-5930-4D0F-A4B8-7A62B74399C5}"/>
          </ac:picMkLst>
        </pc:picChg>
        <pc:picChg chg="add mod">
          <ac:chgData name="Jonathan Neo" userId="499c2d3d-ce76-4636-8e86-6622b1f40b7d" providerId="ADAL" clId="{D309C529-4A6C-4619-B817-CA19A1A15B4C}" dt="2020-06-04T05:32:53.780" v="458" actId="408"/>
          <ac:picMkLst>
            <pc:docMk/>
            <pc:sldMk cId="3043773700" sldId="892"/>
            <ac:picMk id="16" creationId="{38F50E77-85CA-4803-8A4C-2066DDE37978}"/>
          </ac:picMkLst>
        </pc:picChg>
        <pc:picChg chg="add mod">
          <ac:chgData name="Jonathan Neo" userId="499c2d3d-ce76-4636-8e86-6622b1f40b7d" providerId="ADAL" clId="{D309C529-4A6C-4619-B817-CA19A1A15B4C}" dt="2020-06-04T05:31:06.632" v="364" actId="164"/>
          <ac:picMkLst>
            <pc:docMk/>
            <pc:sldMk cId="3043773700" sldId="892"/>
            <ac:picMk id="33" creationId="{920D9103-5A3F-4AEB-B7B2-CCD02DFAD349}"/>
          </ac:picMkLst>
        </pc:picChg>
        <pc:picChg chg="add mod">
          <ac:chgData name="Jonathan Neo" userId="499c2d3d-ce76-4636-8e86-6622b1f40b7d" providerId="ADAL" clId="{D309C529-4A6C-4619-B817-CA19A1A15B4C}" dt="2020-06-04T05:31:06.632" v="364" actId="164"/>
          <ac:picMkLst>
            <pc:docMk/>
            <pc:sldMk cId="3043773700" sldId="892"/>
            <ac:picMk id="34" creationId="{1A912FAE-443D-4CAA-9103-724009D1CA22}"/>
          </ac:picMkLst>
        </pc:picChg>
        <pc:picChg chg="add mod">
          <ac:chgData name="Jonathan Neo" userId="499c2d3d-ce76-4636-8e86-6622b1f40b7d" providerId="ADAL" clId="{D309C529-4A6C-4619-B817-CA19A1A15B4C}" dt="2020-06-04T05:31:06.632" v="364" actId="164"/>
          <ac:picMkLst>
            <pc:docMk/>
            <pc:sldMk cId="3043773700" sldId="892"/>
            <ac:picMk id="35" creationId="{67E70EE4-5FD2-44AD-BD1B-45E6C0E49687}"/>
          </ac:picMkLst>
        </pc:picChg>
        <pc:picChg chg="add del mod">
          <ac:chgData name="Jonathan Neo" userId="499c2d3d-ce76-4636-8e86-6622b1f40b7d" providerId="ADAL" clId="{D309C529-4A6C-4619-B817-CA19A1A15B4C}" dt="2020-06-04T05:31:09.935" v="367"/>
          <ac:picMkLst>
            <pc:docMk/>
            <pc:sldMk cId="3043773700" sldId="892"/>
            <ac:picMk id="38" creationId="{6E3E4969-DBFE-4D1C-97EA-878BBA884BB2}"/>
          </ac:picMkLst>
        </pc:picChg>
        <pc:picChg chg="add mod">
          <ac:chgData name="Jonathan Neo" userId="499c2d3d-ce76-4636-8e86-6622b1f40b7d" providerId="ADAL" clId="{D309C529-4A6C-4619-B817-CA19A1A15B4C}" dt="2020-06-04T05:32:00.117" v="401" actId="164"/>
          <ac:picMkLst>
            <pc:docMk/>
            <pc:sldMk cId="3043773700" sldId="892"/>
            <ac:picMk id="40" creationId="{5C960B04-434C-433B-93CB-B68ED294AB0B}"/>
          </ac:picMkLst>
        </pc:picChg>
        <pc:picChg chg="add mod">
          <ac:chgData name="Jonathan Neo" userId="499c2d3d-ce76-4636-8e86-6622b1f40b7d" providerId="ADAL" clId="{D309C529-4A6C-4619-B817-CA19A1A15B4C}" dt="2020-06-04T05:32:00.117" v="401" actId="164"/>
          <ac:picMkLst>
            <pc:docMk/>
            <pc:sldMk cId="3043773700" sldId="892"/>
            <ac:picMk id="42" creationId="{B0DBE238-3001-4724-8752-ED70E68F7822}"/>
          </ac:picMkLst>
        </pc:picChg>
        <pc:cxnChg chg="add del mod">
          <ac:chgData name="Jonathan Neo" userId="499c2d3d-ce76-4636-8e86-6622b1f40b7d" providerId="ADAL" clId="{D309C529-4A6C-4619-B817-CA19A1A15B4C}" dt="2020-06-04T05:27:36.614" v="322" actId="478"/>
          <ac:cxnSpMkLst>
            <pc:docMk/>
            <pc:sldMk cId="3043773700" sldId="892"/>
            <ac:cxnSpMk id="18" creationId="{2C3D0AED-7462-4DD2-BCC6-1C324DCDD0D4}"/>
          </ac:cxnSpMkLst>
        </pc:cxnChg>
        <pc:cxnChg chg="add del mod">
          <ac:chgData name="Jonathan Neo" userId="499c2d3d-ce76-4636-8e86-6622b1f40b7d" providerId="ADAL" clId="{D309C529-4A6C-4619-B817-CA19A1A15B4C}" dt="2020-06-04T05:27:37.030" v="323" actId="478"/>
          <ac:cxnSpMkLst>
            <pc:docMk/>
            <pc:sldMk cId="3043773700" sldId="892"/>
            <ac:cxnSpMk id="19" creationId="{282B8B87-0242-4975-AEEA-A76AF9B717A9}"/>
          </ac:cxnSpMkLst>
        </pc:cxnChg>
        <pc:cxnChg chg="add del mod">
          <ac:chgData name="Jonathan Neo" userId="499c2d3d-ce76-4636-8e86-6622b1f40b7d" providerId="ADAL" clId="{D309C529-4A6C-4619-B817-CA19A1A15B4C}" dt="2020-06-04T05:27:42.886" v="325" actId="478"/>
          <ac:cxnSpMkLst>
            <pc:docMk/>
            <pc:sldMk cId="3043773700" sldId="892"/>
            <ac:cxnSpMk id="22" creationId="{2B73EDF7-364C-42B8-8ADF-8E53A4DA4863}"/>
          </ac:cxnSpMkLst>
        </pc:cxnChg>
        <pc:cxnChg chg="add mod">
          <ac:chgData name="Jonathan Neo" userId="499c2d3d-ce76-4636-8e86-6622b1f40b7d" providerId="ADAL" clId="{D309C529-4A6C-4619-B817-CA19A1A15B4C}" dt="2020-06-04T05:32:53.780" v="458" actId="408"/>
          <ac:cxnSpMkLst>
            <pc:docMk/>
            <pc:sldMk cId="3043773700" sldId="892"/>
            <ac:cxnSpMk id="25" creationId="{1F7B5F59-DD43-450C-8FD5-B158BCDDF97F}"/>
          </ac:cxnSpMkLst>
        </pc:cxnChg>
        <pc:cxnChg chg="add mod">
          <ac:chgData name="Jonathan Neo" userId="499c2d3d-ce76-4636-8e86-6622b1f40b7d" providerId="ADAL" clId="{D309C529-4A6C-4619-B817-CA19A1A15B4C}" dt="2020-06-04T05:33:12.177" v="465" actId="14100"/>
          <ac:cxnSpMkLst>
            <pc:docMk/>
            <pc:sldMk cId="3043773700" sldId="892"/>
            <ac:cxnSpMk id="45" creationId="{FA0335A9-3755-418E-8859-F0D5A9E4B43A}"/>
          </ac:cxnSpMkLst>
        </pc:cxnChg>
        <pc:cxnChg chg="add mod">
          <ac:chgData name="Jonathan Neo" userId="499c2d3d-ce76-4636-8e86-6622b1f40b7d" providerId="ADAL" clId="{D309C529-4A6C-4619-B817-CA19A1A15B4C}" dt="2020-06-04T05:33:16.324" v="469" actId="1076"/>
          <ac:cxnSpMkLst>
            <pc:docMk/>
            <pc:sldMk cId="3043773700" sldId="892"/>
            <ac:cxnSpMk id="48" creationId="{0DB537F0-C0A3-4E58-AEA9-3B034CAC420D}"/>
          </ac:cxnSpMkLst>
        </pc:cxnChg>
        <pc:cxnChg chg="add mod">
          <ac:chgData name="Jonathan Neo" userId="499c2d3d-ce76-4636-8e86-6622b1f40b7d" providerId="ADAL" clId="{D309C529-4A6C-4619-B817-CA19A1A15B4C}" dt="2020-06-04T05:33:19.913" v="472" actId="14100"/>
          <ac:cxnSpMkLst>
            <pc:docMk/>
            <pc:sldMk cId="3043773700" sldId="892"/>
            <ac:cxnSpMk id="49" creationId="{9D16C0CD-444B-4461-B93A-EAF209693D4C}"/>
          </ac:cxnSpMkLst>
        </pc:cxnChg>
        <pc:cxnChg chg="add mod">
          <ac:chgData name="Jonathan Neo" userId="499c2d3d-ce76-4636-8e86-6622b1f40b7d" providerId="ADAL" clId="{D309C529-4A6C-4619-B817-CA19A1A15B4C}" dt="2020-06-04T05:33:23.584" v="475" actId="14100"/>
          <ac:cxnSpMkLst>
            <pc:docMk/>
            <pc:sldMk cId="3043773700" sldId="892"/>
            <ac:cxnSpMk id="52" creationId="{B7CCA693-835E-4446-AC5A-DBAFB8139D8C}"/>
          </ac:cxnSpMkLst>
        </pc:cxnChg>
        <pc:cxnChg chg="add mod">
          <ac:chgData name="Jonathan Neo" userId="499c2d3d-ce76-4636-8e86-6622b1f40b7d" providerId="ADAL" clId="{D309C529-4A6C-4619-B817-CA19A1A15B4C}" dt="2020-06-04T05:33:27.197" v="478" actId="14100"/>
          <ac:cxnSpMkLst>
            <pc:docMk/>
            <pc:sldMk cId="3043773700" sldId="892"/>
            <ac:cxnSpMk id="55" creationId="{F0516977-4666-4582-BA8A-0977731D1DA2}"/>
          </ac:cxnSpMkLst>
        </pc:cxnChg>
      </pc:sldChg>
      <pc:sldChg chg="modSp add mod">
        <pc:chgData name="Jonathan Neo" userId="499c2d3d-ce76-4636-8e86-6622b1f40b7d" providerId="ADAL" clId="{D309C529-4A6C-4619-B817-CA19A1A15B4C}" dt="2020-06-04T05:18:25.084" v="93"/>
        <pc:sldMkLst>
          <pc:docMk/>
          <pc:sldMk cId="1457917644" sldId="893"/>
        </pc:sldMkLst>
        <pc:graphicFrameChg chg="mod modGraphic">
          <ac:chgData name="Jonathan Neo" userId="499c2d3d-ce76-4636-8e86-6622b1f40b7d" providerId="ADAL" clId="{D309C529-4A6C-4619-B817-CA19A1A15B4C}" dt="2020-06-04T05:18:25.084" v="93"/>
          <ac:graphicFrameMkLst>
            <pc:docMk/>
            <pc:sldMk cId="1457917644" sldId="893"/>
            <ac:graphicFrameMk id="9" creationId="{7AA633FE-9B95-47B0-8AB1-0F7D1A421852}"/>
          </ac:graphicFrameMkLst>
        </pc:graphicFrameChg>
      </pc:sldChg>
      <pc:sldChg chg="del">
        <pc:chgData name="Jonathan Neo" userId="499c2d3d-ce76-4636-8e86-6622b1f40b7d" providerId="ADAL" clId="{D309C529-4A6C-4619-B817-CA19A1A15B4C}" dt="2020-06-04T05:12:56.240" v="77" actId="47"/>
        <pc:sldMkLst>
          <pc:docMk/>
          <pc:sldMk cId="2953547692" sldId="893"/>
        </pc:sldMkLst>
      </pc:sldChg>
      <pc:sldChg chg="addSp delSp modSp add mod modAnim">
        <pc:chgData name="Jonathan Neo" userId="499c2d3d-ce76-4636-8e86-6622b1f40b7d" providerId="ADAL" clId="{D309C529-4A6C-4619-B817-CA19A1A15B4C}" dt="2020-06-04T05:59:59.194" v="1549" actId="207"/>
        <pc:sldMkLst>
          <pc:docMk/>
          <pc:sldMk cId="1562323065" sldId="894"/>
        </pc:sldMkLst>
        <pc:spChg chg="mod">
          <ac:chgData name="Jonathan Neo" userId="499c2d3d-ce76-4636-8e86-6622b1f40b7d" providerId="ADAL" clId="{D309C529-4A6C-4619-B817-CA19A1A15B4C}" dt="2020-06-04T05:42:41.259" v="963" actId="20577"/>
          <ac:spMkLst>
            <pc:docMk/>
            <pc:sldMk cId="1562323065" sldId="894"/>
            <ac:spMk id="2" creationId="{4CA54266-611C-486E-B2F8-7030C027DDEB}"/>
          </ac:spMkLst>
        </pc:spChg>
        <pc:spChg chg="add mod">
          <ac:chgData name="Jonathan Neo" userId="499c2d3d-ce76-4636-8e86-6622b1f40b7d" providerId="ADAL" clId="{D309C529-4A6C-4619-B817-CA19A1A15B4C}" dt="2020-06-04T05:42:17.452" v="952" actId="1076"/>
          <ac:spMkLst>
            <pc:docMk/>
            <pc:sldMk cId="1562323065" sldId="894"/>
            <ac:spMk id="6" creationId="{470E3390-D675-4D65-BA29-CC441D5DD40D}"/>
          </ac:spMkLst>
        </pc:spChg>
        <pc:spChg chg="del">
          <ac:chgData name="Jonathan Neo" userId="499c2d3d-ce76-4636-8e86-6622b1f40b7d" providerId="ADAL" clId="{D309C529-4A6C-4619-B817-CA19A1A15B4C}" dt="2020-06-04T05:34:22.839" v="575" actId="478"/>
          <ac:spMkLst>
            <pc:docMk/>
            <pc:sldMk cId="1562323065" sldId="894"/>
            <ac:spMk id="28" creationId="{5D75C845-E550-4EC9-991B-B7EC4E20529A}"/>
          </ac:spMkLst>
        </pc:spChg>
        <pc:spChg chg="del">
          <ac:chgData name="Jonathan Neo" userId="499c2d3d-ce76-4636-8e86-6622b1f40b7d" providerId="ADAL" clId="{D309C529-4A6C-4619-B817-CA19A1A15B4C}" dt="2020-06-04T05:34:41.722" v="579" actId="478"/>
          <ac:spMkLst>
            <pc:docMk/>
            <pc:sldMk cId="1562323065" sldId="894"/>
            <ac:spMk id="29" creationId="{5DDE1620-288D-4606-B6FC-C3B528385B8F}"/>
          </ac:spMkLst>
        </pc:spChg>
        <pc:spChg chg="add mod">
          <ac:chgData name="Jonathan Neo" userId="499c2d3d-ce76-4636-8e86-6622b1f40b7d" providerId="ADAL" clId="{D309C529-4A6C-4619-B817-CA19A1A15B4C}" dt="2020-06-04T05:59:59.194" v="1549" actId="207"/>
          <ac:spMkLst>
            <pc:docMk/>
            <pc:sldMk cId="1562323065" sldId="894"/>
            <ac:spMk id="36" creationId="{F8A050F1-AAE8-49EA-9F86-A4FC9E0278ED}"/>
          </ac:spMkLst>
        </pc:spChg>
        <pc:spChg chg="add mod">
          <ac:chgData name="Jonathan Neo" userId="499c2d3d-ce76-4636-8e86-6622b1f40b7d" providerId="ADAL" clId="{D309C529-4A6C-4619-B817-CA19A1A15B4C}" dt="2020-06-04T05:42:20.832" v="954" actId="1076"/>
          <ac:spMkLst>
            <pc:docMk/>
            <pc:sldMk cId="1562323065" sldId="894"/>
            <ac:spMk id="38" creationId="{E0BFC8FD-D22D-4285-893B-7765D1747A66}"/>
          </ac:spMkLst>
        </pc:spChg>
        <pc:spChg chg="add mod">
          <ac:chgData name="Jonathan Neo" userId="499c2d3d-ce76-4636-8e86-6622b1f40b7d" providerId="ADAL" clId="{D309C529-4A6C-4619-B817-CA19A1A15B4C}" dt="2020-06-04T05:42:19.732" v="953" actId="1076"/>
          <ac:spMkLst>
            <pc:docMk/>
            <pc:sldMk cId="1562323065" sldId="894"/>
            <ac:spMk id="41" creationId="{0B30B658-246A-4F58-A314-E2740A903B45}"/>
          </ac:spMkLst>
        </pc:spChg>
        <pc:spChg chg="del mod">
          <ac:chgData name="Jonathan Neo" userId="499c2d3d-ce76-4636-8e86-6622b1f40b7d" providerId="ADAL" clId="{D309C529-4A6C-4619-B817-CA19A1A15B4C}" dt="2020-06-04T05:34:42.906" v="581" actId="478"/>
          <ac:spMkLst>
            <pc:docMk/>
            <pc:sldMk cId="1562323065" sldId="894"/>
            <ac:spMk id="44" creationId="{784E0D6C-9582-4F43-8A01-623AE6E999CA}"/>
          </ac:spMkLst>
        </pc:spChg>
        <pc:spChg chg="add mod">
          <ac:chgData name="Jonathan Neo" userId="499c2d3d-ce76-4636-8e86-6622b1f40b7d" providerId="ADAL" clId="{D309C529-4A6C-4619-B817-CA19A1A15B4C}" dt="2020-06-04T05:42:09.699" v="949" actId="20577"/>
          <ac:spMkLst>
            <pc:docMk/>
            <pc:sldMk cId="1562323065" sldId="894"/>
            <ac:spMk id="46" creationId="{5E1D3892-706D-4E48-B17B-5F5512891196}"/>
          </ac:spMkLst>
        </pc:spChg>
        <pc:grpChg chg="del">
          <ac:chgData name="Jonathan Neo" userId="499c2d3d-ce76-4636-8e86-6622b1f40b7d" providerId="ADAL" clId="{D309C529-4A6C-4619-B817-CA19A1A15B4C}" dt="2020-06-04T05:34:43.592" v="582" actId="478"/>
          <ac:grpSpMkLst>
            <pc:docMk/>
            <pc:sldMk cId="1562323065" sldId="894"/>
            <ac:grpSpMk id="43" creationId="{1C053735-4F75-45A1-A857-B04000D863E6}"/>
          </ac:grpSpMkLst>
        </pc:grpChg>
        <pc:picChg chg="del">
          <ac:chgData name="Jonathan Neo" userId="499c2d3d-ce76-4636-8e86-6622b1f40b7d" providerId="ADAL" clId="{D309C529-4A6C-4619-B817-CA19A1A15B4C}" dt="2020-06-04T05:34:21.985" v="574" actId="478"/>
          <ac:picMkLst>
            <pc:docMk/>
            <pc:sldMk cId="1562323065" sldId="894"/>
            <ac:picMk id="4" creationId="{D311BC13-411A-49B8-BD86-FDFBDD9ED249}"/>
          </ac:picMkLst>
        </pc:picChg>
        <pc:picChg chg="del">
          <ac:chgData name="Jonathan Neo" userId="499c2d3d-ce76-4636-8e86-6622b1f40b7d" providerId="ADAL" clId="{D309C529-4A6C-4619-B817-CA19A1A15B4C}" dt="2020-06-04T05:34:40.879" v="578" actId="478"/>
          <ac:picMkLst>
            <pc:docMk/>
            <pc:sldMk cId="1562323065" sldId="894"/>
            <ac:picMk id="16" creationId="{38F50E77-85CA-4803-8A4C-2066DDE37978}"/>
          </ac:picMkLst>
        </pc:picChg>
        <pc:cxnChg chg="mod">
          <ac:chgData name="Jonathan Neo" userId="499c2d3d-ce76-4636-8e86-6622b1f40b7d" providerId="ADAL" clId="{D309C529-4A6C-4619-B817-CA19A1A15B4C}" dt="2020-06-04T05:50:03.231" v="1048" actId="208"/>
          <ac:cxnSpMkLst>
            <pc:docMk/>
            <pc:sldMk cId="1562323065" sldId="894"/>
            <ac:cxnSpMk id="25" creationId="{1F7B5F59-DD43-450C-8FD5-B158BCDDF97F}"/>
          </ac:cxnSpMkLst>
        </pc:cxnChg>
        <pc:cxnChg chg="del mod">
          <ac:chgData name="Jonathan Neo" userId="499c2d3d-ce76-4636-8e86-6622b1f40b7d" providerId="ADAL" clId="{D309C529-4A6C-4619-B817-CA19A1A15B4C}" dt="2020-06-04T05:34:23.450" v="576" actId="478"/>
          <ac:cxnSpMkLst>
            <pc:docMk/>
            <pc:sldMk cId="1562323065" sldId="894"/>
            <ac:cxnSpMk id="45" creationId="{FA0335A9-3755-418E-8859-F0D5A9E4B43A}"/>
          </ac:cxnSpMkLst>
        </pc:cxnChg>
        <pc:cxnChg chg="mod">
          <ac:chgData name="Jonathan Neo" userId="499c2d3d-ce76-4636-8e86-6622b1f40b7d" providerId="ADAL" clId="{D309C529-4A6C-4619-B817-CA19A1A15B4C}" dt="2020-06-04T05:50:03.231" v="1048" actId="208"/>
          <ac:cxnSpMkLst>
            <pc:docMk/>
            <pc:sldMk cId="1562323065" sldId="894"/>
            <ac:cxnSpMk id="48" creationId="{0DB537F0-C0A3-4E58-AEA9-3B034CAC420D}"/>
          </ac:cxnSpMkLst>
        </pc:cxnChg>
        <pc:cxnChg chg="del mod">
          <ac:chgData name="Jonathan Neo" userId="499c2d3d-ce76-4636-8e86-6622b1f40b7d" providerId="ADAL" clId="{D309C529-4A6C-4619-B817-CA19A1A15B4C}" dt="2020-06-04T05:34:44.400" v="583" actId="478"/>
          <ac:cxnSpMkLst>
            <pc:docMk/>
            <pc:sldMk cId="1562323065" sldId="894"/>
            <ac:cxnSpMk id="49" creationId="{9D16C0CD-444B-4461-B93A-EAF209693D4C}"/>
          </ac:cxnSpMkLst>
        </pc:cxnChg>
        <pc:cxnChg chg="del mod">
          <ac:chgData name="Jonathan Neo" userId="499c2d3d-ce76-4636-8e86-6622b1f40b7d" providerId="ADAL" clId="{D309C529-4A6C-4619-B817-CA19A1A15B4C}" dt="2020-06-04T05:34:46.588" v="584" actId="478"/>
          <ac:cxnSpMkLst>
            <pc:docMk/>
            <pc:sldMk cId="1562323065" sldId="894"/>
            <ac:cxnSpMk id="52" creationId="{B7CCA693-835E-4446-AC5A-DBAFB8139D8C}"/>
          </ac:cxnSpMkLst>
        </pc:cxnChg>
        <pc:cxnChg chg="mod">
          <ac:chgData name="Jonathan Neo" userId="499c2d3d-ce76-4636-8e86-6622b1f40b7d" providerId="ADAL" clId="{D309C529-4A6C-4619-B817-CA19A1A15B4C}" dt="2020-06-04T05:50:03.231" v="1048" actId="208"/>
          <ac:cxnSpMkLst>
            <pc:docMk/>
            <pc:sldMk cId="1562323065" sldId="894"/>
            <ac:cxnSpMk id="55" creationId="{F0516977-4666-4582-BA8A-0977731D1DA2}"/>
          </ac:cxnSpMkLst>
        </pc:cxnChg>
      </pc:sldChg>
      <pc:sldChg chg="del">
        <pc:chgData name="Jonathan Neo" userId="499c2d3d-ce76-4636-8e86-6622b1f40b7d" providerId="ADAL" clId="{D309C529-4A6C-4619-B817-CA19A1A15B4C}" dt="2020-06-04T05:12:56.240" v="77" actId="47"/>
        <pc:sldMkLst>
          <pc:docMk/>
          <pc:sldMk cId="3507503851" sldId="894"/>
        </pc:sldMkLst>
      </pc:sldChg>
      <pc:sldChg chg="modSp add del mod">
        <pc:chgData name="Jonathan Neo" userId="499c2d3d-ce76-4636-8e86-6622b1f40b7d" providerId="ADAL" clId="{D309C529-4A6C-4619-B817-CA19A1A15B4C}" dt="2020-06-04T05:27:32.942" v="321" actId="47"/>
        <pc:sldMkLst>
          <pc:docMk/>
          <pc:sldMk cId="3684585571" sldId="894"/>
        </pc:sldMkLst>
        <pc:spChg chg="mod">
          <ac:chgData name="Jonathan Neo" userId="499c2d3d-ce76-4636-8e86-6622b1f40b7d" providerId="ADAL" clId="{D309C529-4A6C-4619-B817-CA19A1A15B4C}" dt="2020-06-04T05:26:59.975" v="320" actId="20577"/>
          <ac:spMkLst>
            <pc:docMk/>
            <pc:sldMk cId="3684585571" sldId="894"/>
            <ac:spMk id="2" creationId="{4CA54266-611C-486E-B2F8-7030C027DDEB}"/>
          </ac:spMkLst>
        </pc:spChg>
      </pc:sldChg>
      <pc:sldChg chg="addSp delSp modSp add mod modAnim">
        <pc:chgData name="Jonathan Neo" userId="499c2d3d-ce76-4636-8e86-6622b1f40b7d" providerId="ADAL" clId="{D309C529-4A6C-4619-B817-CA19A1A15B4C}" dt="2020-06-04T10:44:14.865" v="3121" actId="20577"/>
        <pc:sldMkLst>
          <pc:docMk/>
          <pc:sldMk cId="1957568160" sldId="895"/>
        </pc:sldMkLst>
        <pc:spChg chg="mod">
          <ac:chgData name="Jonathan Neo" userId="499c2d3d-ce76-4636-8e86-6622b1f40b7d" providerId="ADAL" clId="{D309C529-4A6C-4619-B817-CA19A1A15B4C}" dt="2020-06-04T10:44:14.865" v="3121" actId="20577"/>
          <ac:spMkLst>
            <pc:docMk/>
            <pc:sldMk cId="1957568160" sldId="895"/>
            <ac:spMk id="2" creationId="{4CA54266-611C-486E-B2F8-7030C027DDEB}"/>
          </ac:spMkLst>
        </pc:spChg>
        <pc:spChg chg="add mod ord">
          <ac:chgData name="Jonathan Neo" userId="499c2d3d-ce76-4636-8e86-6622b1f40b7d" providerId="ADAL" clId="{D309C529-4A6C-4619-B817-CA19A1A15B4C}" dt="2020-06-04T05:51:04.889" v="1066" actId="1036"/>
          <ac:spMkLst>
            <pc:docMk/>
            <pc:sldMk cId="1957568160" sldId="895"/>
            <ac:spMk id="3" creationId="{471DAFD6-0A1D-4A4A-B089-2ADD4883D217}"/>
          </ac:spMkLst>
        </pc:spChg>
        <pc:spChg chg="add mod">
          <ac:chgData name="Jonathan Neo" userId="499c2d3d-ce76-4636-8e86-6622b1f40b7d" providerId="ADAL" clId="{D309C529-4A6C-4619-B817-CA19A1A15B4C}" dt="2020-06-04T05:57:03.659" v="1474" actId="14100"/>
          <ac:spMkLst>
            <pc:docMk/>
            <pc:sldMk cId="1957568160" sldId="895"/>
            <ac:spMk id="6" creationId="{4A8C1B04-C2DB-477B-AC86-0412F9DFCB46}"/>
          </ac:spMkLst>
        </pc:spChg>
        <pc:spChg chg="add mod">
          <ac:chgData name="Jonathan Neo" userId="499c2d3d-ce76-4636-8e86-6622b1f40b7d" providerId="ADAL" clId="{D309C529-4A6C-4619-B817-CA19A1A15B4C}" dt="2020-06-04T06:02:41.236" v="1642" actId="1076"/>
          <ac:spMkLst>
            <pc:docMk/>
            <pc:sldMk cId="1957568160" sldId="895"/>
            <ac:spMk id="8" creationId="{65981E83-343B-4659-8A23-50360CB50A16}"/>
          </ac:spMkLst>
        </pc:spChg>
        <pc:spChg chg="mod">
          <ac:chgData name="Jonathan Neo" userId="499c2d3d-ce76-4636-8e86-6622b1f40b7d" providerId="ADAL" clId="{D309C529-4A6C-4619-B817-CA19A1A15B4C}" dt="2020-06-04T05:49:38.577" v="1044" actId="1076"/>
          <ac:spMkLst>
            <pc:docMk/>
            <pc:sldMk cId="1957568160" sldId="895"/>
            <ac:spMk id="28" creationId="{5D75C845-E550-4EC9-991B-B7EC4E20529A}"/>
          </ac:spMkLst>
        </pc:spChg>
        <pc:spChg chg="mod">
          <ac:chgData name="Jonathan Neo" userId="499c2d3d-ce76-4636-8e86-6622b1f40b7d" providerId="ADAL" clId="{D309C529-4A6C-4619-B817-CA19A1A15B4C}" dt="2020-06-04T05:51:04.889" v="1066" actId="1036"/>
          <ac:spMkLst>
            <pc:docMk/>
            <pc:sldMk cId="1957568160" sldId="895"/>
            <ac:spMk id="29" creationId="{5DDE1620-288D-4606-B6FC-C3B528385B8F}"/>
          </ac:spMkLst>
        </pc:spChg>
        <pc:spChg chg="mod">
          <ac:chgData name="Jonathan Neo" userId="499c2d3d-ce76-4636-8e86-6622b1f40b7d" providerId="ADAL" clId="{D309C529-4A6C-4619-B817-CA19A1A15B4C}" dt="2020-06-04T05:51:04.889" v="1066" actId="1036"/>
          <ac:spMkLst>
            <pc:docMk/>
            <pc:sldMk cId="1957568160" sldId="895"/>
            <ac:spMk id="30" creationId="{C4AA93CA-9C13-4AF0-8527-2E3418597BE7}"/>
          </ac:spMkLst>
        </pc:spChg>
        <pc:spChg chg="mod">
          <ac:chgData name="Jonathan Neo" userId="499c2d3d-ce76-4636-8e86-6622b1f40b7d" providerId="ADAL" clId="{D309C529-4A6C-4619-B817-CA19A1A15B4C}" dt="2020-06-04T05:51:04.889" v="1066" actId="1036"/>
          <ac:spMkLst>
            <pc:docMk/>
            <pc:sldMk cId="1957568160" sldId="895"/>
            <ac:spMk id="31" creationId="{B45460EF-8670-4759-904A-BB38A61452F4}"/>
          </ac:spMkLst>
        </pc:spChg>
        <pc:spChg chg="mod">
          <ac:chgData name="Jonathan Neo" userId="499c2d3d-ce76-4636-8e86-6622b1f40b7d" providerId="ADAL" clId="{D309C529-4A6C-4619-B817-CA19A1A15B4C}" dt="2020-06-04T05:49:38.577" v="1044" actId="1076"/>
          <ac:spMkLst>
            <pc:docMk/>
            <pc:sldMk cId="1957568160" sldId="895"/>
            <ac:spMk id="32" creationId="{3EE85F22-A11A-42B7-876D-A4F8DCA2FCE4}"/>
          </ac:spMkLst>
        </pc:spChg>
        <pc:spChg chg="add mod ord">
          <ac:chgData name="Jonathan Neo" userId="499c2d3d-ce76-4636-8e86-6622b1f40b7d" providerId="ADAL" clId="{D309C529-4A6C-4619-B817-CA19A1A15B4C}" dt="2020-06-04T05:54:15.963" v="1336" actId="167"/>
          <ac:spMkLst>
            <pc:docMk/>
            <pc:sldMk cId="1957568160" sldId="895"/>
            <ac:spMk id="36" creationId="{6E0EC593-B9A1-4819-9579-68E6DF87A19F}"/>
          </ac:spMkLst>
        </pc:spChg>
        <pc:spChg chg="mod">
          <ac:chgData name="Jonathan Neo" userId="499c2d3d-ce76-4636-8e86-6622b1f40b7d" providerId="ADAL" clId="{D309C529-4A6C-4619-B817-CA19A1A15B4C}" dt="2020-06-04T05:51:04.889" v="1066" actId="1036"/>
          <ac:spMkLst>
            <pc:docMk/>
            <pc:sldMk cId="1957568160" sldId="895"/>
            <ac:spMk id="39" creationId="{B2AFAA6C-D983-4047-8B13-827A5AEFFFA3}"/>
          </ac:spMkLst>
        </pc:spChg>
        <pc:spChg chg="mod">
          <ac:chgData name="Jonathan Neo" userId="499c2d3d-ce76-4636-8e86-6622b1f40b7d" providerId="ADAL" clId="{D309C529-4A6C-4619-B817-CA19A1A15B4C}" dt="2020-06-04T05:51:04.889" v="1066" actId="1036"/>
          <ac:spMkLst>
            <pc:docMk/>
            <pc:sldMk cId="1957568160" sldId="895"/>
            <ac:spMk id="44" creationId="{784E0D6C-9582-4F43-8A01-623AE6E999CA}"/>
          </ac:spMkLst>
        </pc:spChg>
        <pc:spChg chg="add mod">
          <ac:chgData name="Jonathan Neo" userId="499c2d3d-ce76-4636-8e86-6622b1f40b7d" providerId="ADAL" clId="{D309C529-4A6C-4619-B817-CA19A1A15B4C}" dt="2020-06-04T05:52:16.536" v="1190" actId="1036"/>
          <ac:spMkLst>
            <pc:docMk/>
            <pc:sldMk cId="1957568160" sldId="895"/>
            <ac:spMk id="53" creationId="{2F35ACBF-F6F3-4FC2-8106-41A7AF31923D}"/>
          </ac:spMkLst>
        </pc:spChg>
        <pc:spChg chg="add mod">
          <ac:chgData name="Jonathan Neo" userId="499c2d3d-ce76-4636-8e86-6622b1f40b7d" providerId="ADAL" clId="{D309C529-4A6C-4619-B817-CA19A1A15B4C}" dt="2020-06-04T05:52:16.536" v="1190" actId="1036"/>
          <ac:spMkLst>
            <pc:docMk/>
            <pc:sldMk cId="1957568160" sldId="895"/>
            <ac:spMk id="54" creationId="{A6C3E7D0-ABF2-4206-A4E8-52658BB33864}"/>
          </ac:spMkLst>
        </pc:spChg>
        <pc:spChg chg="add mod">
          <ac:chgData name="Jonathan Neo" userId="499c2d3d-ce76-4636-8e86-6622b1f40b7d" providerId="ADAL" clId="{D309C529-4A6C-4619-B817-CA19A1A15B4C}" dt="2020-06-04T05:52:16.536" v="1190" actId="1036"/>
          <ac:spMkLst>
            <pc:docMk/>
            <pc:sldMk cId="1957568160" sldId="895"/>
            <ac:spMk id="56" creationId="{65D77AEF-96B7-4D87-9BBC-05497DA0C952}"/>
          </ac:spMkLst>
        </pc:spChg>
        <pc:spChg chg="del">
          <ac:chgData name="Jonathan Neo" userId="499c2d3d-ce76-4636-8e86-6622b1f40b7d" providerId="ADAL" clId="{D309C529-4A6C-4619-B817-CA19A1A15B4C}" dt="2020-06-04T05:45:01.981" v="991" actId="478"/>
          <ac:spMkLst>
            <pc:docMk/>
            <pc:sldMk cId="1957568160" sldId="895"/>
            <ac:spMk id="58" creationId="{4FCD8E97-73CB-4714-9E4B-288C5FBCA6D8}"/>
          </ac:spMkLst>
        </pc:spChg>
        <pc:spChg chg="del">
          <ac:chgData name="Jonathan Neo" userId="499c2d3d-ce76-4636-8e86-6622b1f40b7d" providerId="ADAL" clId="{D309C529-4A6C-4619-B817-CA19A1A15B4C}" dt="2020-06-04T05:45:01.267" v="990" actId="478"/>
          <ac:spMkLst>
            <pc:docMk/>
            <pc:sldMk cId="1957568160" sldId="895"/>
            <ac:spMk id="59" creationId="{B452B943-578A-4B63-825C-F25F5FAA61B2}"/>
          </ac:spMkLst>
        </pc:spChg>
        <pc:spChg chg="del">
          <ac:chgData name="Jonathan Neo" userId="499c2d3d-ce76-4636-8e86-6622b1f40b7d" providerId="ADAL" clId="{D309C529-4A6C-4619-B817-CA19A1A15B4C}" dt="2020-06-04T05:45:03.144" v="992" actId="478"/>
          <ac:spMkLst>
            <pc:docMk/>
            <pc:sldMk cId="1957568160" sldId="895"/>
            <ac:spMk id="60" creationId="{6B2D926C-9CE2-4FF2-80A3-758120EAC29C}"/>
          </ac:spMkLst>
        </pc:spChg>
        <pc:spChg chg="add mod">
          <ac:chgData name="Jonathan Neo" userId="499c2d3d-ce76-4636-8e86-6622b1f40b7d" providerId="ADAL" clId="{D309C529-4A6C-4619-B817-CA19A1A15B4C}" dt="2020-06-04T05:52:16.536" v="1190" actId="1036"/>
          <ac:spMkLst>
            <pc:docMk/>
            <pc:sldMk cId="1957568160" sldId="895"/>
            <ac:spMk id="64" creationId="{F9074F29-823E-4638-81BB-78E3E85F345C}"/>
          </ac:spMkLst>
        </pc:spChg>
        <pc:spChg chg="add mod">
          <ac:chgData name="Jonathan Neo" userId="499c2d3d-ce76-4636-8e86-6622b1f40b7d" providerId="ADAL" clId="{D309C529-4A6C-4619-B817-CA19A1A15B4C}" dt="2020-06-04T05:52:16.536" v="1190" actId="1036"/>
          <ac:spMkLst>
            <pc:docMk/>
            <pc:sldMk cId="1957568160" sldId="895"/>
            <ac:spMk id="68" creationId="{AEEBA3D5-3B5C-4068-909D-5DE554A07204}"/>
          </ac:spMkLst>
        </pc:spChg>
        <pc:spChg chg="add mod">
          <ac:chgData name="Jonathan Neo" userId="499c2d3d-ce76-4636-8e86-6622b1f40b7d" providerId="ADAL" clId="{D309C529-4A6C-4619-B817-CA19A1A15B4C}" dt="2020-06-04T05:57:16.441" v="1496" actId="14100"/>
          <ac:spMkLst>
            <pc:docMk/>
            <pc:sldMk cId="1957568160" sldId="895"/>
            <ac:spMk id="74" creationId="{1754AD12-A9A9-4A45-8A73-39DB3E8606BC}"/>
          </ac:spMkLst>
        </pc:spChg>
        <pc:spChg chg="add mod">
          <ac:chgData name="Jonathan Neo" userId="499c2d3d-ce76-4636-8e86-6622b1f40b7d" providerId="ADAL" clId="{D309C529-4A6C-4619-B817-CA19A1A15B4C}" dt="2020-06-04T05:54:24.642" v="1338" actId="1076"/>
          <ac:spMkLst>
            <pc:docMk/>
            <pc:sldMk cId="1957568160" sldId="895"/>
            <ac:spMk id="75" creationId="{E01A0BBD-EEBE-4EB1-922F-2957CFBA8210}"/>
          </ac:spMkLst>
        </pc:spChg>
        <pc:spChg chg="add mod">
          <ac:chgData name="Jonathan Neo" userId="499c2d3d-ce76-4636-8e86-6622b1f40b7d" providerId="ADAL" clId="{D309C529-4A6C-4619-B817-CA19A1A15B4C}" dt="2020-06-04T05:54:24.642" v="1338" actId="1076"/>
          <ac:spMkLst>
            <pc:docMk/>
            <pc:sldMk cId="1957568160" sldId="895"/>
            <ac:spMk id="76" creationId="{BA2ED72F-D53F-4209-BF46-216E5D34541F}"/>
          </ac:spMkLst>
        </pc:spChg>
        <pc:spChg chg="add mod">
          <ac:chgData name="Jonathan Neo" userId="499c2d3d-ce76-4636-8e86-6622b1f40b7d" providerId="ADAL" clId="{D309C529-4A6C-4619-B817-CA19A1A15B4C}" dt="2020-06-04T06:02:32.693" v="1641" actId="20577"/>
          <ac:spMkLst>
            <pc:docMk/>
            <pc:sldMk cId="1957568160" sldId="895"/>
            <ac:spMk id="77" creationId="{C5F1F7B0-6273-47E6-B951-3D971C6F2117}"/>
          </ac:spMkLst>
        </pc:spChg>
        <pc:spChg chg="add mod">
          <ac:chgData name="Jonathan Neo" userId="499c2d3d-ce76-4636-8e86-6622b1f40b7d" providerId="ADAL" clId="{D309C529-4A6C-4619-B817-CA19A1A15B4C}" dt="2020-06-04T06:02:50.880" v="1644" actId="1076"/>
          <ac:spMkLst>
            <pc:docMk/>
            <pc:sldMk cId="1957568160" sldId="895"/>
            <ac:spMk id="78" creationId="{11B27AC1-1217-45EE-B720-E4DB22574E6E}"/>
          </ac:spMkLst>
        </pc:spChg>
        <pc:grpChg chg="mod">
          <ac:chgData name="Jonathan Neo" userId="499c2d3d-ce76-4636-8e86-6622b1f40b7d" providerId="ADAL" clId="{D309C529-4A6C-4619-B817-CA19A1A15B4C}" dt="2020-06-04T05:51:04.889" v="1066" actId="1036"/>
          <ac:grpSpMkLst>
            <pc:docMk/>
            <pc:sldMk cId="1957568160" sldId="895"/>
            <ac:grpSpMk id="37" creationId="{99176A1B-2BFF-4737-97FD-7E81F8D4BDE4}"/>
          </ac:grpSpMkLst>
        </pc:grpChg>
        <pc:grpChg chg="mod">
          <ac:chgData name="Jonathan Neo" userId="499c2d3d-ce76-4636-8e86-6622b1f40b7d" providerId="ADAL" clId="{D309C529-4A6C-4619-B817-CA19A1A15B4C}" dt="2020-06-04T05:51:04.889" v="1066" actId="1036"/>
          <ac:grpSpMkLst>
            <pc:docMk/>
            <pc:sldMk cId="1957568160" sldId="895"/>
            <ac:grpSpMk id="43" creationId="{1C053735-4F75-45A1-A857-B04000D863E6}"/>
          </ac:grpSpMkLst>
        </pc:grpChg>
        <pc:grpChg chg="add mod">
          <ac:chgData name="Jonathan Neo" userId="499c2d3d-ce76-4636-8e86-6622b1f40b7d" providerId="ADAL" clId="{D309C529-4A6C-4619-B817-CA19A1A15B4C}" dt="2020-06-04T05:52:16.536" v="1190" actId="1036"/>
          <ac:grpSpMkLst>
            <pc:docMk/>
            <pc:sldMk cId="1957568160" sldId="895"/>
            <ac:grpSpMk id="57" creationId="{61C9FE94-6BCA-471A-859E-2C70BCA95C86}"/>
          </ac:grpSpMkLst>
        </pc:grpChg>
        <pc:grpChg chg="add mod">
          <ac:chgData name="Jonathan Neo" userId="499c2d3d-ce76-4636-8e86-6622b1f40b7d" providerId="ADAL" clId="{D309C529-4A6C-4619-B817-CA19A1A15B4C}" dt="2020-06-04T05:52:16.536" v="1190" actId="1036"/>
          <ac:grpSpMkLst>
            <pc:docMk/>
            <pc:sldMk cId="1957568160" sldId="895"/>
            <ac:grpSpMk id="65" creationId="{237CCEDB-F106-4D02-B954-84B7B830AFB2}"/>
          </ac:grpSpMkLst>
        </pc:grpChg>
        <pc:picChg chg="mod">
          <ac:chgData name="Jonathan Neo" userId="499c2d3d-ce76-4636-8e86-6622b1f40b7d" providerId="ADAL" clId="{D309C529-4A6C-4619-B817-CA19A1A15B4C}" dt="2020-06-04T05:51:04.889" v="1066" actId="1036"/>
          <ac:picMkLst>
            <pc:docMk/>
            <pc:sldMk cId="1957568160" sldId="895"/>
            <ac:picMk id="4" creationId="{D311BC13-411A-49B8-BD86-FDFBDD9ED249}"/>
          </ac:picMkLst>
        </pc:picChg>
        <pc:picChg chg="mod">
          <ac:chgData name="Jonathan Neo" userId="499c2d3d-ce76-4636-8e86-6622b1f40b7d" providerId="ADAL" clId="{D309C529-4A6C-4619-B817-CA19A1A15B4C}" dt="2020-06-04T05:51:04.889" v="1066" actId="1036"/>
          <ac:picMkLst>
            <pc:docMk/>
            <pc:sldMk cId="1957568160" sldId="895"/>
            <ac:picMk id="7" creationId="{01B7BBD0-15F4-4A09-A03A-422DF32E095B}"/>
          </ac:picMkLst>
        </pc:picChg>
        <pc:picChg chg="mod">
          <ac:chgData name="Jonathan Neo" userId="499c2d3d-ce76-4636-8e86-6622b1f40b7d" providerId="ADAL" clId="{D309C529-4A6C-4619-B817-CA19A1A15B4C}" dt="2020-06-04T05:51:04.889" v="1066" actId="1036"/>
          <ac:picMkLst>
            <pc:docMk/>
            <pc:sldMk cId="1957568160" sldId="895"/>
            <ac:picMk id="12" creationId="{3CD4835D-89A0-4900-A6EB-1A07AF101488}"/>
          </ac:picMkLst>
        </pc:picChg>
        <pc:picChg chg="mod">
          <ac:chgData name="Jonathan Neo" userId="499c2d3d-ce76-4636-8e86-6622b1f40b7d" providerId="ADAL" clId="{D309C529-4A6C-4619-B817-CA19A1A15B4C}" dt="2020-06-04T05:51:04.889" v="1066" actId="1036"/>
          <ac:picMkLst>
            <pc:docMk/>
            <pc:sldMk cId="1957568160" sldId="895"/>
            <ac:picMk id="14" creationId="{4FA6D3E2-5930-4D0F-A4B8-7A62B74399C5}"/>
          </ac:picMkLst>
        </pc:picChg>
        <pc:picChg chg="mod">
          <ac:chgData name="Jonathan Neo" userId="499c2d3d-ce76-4636-8e86-6622b1f40b7d" providerId="ADAL" clId="{D309C529-4A6C-4619-B817-CA19A1A15B4C}" dt="2020-06-04T05:51:04.889" v="1066" actId="1036"/>
          <ac:picMkLst>
            <pc:docMk/>
            <pc:sldMk cId="1957568160" sldId="895"/>
            <ac:picMk id="16" creationId="{38F50E77-85CA-4803-8A4C-2066DDE37978}"/>
          </ac:picMkLst>
        </pc:picChg>
        <pc:picChg chg="add mod">
          <ac:chgData name="Jonathan Neo" userId="499c2d3d-ce76-4636-8e86-6622b1f40b7d" providerId="ADAL" clId="{D309C529-4A6C-4619-B817-CA19A1A15B4C}" dt="2020-06-04T05:52:16.536" v="1190" actId="1036"/>
          <ac:picMkLst>
            <pc:docMk/>
            <pc:sldMk cId="1957568160" sldId="895"/>
            <ac:picMk id="38" creationId="{47A51FED-D73A-40FD-8BFF-ABCF5720A939}"/>
          </ac:picMkLst>
        </pc:picChg>
        <pc:picChg chg="add mod">
          <ac:chgData name="Jonathan Neo" userId="499c2d3d-ce76-4636-8e86-6622b1f40b7d" providerId="ADAL" clId="{D309C529-4A6C-4619-B817-CA19A1A15B4C}" dt="2020-06-04T05:52:16.536" v="1190" actId="1036"/>
          <ac:picMkLst>
            <pc:docMk/>
            <pc:sldMk cId="1957568160" sldId="895"/>
            <ac:picMk id="41" creationId="{91146B28-BBEA-461B-AC94-2889374C1262}"/>
          </ac:picMkLst>
        </pc:picChg>
        <pc:picChg chg="add mod">
          <ac:chgData name="Jonathan Neo" userId="499c2d3d-ce76-4636-8e86-6622b1f40b7d" providerId="ADAL" clId="{D309C529-4A6C-4619-B817-CA19A1A15B4C}" dt="2020-06-04T05:52:16.536" v="1190" actId="1036"/>
          <ac:picMkLst>
            <pc:docMk/>
            <pc:sldMk cId="1957568160" sldId="895"/>
            <ac:picMk id="46" creationId="{256C2D49-7426-4B53-84F0-137E0E18BD07}"/>
          </ac:picMkLst>
        </pc:picChg>
        <pc:picChg chg="add mod">
          <ac:chgData name="Jonathan Neo" userId="499c2d3d-ce76-4636-8e86-6622b1f40b7d" providerId="ADAL" clId="{D309C529-4A6C-4619-B817-CA19A1A15B4C}" dt="2020-06-04T05:52:16.536" v="1190" actId="1036"/>
          <ac:picMkLst>
            <pc:docMk/>
            <pc:sldMk cId="1957568160" sldId="895"/>
            <ac:picMk id="47" creationId="{904F1175-FB46-40D5-BFD2-9378C18FA075}"/>
          </ac:picMkLst>
        </pc:picChg>
        <pc:picChg chg="add mod">
          <ac:chgData name="Jonathan Neo" userId="499c2d3d-ce76-4636-8e86-6622b1f40b7d" providerId="ADAL" clId="{D309C529-4A6C-4619-B817-CA19A1A15B4C}" dt="2020-06-04T05:52:16.536" v="1190" actId="1036"/>
          <ac:picMkLst>
            <pc:docMk/>
            <pc:sldMk cId="1957568160" sldId="895"/>
            <ac:picMk id="50" creationId="{40DE18E9-B791-4477-BC53-FABEAD971A3B}"/>
          </ac:picMkLst>
        </pc:picChg>
        <pc:picChg chg="mod">
          <ac:chgData name="Jonathan Neo" userId="499c2d3d-ce76-4636-8e86-6622b1f40b7d" providerId="ADAL" clId="{D309C529-4A6C-4619-B817-CA19A1A15B4C}" dt="2020-06-04T05:51:38.708" v="1148"/>
          <ac:picMkLst>
            <pc:docMk/>
            <pc:sldMk cId="1957568160" sldId="895"/>
            <ac:picMk id="61" creationId="{E9CAC309-D642-40EA-898D-96126FFA3D37}"/>
          </ac:picMkLst>
        </pc:picChg>
        <pc:picChg chg="mod">
          <ac:chgData name="Jonathan Neo" userId="499c2d3d-ce76-4636-8e86-6622b1f40b7d" providerId="ADAL" clId="{D309C529-4A6C-4619-B817-CA19A1A15B4C}" dt="2020-06-04T05:51:38.708" v="1148"/>
          <ac:picMkLst>
            <pc:docMk/>
            <pc:sldMk cId="1957568160" sldId="895"/>
            <ac:picMk id="62" creationId="{3EF9E5D2-5317-4353-A1A9-991D749067B8}"/>
          </ac:picMkLst>
        </pc:picChg>
        <pc:picChg chg="mod">
          <ac:chgData name="Jonathan Neo" userId="499c2d3d-ce76-4636-8e86-6622b1f40b7d" providerId="ADAL" clId="{D309C529-4A6C-4619-B817-CA19A1A15B4C}" dt="2020-06-04T05:51:38.708" v="1148"/>
          <ac:picMkLst>
            <pc:docMk/>
            <pc:sldMk cId="1957568160" sldId="895"/>
            <ac:picMk id="63" creationId="{C4D30B8D-67FA-4CFB-8F0C-07371CE51E30}"/>
          </ac:picMkLst>
        </pc:picChg>
        <pc:picChg chg="mod">
          <ac:chgData name="Jonathan Neo" userId="499c2d3d-ce76-4636-8e86-6622b1f40b7d" providerId="ADAL" clId="{D309C529-4A6C-4619-B817-CA19A1A15B4C}" dt="2020-06-04T05:51:38.708" v="1148"/>
          <ac:picMkLst>
            <pc:docMk/>
            <pc:sldMk cId="1957568160" sldId="895"/>
            <ac:picMk id="66" creationId="{8A47D22B-F155-4DB1-B7AC-3F646DFE6503}"/>
          </ac:picMkLst>
        </pc:picChg>
        <pc:picChg chg="mod">
          <ac:chgData name="Jonathan Neo" userId="499c2d3d-ce76-4636-8e86-6622b1f40b7d" providerId="ADAL" clId="{D309C529-4A6C-4619-B817-CA19A1A15B4C}" dt="2020-06-04T05:51:38.708" v="1148"/>
          <ac:picMkLst>
            <pc:docMk/>
            <pc:sldMk cId="1957568160" sldId="895"/>
            <ac:picMk id="67" creationId="{5127C5FA-5848-453C-8088-B6B029A2267A}"/>
          </ac:picMkLst>
        </pc:picChg>
        <pc:cxnChg chg="mod">
          <ac:chgData name="Jonathan Neo" userId="499c2d3d-ce76-4636-8e86-6622b1f40b7d" providerId="ADAL" clId="{D309C529-4A6C-4619-B817-CA19A1A15B4C}" dt="2020-06-04T05:51:04.889" v="1066" actId="1036"/>
          <ac:cxnSpMkLst>
            <pc:docMk/>
            <pc:sldMk cId="1957568160" sldId="895"/>
            <ac:cxnSpMk id="25" creationId="{1F7B5F59-DD43-450C-8FD5-B158BCDDF97F}"/>
          </ac:cxnSpMkLst>
        </pc:cxnChg>
        <pc:cxnChg chg="mod">
          <ac:chgData name="Jonathan Neo" userId="499c2d3d-ce76-4636-8e86-6622b1f40b7d" providerId="ADAL" clId="{D309C529-4A6C-4619-B817-CA19A1A15B4C}" dt="2020-06-04T05:51:04.889" v="1066" actId="1036"/>
          <ac:cxnSpMkLst>
            <pc:docMk/>
            <pc:sldMk cId="1957568160" sldId="895"/>
            <ac:cxnSpMk id="45" creationId="{FA0335A9-3755-418E-8859-F0D5A9E4B43A}"/>
          </ac:cxnSpMkLst>
        </pc:cxnChg>
        <pc:cxnChg chg="mod">
          <ac:chgData name="Jonathan Neo" userId="499c2d3d-ce76-4636-8e86-6622b1f40b7d" providerId="ADAL" clId="{D309C529-4A6C-4619-B817-CA19A1A15B4C}" dt="2020-06-04T05:51:04.889" v="1066" actId="1036"/>
          <ac:cxnSpMkLst>
            <pc:docMk/>
            <pc:sldMk cId="1957568160" sldId="895"/>
            <ac:cxnSpMk id="48" creationId="{0DB537F0-C0A3-4E58-AEA9-3B034CAC420D}"/>
          </ac:cxnSpMkLst>
        </pc:cxnChg>
        <pc:cxnChg chg="mod">
          <ac:chgData name="Jonathan Neo" userId="499c2d3d-ce76-4636-8e86-6622b1f40b7d" providerId="ADAL" clId="{D309C529-4A6C-4619-B817-CA19A1A15B4C}" dt="2020-06-04T05:51:04.889" v="1066" actId="1036"/>
          <ac:cxnSpMkLst>
            <pc:docMk/>
            <pc:sldMk cId="1957568160" sldId="895"/>
            <ac:cxnSpMk id="49" creationId="{9D16C0CD-444B-4461-B93A-EAF209693D4C}"/>
          </ac:cxnSpMkLst>
        </pc:cxnChg>
        <pc:cxnChg chg="add mod">
          <ac:chgData name="Jonathan Neo" userId="499c2d3d-ce76-4636-8e86-6622b1f40b7d" providerId="ADAL" clId="{D309C529-4A6C-4619-B817-CA19A1A15B4C}" dt="2020-06-04T05:52:16.536" v="1190" actId="1036"/>
          <ac:cxnSpMkLst>
            <pc:docMk/>
            <pc:sldMk cId="1957568160" sldId="895"/>
            <ac:cxnSpMk id="51" creationId="{1DFAF992-24F5-4685-BD24-1626485D6343}"/>
          </ac:cxnSpMkLst>
        </pc:cxnChg>
        <pc:cxnChg chg="mod">
          <ac:chgData name="Jonathan Neo" userId="499c2d3d-ce76-4636-8e86-6622b1f40b7d" providerId="ADAL" clId="{D309C529-4A6C-4619-B817-CA19A1A15B4C}" dt="2020-06-04T05:51:04.889" v="1066" actId="1036"/>
          <ac:cxnSpMkLst>
            <pc:docMk/>
            <pc:sldMk cId="1957568160" sldId="895"/>
            <ac:cxnSpMk id="52" creationId="{B7CCA693-835E-4446-AC5A-DBAFB8139D8C}"/>
          </ac:cxnSpMkLst>
        </pc:cxnChg>
        <pc:cxnChg chg="mod">
          <ac:chgData name="Jonathan Neo" userId="499c2d3d-ce76-4636-8e86-6622b1f40b7d" providerId="ADAL" clId="{D309C529-4A6C-4619-B817-CA19A1A15B4C}" dt="2020-06-04T05:51:04.889" v="1066" actId="1036"/>
          <ac:cxnSpMkLst>
            <pc:docMk/>
            <pc:sldMk cId="1957568160" sldId="895"/>
            <ac:cxnSpMk id="55" creationId="{F0516977-4666-4582-BA8A-0977731D1DA2}"/>
          </ac:cxnSpMkLst>
        </pc:cxnChg>
        <pc:cxnChg chg="add mod">
          <ac:chgData name="Jonathan Neo" userId="499c2d3d-ce76-4636-8e86-6622b1f40b7d" providerId="ADAL" clId="{D309C529-4A6C-4619-B817-CA19A1A15B4C}" dt="2020-06-04T05:52:16.536" v="1190" actId="1036"/>
          <ac:cxnSpMkLst>
            <pc:docMk/>
            <pc:sldMk cId="1957568160" sldId="895"/>
            <ac:cxnSpMk id="69" creationId="{FBDF640B-D617-4A74-BAF1-0FF3008D0C7A}"/>
          </ac:cxnSpMkLst>
        </pc:cxnChg>
        <pc:cxnChg chg="add mod">
          <ac:chgData name="Jonathan Neo" userId="499c2d3d-ce76-4636-8e86-6622b1f40b7d" providerId="ADAL" clId="{D309C529-4A6C-4619-B817-CA19A1A15B4C}" dt="2020-06-04T05:52:16.536" v="1190" actId="1036"/>
          <ac:cxnSpMkLst>
            <pc:docMk/>
            <pc:sldMk cId="1957568160" sldId="895"/>
            <ac:cxnSpMk id="70" creationId="{861B9367-5111-4582-B86E-D04E9BC6D0D8}"/>
          </ac:cxnSpMkLst>
        </pc:cxnChg>
        <pc:cxnChg chg="add mod">
          <ac:chgData name="Jonathan Neo" userId="499c2d3d-ce76-4636-8e86-6622b1f40b7d" providerId="ADAL" clId="{D309C529-4A6C-4619-B817-CA19A1A15B4C}" dt="2020-06-04T05:52:16.536" v="1190" actId="1036"/>
          <ac:cxnSpMkLst>
            <pc:docMk/>
            <pc:sldMk cId="1957568160" sldId="895"/>
            <ac:cxnSpMk id="71" creationId="{056BE3FD-4B81-4DC6-98F8-D453483F8467}"/>
          </ac:cxnSpMkLst>
        </pc:cxnChg>
        <pc:cxnChg chg="add mod">
          <ac:chgData name="Jonathan Neo" userId="499c2d3d-ce76-4636-8e86-6622b1f40b7d" providerId="ADAL" clId="{D309C529-4A6C-4619-B817-CA19A1A15B4C}" dt="2020-06-04T05:52:16.536" v="1190" actId="1036"/>
          <ac:cxnSpMkLst>
            <pc:docMk/>
            <pc:sldMk cId="1957568160" sldId="895"/>
            <ac:cxnSpMk id="72" creationId="{B9DE4BBE-909B-4F24-9230-CA7810113FD7}"/>
          </ac:cxnSpMkLst>
        </pc:cxnChg>
        <pc:cxnChg chg="add mod">
          <ac:chgData name="Jonathan Neo" userId="499c2d3d-ce76-4636-8e86-6622b1f40b7d" providerId="ADAL" clId="{D309C529-4A6C-4619-B817-CA19A1A15B4C}" dt="2020-06-04T05:52:16.536" v="1190" actId="1036"/>
          <ac:cxnSpMkLst>
            <pc:docMk/>
            <pc:sldMk cId="1957568160" sldId="895"/>
            <ac:cxnSpMk id="73" creationId="{A142B3FF-505D-49B6-AF1C-188D9A4C3DF1}"/>
          </ac:cxnSpMkLst>
        </pc:cxnChg>
      </pc:sldChg>
      <pc:sldChg chg="modSp add del mod">
        <pc:chgData name="Jonathan Neo" userId="499c2d3d-ce76-4636-8e86-6622b1f40b7d" providerId="ADAL" clId="{D309C529-4A6C-4619-B817-CA19A1A15B4C}" dt="2020-06-04T05:42:56.080" v="975" actId="47"/>
        <pc:sldMkLst>
          <pc:docMk/>
          <pc:sldMk cId="4054827862" sldId="895"/>
        </pc:sldMkLst>
        <pc:spChg chg="mod">
          <ac:chgData name="Jonathan Neo" userId="499c2d3d-ce76-4636-8e86-6622b1f40b7d" providerId="ADAL" clId="{D309C529-4A6C-4619-B817-CA19A1A15B4C}" dt="2020-06-04T05:42:54.167" v="974" actId="20577"/>
          <ac:spMkLst>
            <pc:docMk/>
            <pc:sldMk cId="4054827862" sldId="895"/>
            <ac:spMk id="2" creationId="{4CA54266-611C-486E-B2F8-7030C027DDEB}"/>
          </ac:spMkLst>
        </pc:spChg>
      </pc:sldChg>
      <pc:sldChg chg="addSp delSp modSp add mod">
        <pc:chgData name="Jonathan Neo" userId="499c2d3d-ce76-4636-8e86-6622b1f40b7d" providerId="ADAL" clId="{D309C529-4A6C-4619-B817-CA19A1A15B4C}" dt="2020-06-04T06:24:34.058" v="2782" actId="20577"/>
        <pc:sldMkLst>
          <pc:docMk/>
          <pc:sldMk cId="1192369419" sldId="896"/>
        </pc:sldMkLst>
        <pc:spChg chg="mod">
          <ac:chgData name="Jonathan Neo" userId="499c2d3d-ce76-4636-8e86-6622b1f40b7d" providerId="ADAL" clId="{D309C529-4A6C-4619-B817-CA19A1A15B4C}" dt="2020-06-04T06:24:34.058" v="2782" actId="20577"/>
          <ac:spMkLst>
            <pc:docMk/>
            <pc:sldMk cId="1192369419" sldId="896"/>
            <ac:spMk id="2" creationId="{4CA54266-611C-486E-B2F8-7030C027DDEB}"/>
          </ac:spMkLst>
        </pc:spChg>
        <pc:spChg chg="add mod">
          <ac:chgData name="Jonathan Neo" userId="499c2d3d-ce76-4636-8e86-6622b1f40b7d" providerId="ADAL" clId="{D309C529-4A6C-4619-B817-CA19A1A15B4C}" dt="2020-06-04T05:48:59.814" v="1020" actId="20577"/>
          <ac:spMkLst>
            <pc:docMk/>
            <pc:sldMk cId="1192369419" sldId="896"/>
            <ac:spMk id="3" creationId="{F092935C-29FF-4D07-9779-E91E3F7D9C7E}"/>
          </ac:spMkLst>
        </pc:spChg>
        <pc:spChg chg="add mod">
          <ac:chgData name="Jonathan Neo" userId="499c2d3d-ce76-4636-8e86-6622b1f40b7d" providerId="ADAL" clId="{D309C529-4A6C-4619-B817-CA19A1A15B4C}" dt="2020-06-04T05:49:57.941" v="1047" actId="207"/>
          <ac:spMkLst>
            <pc:docMk/>
            <pc:sldMk cId="1192369419" sldId="896"/>
            <ac:spMk id="6" creationId="{7B785F0B-1C99-4C9F-80AA-000CFD6C554F}"/>
          </ac:spMkLst>
        </pc:spChg>
        <pc:spChg chg="mod">
          <ac:chgData name="Jonathan Neo" userId="499c2d3d-ce76-4636-8e86-6622b1f40b7d" providerId="ADAL" clId="{D309C529-4A6C-4619-B817-CA19A1A15B4C}" dt="2020-06-04T05:49:22.380" v="1042" actId="1076"/>
          <ac:spMkLst>
            <pc:docMk/>
            <pc:sldMk cId="1192369419" sldId="896"/>
            <ac:spMk id="28" creationId="{5D75C845-E550-4EC9-991B-B7EC4E20529A}"/>
          </ac:spMkLst>
        </pc:spChg>
        <pc:spChg chg="del">
          <ac:chgData name="Jonathan Neo" userId="499c2d3d-ce76-4636-8e86-6622b1f40b7d" providerId="ADAL" clId="{D309C529-4A6C-4619-B817-CA19A1A15B4C}" dt="2020-06-04T05:48:40.113" v="999" actId="478"/>
          <ac:spMkLst>
            <pc:docMk/>
            <pc:sldMk cId="1192369419" sldId="896"/>
            <ac:spMk id="29" creationId="{5DDE1620-288D-4606-B6FC-C3B528385B8F}"/>
          </ac:spMkLst>
        </pc:spChg>
        <pc:spChg chg="del">
          <ac:chgData name="Jonathan Neo" userId="499c2d3d-ce76-4636-8e86-6622b1f40b7d" providerId="ADAL" clId="{D309C529-4A6C-4619-B817-CA19A1A15B4C}" dt="2020-06-04T05:48:40.113" v="999" actId="478"/>
          <ac:spMkLst>
            <pc:docMk/>
            <pc:sldMk cId="1192369419" sldId="896"/>
            <ac:spMk id="30" creationId="{C4AA93CA-9C13-4AF0-8527-2E3418597BE7}"/>
          </ac:spMkLst>
        </pc:spChg>
        <pc:spChg chg="del">
          <ac:chgData name="Jonathan Neo" userId="499c2d3d-ce76-4636-8e86-6622b1f40b7d" providerId="ADAL" clId="{D309C529-4A6C-4619-B817-CA19A1A15B4C}" dt="2020-06-04T05:48:42.225" v="1000" actId="478"/>
          <ac:spMkLst>
            <pc:docMk/>
            <pc:sldMk cId="1192369419" sldId="896"/>
            <ac:spMk id="31" creationId="{B45460EF-8670-4759-904A-BB38A61452F4}"/>
          </ac:spMkLst>
        </pc:spChg>
        <pc:spChg chg="mod">
          <ac:chgData name="Jonathan Neo" userId="499c2d3d-ce76-4636-8e86-6622b1f40b7d" providerId="ADAL" clId="{D309C529-4A6C-4619-B817-CA19A1A15B4C}" dt="2020-06-04T05:49:25.318" v="1043" actId="1076"/>
          <ac:spMkLst>
            <pc:docMk/>
            <pc:sldMk cId="1192369419" sldId="896"/>
            <ac:spMk id="32" creationId="{3EE85F22-A11A-42B7-876D-A4F8DCA2FCE4}"/>
          </ac:spMkLst>
        </pc:spChg>
        <pc:spChg chg="add del mod">
          <ac:chgData name="Jonathan Neo" userId="499c2d3d-ce76-4636-8e86-6622b1f40b7d" providerId="ADAL" clId="{D309C529-4A6C-4619-B817-CA19A1A15B4C}" dt="2020-06-04T05:49:01.960" v="1022"/>
          <ac:spMkLst>
            <pc:docMk/>
            <pc:sldMk cId="1192369419" sldId="896"/>
            <ac:spMk id="36" creationId="{A5C1B65D-24C0-4FC6-852E-755385656A46}"/>
          </ac:spMkLst>
        </pc:spChg>
        <pc:spChg chg="del">
          <ac:chgData name="Jonathan Neo" userId="499c2d3d-ce76-4636-8e86-6622b1f40b7d" providerId="ADAL" clId="{D309C529-4A6C-4619-B817-CA19A1A15B4C}" dt="2020-06-04T05:48:42.991" v="1001" actId="478"/>
          <ac:spMkLst>
            <pc:docMk/>
            <pc:sldMk cId="1192369419" sldId="896"/>
            <ac:spMk id="39" creationId="{B2AFAA6C-D983-4047-8B13-827A5AEFFFA3}"/>
          </ac:spMkLst>
        </pc:spChg>
        <pc:spChg chg="del">
          <ac:chgData name="Jonathan Neo" userId="499c2d3d-ce76-4636-8e86-6622b1f40b7d" providerId="ADAL" clId="{D309C529-4A6C-4619-B817-CA19A1A15B4C}" dt="2020-06-04T05:48:40.113" v="999" actId="478"/>
          <ac:spMkLst>
            <pc:docMk/>
            <pc:sldMk cId="1192369419" sldId="896"/>
            <ac:spMk id="44" creationId="{784E0D6C-9582-4F43-8A01-623AE6E999CA}"/>
          </ac:spMkLst>
        </pc:spChg>
        <pc:grpChg chg="del">
          <ac:chgData name="Jonathan Neo" userId="499c2d3d-ce76-4636-8e86-6622b1f40b7d" providerId="ADAL" clId="{D309C529-4A6C-4619-B817-CA19A1A15B4C}" dt="2020-06-04T05:48:40.113" v="999" actId="478"/>
          <ac:grpSpMkLst>
            <pc:docMk/>
            <pc:sldMk cId="1192369419" sldId="896"/>
            <ac:grpSpMk id="37" creationId="{99176A1B-2BFF-4737-97FD-7E81F8D4BDE4}"/>
          </ac:grpSpMkLst>
        </pc:grpChg>
        <pc:grpChg chg="del">
          <ac:chgData name="Jonathan Neo" userId="499c2d3d-ce76-4636-8e86-6622b1f40b7d" providerId="ADAL" clId="{D309C529-4A6C-4619-B817-CA19A1A15B4C}" dt="2020-06-04T05:48:40.113" v="999" actId="478"/>
          <ac:grpSpMkLst>
            <pc:docMk/>
            <pc:sldMk cId="1192369419" sldId="896"/>
            <ac:grpSpMk id="43" creationId="{1C053735-4F75-45A1-A857-B04000D863E6}"/>
          </ac:grpSpMkLst>
        </pc:grpChg>
        <pc:picChg chg="mod">
          <ac:chgData name="Jonathan Neo" userId="499c2d3d-ce76-4636-8e86-6622b1f40b7d" providerId="ADAL" clId="{D309C529-4A6C-4619-B817-CA19A1A15B4C}" dt="2020-06-04T05:49:22.380" v="1042" actId="1076"/>
          <ac:picMkLst>
            <pc:docMk/>
            <pc:sldMk cId="1192369419" sldId="896"/>
            <ac:picMk id="4" creationId="{D311BC13-411A-49B8-BD86-FDFBDD9ED249}"/>
          </ac:picMkLst>
        </pc:picChg>
        <pc:picChg chg="mod">
          <ac:chgData name="Jonathan Neo" userId="499c2d3d-ce76-4636-8e86-6622b1f40b7d" providerId="ADAL" clId="{D309C529-4A6C-4619-B817-CA19A1A15B4C}" dt="2020-06-04T05:49:25.318" v="1043" actId="1076"/>
          <ac:picMkLst>
            <pc:docMk/>
            <pc:sldMk cId="1192369419" sldId="896"/>
            <ac:picMk id="7" creationId="{01B7BBD0-15F4-4A09-A03A-422DF32E095B}"/>
          </ac:picMkLst>
        </pc:picChg>
        <pc:picChg chg="del">
          <ac:chgData name="Jonathan Neo" userId="499c2d3d-ce76-4636-8e86-6622b1f40b7d" providerId="ADAL" clId="{D309C529-4A6C-4619-B817-CA19A1A15B4C}" dt="2020-06-04T05:48:40.113" v="999" actId="478"/>
          <ac:picMkLst>
            <pc:docMk/>
            <pc:sldMk cId="1192369419" sldId="896"/>
            <ac:picMk id="12" creationId="{3CD4835D-89A0-4900-A6EB-1A07AF101488}"/>
          </ac:picMkLst>
        </pc:picChg>
        <pc:picChg chg="del">
          <ac:chgData name="Jonathan Neo" userId="499c2d3d-ce76-4636-8e86-6622b1f40b7d" providerId="ADAL" clId="{D309C529-4A6C-4619-B817-CA19A1A15B4C}" dt="2020-06-04T05:48:40.113" v="999" actId="478"/>
          <ac:picMkLst>
            <pc:docMk/>
            <pc:sldMk cId="1192369419" sldId="896"/>
            <ac:picMk id="14" creationId="{4FA6D3E2-5930-4D0F-A4B8-7A62B74399C5}"/>
          </ac:picMkLst>
        </pc:picChg>
        <pc:picChg chg="del">
          <ac:chgData name="Jonathan Neo" userId="499c2d3d-ce76-4636-8e86-6622b1f40b7d" providerId="ADAL" clId="{D309C529-4A6C-4619-B817-CA19A1A15B4C}" dt="2020-06-04T05:48:40.113" v="999" actId="478"/>
          <ac:picMkLst>
            <pc:docMk/>
            <pc:sldMk cId="1192369419" sldId="896"/>
            <ac:picMk id="16" creationId="{38F50E77-85CA-4803-8A4C-2066DDE37978}"/>
          </ac:picMkLst>
        </pc:picChg>
        <pc:cxnChg chg="del mod">
          <ac:chgData name="Jonathan Neo" userId="499c2d3d-ce76-4636-8e86-6622b1f40b7d" providerId="ADAL" clId="{D309C529-4A6C-4619-B817-CA19A1A15B4C}" dt="2020-06-04T05:48:49.288" v="1003" actId="478"/>
          <ac:cxnSpMkLst>
            <pc:docMk/>
            <pc:sldMk cId="1192369419" sldId="896"/>
            <ac:cxnSpMk id="25" creationId="{1F7B5F59-DD43-450C-8FD5-B158BCDDF97F}"/>
          </ac:cxnSpMkLst>
        </pc:cxnChg>
        <pc:cxnChg chg="del mod">
          <ac:chgData name="Jonathan Neo" userId="499c2d3d-ce76-4636-8e86-6622b1f40b7d" providerId="ADAL" clId="{D309C529-4A6C-4619-B817-CA19A1A15B4C}" dt="2020-06-04T05:48:48.823" v="1002" actId="478"/>
          <ac:cxnSpMkLst>
            <pc:docMk/>
            <pc:sldMk cId="1192369419" sldId="896"/>
            <ac:cxnSpMk id="45" creationId="{FA0335A9-3755-418E-8859-F0D5A9E4B43A}"/>
          </ac:cxnSpMkLst>
        </pc:cxnChg>
        <pc:cxnChg chg="del">
          <ac:chgData name="Jonathan Neo" userId="499c2d3d-ce76-4636-8e86-6622b1f40b7d" providerId="ADAL" clId="{D309C529-4A6C-4619-B817-CA19A1A15B4C}" dt="2020-06-04T05:48:40.113" v="999" actId="478"/>
          <ac:cxnSpMkLst>
            <pc:docMk/>
            <pc:sldMk cId="1192369419" sldId="896"/>
            <ac:cxnSpMk id="48" creationId="{0DB537F0-C0A3-4E58-AEA9-3B034CAC420D}"/>
          </ac:cxnSpMkLst>
        </pc:cxnChg>
        <pc:cxnChg chg="del mod">
          <ac:chgData name="Jonathan Neo" userId="499c2d3d-ce76-4636-8e86-6622b1f40b7d" providerId="ADAL" clId="{D309C529-4A6C-4619-B817-CA19A1A15B4C}" dt="2020-06-04T05:48:40.113" v="999" actId="478"/>
          <ac:cxnSpMkLst>
            <pc:docMk/>
            <pc:sldMk cId="1192369419" sldId="896"/>
            <ac:cxnSpMk id="49" creationId="{9D16C0CD-444B-4461-B93A-EAF209693D4C}"/>
          </ac:cxnSpMkLst>
        </pc:cxnChg>
        <pc:cxnChg chg="del mod">
          <ac:chgData name="Jonathan Neo" userId="499c2d3d-ce76-4636-8e86-6622b1f40b7d" providerId="ADAL" clId="{D309C529-4A6C-4619-B817-CA19A1A15B4C}" dt="2020-06-04T05:48:40.113" v="999" actId="478"/>
          <ac:cxnSpMkLst>
            <pc:docMk/>
            <pc:sldMk cId="1192369419" sldId="896"/>
            <ac:cxnSpMk id="52" creationId="{B7CCA693-835E-4446-AC5A-DBAFB8139D8C}"/>
          </ac:cxnSpMkLst>
        </pc:cxnChg>
        <pc:cxnChg chg="del mod">
          <ac:chgData name="Jonathan Neo" userId="499c2d3d-ce76-4636-8e86-6622b1f40b7d" providerId="ADAL" clId="{D309C529-4A6C-4619-B817-CA19A1A15B4C}" dt="2020-06-04T05:48:40.113" v="999" actId="478"/>
          <ac:cxnSpMkLst>
            <pc:docMk/>
            <pc:sldMk cId="1192369419" sldId="896"/>
            <ac:cxnSpMk id="55" creationId="{F0516977-4666-4582-BA8A-0977731D1DA2}"/>
          </ac:cxnSpMkLst>
        </pc:cxnChg>
      </pc:sldChg>
      <pc:sldChg chg="del">
        <pc:chgData name="Jonathan Neo" userId="499c2d3d-ce76-4636-8e86-6622b1f40b7d" providerId="ADAL" clId="{D309C529-4A6C-4619-B817-CA19A1A15B4C}" dt="2020-06-04T05:12:56.240" v="77" actId="47"/>
        <pc:sldMkLst>
          <pc:docMk/>
          <pc:sldMk cId="4190731092" sldId="896"/>
        </pc:sldMkLst>
      </pc:sldChg>
      <pc:sldChg chg="del">
        <pc:chgData name="Jonathan Neo" userId="499c2d3d-ce76-4636-8e86-6622b1f40b7d" providerId="ADAL" clId="{D309C529-4A6C-4619-B817-CA19A1A15B4C}" dt="2020-06-04T05:12:56.240" v="77" actId="47"/>
        <pc:sldMkLst>
          <pc:docMk/>
          <pc:sldMk cId="545870336" sldId="897"/>
        </pc:sldMkLst>
      </pc:sldChg>
      <pc:sldChg chg="addSp modSp add mod">
        <pc:chgData name="Jonathan Neo" userId="499c2d3d-ce76-4636-8e86-6622b1f40b7d" providerId="ADAL" clId="{D309C529-4A6C-4619-B817-CA19A1A15B4C}" dt="2020-06-04T10:44:18.344" v="3130" actId="20577"/>
        <pc:sldMkLst>
          <pc:docMk/>
          <pc:sldMk cId="1029613096" sldId="897"/>
        </pc:sldMkLst>
        <pc:spChg chg="mod">
          <ac:chgData name="Jonathan Neo" userId="499c2d3d-ce76-4636-8e86-6622b1f40b7d" providerId="ADAL" clId="{D309C529-4A6C-4619-B817-CA19A1A15B4C}" dt="2020-06-04T10:44:18.344" v="3130" actId="20577"/>
          <ac:spMkLst>
            <pc:docMk/>
            <pc:sldMk cId="1029613096" sldId="897"/>
            <ac:spMk id="2" creationId="{4CA54266-611C-486E-B2F8-7030C027DDEB}"/>
          </ac:spMkLst>
        </pc:spChg>
        <pc:spChg chg="mod">
          <ac:chgData name="Jonathan Neo" userId="499c2d3d-ce76-4636-8e86-6622b1f40b7d" providerId="ADAL" clId="{D309C529-4A6C-4619-B817-CA19A1A15B4C}" dt="2020-06-04T05:56:54.150" v="1457" actId="14100"/>
          <ac:spMkLst>
            <pc:docMk/>
            <pc:sldMk cId="1029613096" sldId="897"/>
            <ac:spMk id="6" creationId="{4A8C1B04-C2DB-477B-AC86-0412F9DFCB46}"/>
          </ac:spMkLst>
        </pc:spChg>
        <pc:spChg chg="mod">
          <ac:chgData name="Jonathan Neo" userId="499c2d3d-ce76-4636-8e86-6622b1f40b7d" providerId="ADAL" clId="{D309C529-4A6C-4619-B817-CA19A1A15B4C}" dt="2020-06-04T05:55:52.954" v="1382" actId="113"/>
          <ac:spMkLst>
            <pc:docMk/>
            <pc:sldMk cId="1029613096" sldId="897"/>
            <ac:spMk id="53" creationId="{2F35ACBF-F6F3-4FC2-8106-41A7AF31923D}"/>
          </ac:spMkLst>
        </pc:spChg>
        <pc:spChg chg="add mod">
          <ac:chgData name="Jonathan Neo" userId="499c2d3d-ce76-4636-8e86-6622b1f40b7d" providerId="ADAL" clId="{D309C529-4A6C-4619-B817-CA19A1A15B4C}" dt="2020-06-04T05:54:30.840" v="1340" actId="1076"/>
          <ac:spMkLst>
            <pc:docMk/>
            <pc:sldMk cId="1029613096" sldId="897"/>
            <ac:spMk id="58" creationId="{F76F8A50-A858-4983-9711-8E6253FA11F2}"/>
          </ac:spMkLst>
        </pc:spChg>
        <pc:spChg chg="add mod">
          <ac:chgData name="Jonathan Neo" userId="499c2d3d-ce76-4636-8e86-6622b1f40b7d" providerId="ADAL" clId="{D309C529-4A6C-4619-B817-CA19A1A15B4C}" dt="2020-06-04T05:54:30.840" v="1340" actId="1076"/>
          <ac:spMkLst>
            <pc:docMk/>
            <pc:sldMk cId="1029613096" sldId="897"/>
            <ac:spMk id="59" creationId="{B5C4D416-E1CA-4527-9391-07C1BEF2DE03}"/>
          </ac:spMkLst>
        </pc:spChg>
        <pc:spChg chg="add mod">
          <ac:chgData name="Jonathan Neo" userId="499c2d3d-ce76-4636-8e86-6622b1f40b7d" providerId="ADAL" clId="{D309C529-4A6C-4619-B817-CA19A1A15B4C}" dt="2020-06-04T06:03:30.786" v="1712" actId="1076"/>
          <ac:spMkLst>
            <pc:docMk/>
            <pc:sldMk cId="1029613096" sldId="897"/>
            <ac:spMk id="60" creationId="{2C3DC9A1-9380-4201-A650-692A2E219AB2}"/>
          </ac:spMkLst>
        </pc:spChg>
        <pc:spChg chg="mod">
          <ac:chgData name="Jonathan Neo" userId="499c2d3d-ce76-4636-8e86-6622b1f40b7d" providerId="ADAL" clId="{D309C529-4A6C-4619-B817-CA19A1A15B4C}" dt="2020-06-04T05:56:47.190" v="1446" actId="20577"/>
          <ac:spMkLst>
            <pc:docMk/>
            <pc:sldMk cId="1029613096" sldId="897"/>
            <ac:spMk id="74" creationId="{1754AD12-A9A9-4A45-8A73-39DB3E8606BC}"/>
          </ac:spMkLst>
        </pc:spChg>
        <pc:cxnChg chg="mod">
          <ac:chgData name="Jonathan Neo" userId="499c2d3d-ce76-4636-8e86-6622b1f40b7d" providerId="ADAL" clId="{D309C529-4A6C-4619-B817-CA19A1A15B4C}" dt="2020-06-04T05:52:25.575" v="1193"/>
          <ac:cxnSpMkLst>
            <pc:docMk/>
            <pc:sldMk cId="1029613096" sldId="897"/>
            <ac:cxnSpMk id="25" creationId="{1F7B5F59-DD43-450C-8FD5-B158BCDDF97F}"/>
          </ac:cxnSpMkLst>
        </pc:cxnChg>
        <pc:cxnChg chg="mod">
          <ac:chgData name="Jonathan Neo" userId="499c2d3d-ce76-4636-8e86-6622b1f40b7d" providerId="ADAL" clId="{D309C529-4A6C-4619-B817-CA19A1A15B4C}" dt="2020-06-04T06:04:01.088" v="1714"/>
          <ac:cxnSpMkLst>
            <pc:docMk/>
            <pc:sldMk cId="1029613096" sldId="897"/>
            <ac:cxnSpMk id="52" creationId="{B7CCA693-835E-4446-AC5A-DBAFB8139D8C}"/>
          </ac:cxnSpMkLst>
        </pc:cxnChg>
        <pc:cxnChg chg="mod">
          <ac:chgData name="Jonathan Neo" userId="499c2d3d-ce76-4636-8e86-6622b1f40b7d" providerId="ADAL" clId="{D309C529-4A6C-4619-B817-CA19A1A15B4C}" dt="2020-06-04T05:52:25.575" v="1193"/>
          <ac:cxnSpMkLst>
            <pc:docMk/>
            <pc:sldMk cId="1029613096" sldId="897"/>
            <ac:cxnSpMk id="55" creationId="{F0516977-4666-4582-BA8A-0977731D1DA2}"/>
          </ac:cxnSpMkLst>
        </pc:cxnChg>
        <pc:cxnChg chg="mod">
          <ac:chgData name="Jonathan Neo" userId="499c2d3d-ce76-4636-8e86-6622b1f40b7d" providerId="ADAL" clId="{D309C529-4A6C-4619-B817-CA19A1A15B4C}" dt="2020-06-04T05:55:18.799" v="1342"/>
          <ac:cxnSpMkLst>
            <pc:docMk/>
            <pc:sldMk cId="1029613096" sldId="897"/>
            <ac:cxnSpMk id="71" creationId="{056BE3FD-4B81-4DC6-98F8-D453483F8467}"/>
          </ac:cxnSpMkLst>
        </pc:cxnChg>
        <pc:cxnChg chg="mod">
          <ac:chgData name="Jonathan Neo" userId="499c2d3d-ce76-4636-8e86-6622b1f40b7d" providerId="ADAL" clId="{D309C529-4A6C-4619-B817-CA19A1A15B4C}" dt="2020-06-04T05:55:18.799" v="1342"/>
          <ac:cxnSpMkLst>
            <pc:docMk/>
            <pc:sldMk cId="1029613096" sldId="897"/>
            <ac:cxnSpMk id="72" creationId="{B9DE4BBE-909B-4F24-9230-CA7810113FD7}"/>
          </ac:cxnSpMkLst>
        </pc:cxnChg>
        <pc:cxnChg chg="mod">
          <ac:chgData name="Jonathan Neo" userId="499c2d3d-ce76-4636-8e86-6622b1f40b7d" providerId="ADAL" clId="{D309C529-4A6C-4619-B817-CA19A1A15B4C}" dt="2020-06-04T05:55:18.799" v="1342"/>
          <ac:cxnSpMkLst>
            <pc:docMk/>
            <pc:sldMk cId="1029613096" sldId="897"/>
            <ac:cxnSpMk id="73" creationId="{A142B3FF-505D-49B6-AF1C-188D9A4C3DF1}"/>
          </ac:cxnSpMkLst>
        </pc:cxnChg>
      </pc:sldChg>
      <pc:sldChg chg="del">
        <pc:chgData name="Jonathan Neo" userId="499c2d3d-ce76-4636-8e86-6622b1f40b7d" providerId="ADAL" clId="{D309C529-4A6C-4619-B817-CA19A1A15B4C}" dt="2020-06-04T05:12:56.240" v="77" actId="47"/>
        <pc:sldMkLst>
          <pc:docMk/>
          <pc:sldMk cId="1956318389" sldId="898"/>
        </pc:sldMkLst>
      </pc:sldChg>
      <pc:sldChg chg="addSp delSp modSp add mod modAnim">
        <pc:chgData name="Jonathan Neo" userId="499c2d3d-ce76-4636-8e86-6622b1f40b7d" providerId="ADAL" clId="{D309C529-4A6C-4619-B817-CA19A1A15B4C}" dt="2020-06-04T06:29:53.389" v="2783"/>
        <pc:sldMkLst>
          <pc:docMk/>
          <pc:sldMk cId="2829767771" sldId="898"/>
        </pc:sldMkLst>
        <pc:spChg chg="mod">
          <ac:chgData name="Jonathan Neo" userId="499c2d3d-ce76-4636-8e86-6622b1f40b7d" providerId="ADAL" clId="{D309C529-4A6C-4619-B817-CA19A1A15B4C}" dt="2020-06-04T05:57:47.516" v="1542" actId="20577"/>
          <ac:spMkLst>
            <pc:docMk/>
            <pc:sldMk cId="2829767771" sldId="898"/>
            <ac:spMk id="2" creationId="{4CA54266-611C-486E-B2F8-7030C027DDEB}"/>
          </ac:spMkLst>
        </pc:spChg>
        <pc:spChg chg="del">
          <ac:chgData name="Jonathan Neo" userId="499c2d3d-ce76-4636-8e86-6622b1f40b7d" providerId="ADAL" clId="{D309C529-4A6C-4619-B817-CA19A1A15B4C}" dt="2020-06-04T05:57:50.904" v="1543" actId="478"/>
          <ac:spMkLst>
            <pc:docMk/>
            <pc:sldMk cId="2829767771" sldId="898"/>
            <ac:spMk id="3" creationId="{471DAFD6-0A1D-4A4A-B089-2ADD4883D217}"/>
          </ac:spMkLst>
        </pc:spChg>
        <pc:spChg chg="del">
          <ac:chgData name="Jonathan Neo" userId="499c2d3d-ce76-4636-8e86-6622b1f40b7d" providerId="ADAL" clId="{D309C529-4A6C-4619-B817-CA19A1A15B4C}" dt="2020-06-04T05:57:50.904" v="1543" actId="478"/>
          <ac:spMkLst>
            <pc:docMk/>
            <pc:sldMk cId="2829767771" sldId="898"/>
            <ac:spMk id="6" creationId="{4A8C1B04-C2DB-477B-AC86-0412F9DFCB46}"/>
          </ac:spMkLst>
        </pc:spChg>
        <pc:spChg chg="add mod">
          <ac:chgData name="Jonathan Neo" userId="499c2d3d-ce76-4636-8e86-6622b1f40b7d" providerId="ADAL" clId="{D309C529-4A6C-4619-B817-CA19A1A15B4C}" dt="2020-06-04T06:16:56.884" v="2234" actId="113"/>
          <ac:spMkLst>
            <pc:docMk/>
            <pc:sldMk cId="2829767771" sldId="898"/>
            <ac:spMk id="9" creationId="{0AB9DD2A-1762-48BB-B33C-E4973954FD18}"/>
          </ac:spMkLst>
        </pc:spChg>
        <pc:spChg chg="del">
          <ac:chgData name="Jonathan Neo" userId="499c2d3d-ce76-4636-8e86-6622b1f40b7d" providerId="ADAL" clId="{D309C529-4A6C-4619-B817-CA19A1A15B4C}" dt="2020-06-04T05:57:52.409" v="1544" actId="478"/>
          <ac:spMkLst>
            <pc:docMk/>
            <pc:sldMk cId="2829767771" sldId="898"/>
            <ac:spMk id="28" creationId="{5D75C845-E550-4EC9-991B-B7EC4E20529A}"/>
          </ac:spMkLst>
        </pc:spChg>
        <pc:spChg chg="del">
          <ac:chgData name="Jonathan Neo" userId="499c2d3d-ce76-4636-8e86-6622b1f40b7d" providerId="ADAL" clId="{D309C529-4A6C-4619-B817-CA19A1A15B4C}" dt="2020-06-04T05:57:50.904" v="1543" actId="478"/>
          <ac:spMkLst>
            <pc:docMk/>
            <pc:sldMk cId="2829767771" sldId="898"/>
            <ac:spMk id="29" creationId="{5DDE1620-288D-4606-B6FC-C3B528385B8F}"/>
          </ac:spMkLst>
        </pc:spChg>
        <pc:spChg chg="del">
          <ac:chgData name="Jonathan Neo" userId="499c2d3d-ce76-4636-8e86-6622b1f40b7d" providerId="ADAL" clId="{D309C529-4A6C-4619-B817-CA19A1A15B4C}" dt="2020-06-04T05:57:50.904" v="1543" actId="478"/>
          <ac:spMkLst>
            <pc:docMk/>
            <pc:sldMk cId="2829767771" sldId="898"/>
            <ac:spMk id="30" creationId="{C4AA93CA-9C13-4AF0-8527-2E3418597BE7}"/>
          </ac:spMkLst>
        </pc:spChg>
        <pc:spChg chg="del">
          <ac:chgData name="Jonathan Neo" userId="499c2d3d-ce76-4636-8e86-6622b1f40b7d" providerId="ADAL" clId="{D309C529-4A6C-4619-B817-CA19A1A15B4C}" dt="2020-06-04T05:57:50.904" v="1543" actId="478"/>
          <ac:spMkLst>
            <pc:docMk/>
            <pc:sldMk cId="2829767771" sldId="898"/>
            <ac:spMk id="31" creationId="{B45460EF-8670-4759-904A-BB38A61452F4}"/>
          </ac:spMkLst>
        </pc:spChg>
        <pc:spChg chg="del">
          <ac:chgData name="Jonathan Neo" userId="499c2d3d-ce76-4636-8e86-6622b1f40b7d" providerId="ADAL" clId="{D309C529-4A6C-4619-B817-CA19A1A15B4C}" dt="2020-06-04T05:57:55.088" v="1547" actId="478"/>
          <ac:spMkLst>
            <pc:docMk/>
            <pc:sldMk cId="2829767771" sldId="898"/>
            <ac:spMk id="32" creationId="{3EE85F22-A11A-42B7-876D-A4F8DCA2FCE4}"/>
          </ac:spMkLst>
        </pc:spChg>
        <pc:spChg chg="del">
          <ac:chgData name="Jonathan Neo" userId="499c2d3d-ce76-4636-8e86-6622b1f40b7d" providerId="ADAL" clId="{D309C529-4A6C-4619-B817-CA19A1A15B4C}" dt="2020-06-04T05:57:50.904" v="1543" actId="478"/>
          <ac:spMkLst>
            <pc:docMk/>
            <pc:sldMk cId="2829767771" sldId="898"/>
            <ac:spMk id="36" creationId="{6E0EC593-B9A1-4819-9579-68E6DF87A19F}"/>
          </ac:spMkLst>
        </pc:spChg>
        <pc:spChg chg="del">
          <ac:chgData name="Jonathan Neo" userId="499c2d3d-ce76-4636-8e86-6622b1f40b7d" providerId="ADAL" clId="{D309C529-4A6C-4619-B817-CA19A1A15B4C}" dt="2020-06-04T05:57:50.904" v="1543" actId="478"/>
          <ac:spMkLst>
            <pc:docMk/>
            <pc:sldMk cId="2829767771" sldId="898"/>
            <ac:spMk id="39" creationId="{B2AFAA6C-D983-4047-8B13-827A5AEFFFA3}"/>
          </ac:spMkLst>
        </pc:spChg>
        <pc:spChg chg="del">
          <ac:chgData name="Jonathan Neo" userId="499c2d3d-ce76-4636-8e86-6622b1f40b7d" providerId="ADAL" clId="{D309C529-4A6C-4619-B817-CA19A1A15B4C}" dt="2020-06-04T05:57:50.904" v="1543" actId="478"/>
          <ac:spMkLst>
            <pc:docMk/>
            <pc:sldMk cId="2829767771" sldId="898"/>
            <ac:spMk id="44" creationId="{784E0D6C-9582-4F43-8A01-623AE6E999CA}"/>
          </ac:spMkLst>
        </pc:spChg>
        <pc:spChg chg="del">
          <ac:chgData name="Jonathan Neo" userId="499c2d3d-ce76-4636-8e86-6622b1f40b7d" providerId="ADAL" clId="{D309C529-4A6C-4619-B817-CA19A1A15B4C}" dt="2020-06-04T05:57:50.904" v="1543" actId="478"/>
          <ac:spMkLst>
            <pc:docMk/>
            <pc:sldMk cId="2829767771" sldId="898"/>
            <ac:spMk id="53" creationId="{2F35ACBF-F6F3-4FC2-8106-41A7AF31923D}"/>
          </ac:spMkLst>
        </pc:spChg>
        <pc:spChg chg="del">
          <ac:chgData name="Jonathan Neo" userId="499c2d3d-ce76-4636-8e86-6622b1f40b7d" providerId="ADAL" clId="{D309C529-4A6C-4619-B817-CA19A1A15B4C}" dt="2020-06-04T05:57:50.904" v="1543" actId="478"/>
          <ac:spMkLst>
            <pc:docMk/>
            <pc:sldMk cId="2829767771" sldId="898"/>
            <ac:spMk id="54" creationId="{A6C3E7D0-ABF2-4206-A4E8-52658BB33864}"/>
          </ac:spMkLst>
        </pc:spChg>
        <pc:spChg chg="del">
          <ac:chgData name="Jonathan Neo" userId="499c2d3d-ce76-4636-8e86-6622b1f40b7d" providerId="ADAL" clId="{D309C529-4A6C-4619-B817-CA19A1A15B4C}" dt="2020-06-04T05:57:50.904" v="1543" actId="478"/>
          <ac:spMkLst>
            <pc:docMk/>
            <pc:sldMk cId="2829767771" sldId="898"/>
            <ac:spMk id="56" creationId="{65D77AEF-96B7-4D87-9BBC-05497DA0C952}"/>
          </ac:spMkLst>
        </pc:spChg>
        <pc:spChg chg="del">
          <ac:chgData name="Jonathan Neo" userId="499c2d3d-ce76-4636-8e86-6622b1f40b7d" providerId="ADAL" clId="{D309C529-4A6C-4619-B817-CA19A1A15B4C}" dt="2020-06-04T05:57:53.065" v="1545" actId="478"/>
          <ac:spMkLst>
            <pc:docMk/>
            <pc:sldMk cId="2829767771" sldId="898"/>
            <ac:spMk id="58" creationId="{F76F8A50-A858-4983-9711-8E6253FA11F2}"/>
          </ac:spMkLst>
        </pc:spChg>
        <pc:spChg chg="del">
          <ac:chgData name="Jonathan Neo" userId="499c2d3d-ce76-4636-8e86-6622b1f40b7d" providerId="ADAL" clId="{D309C529-4A6C-4619-B817-CA19A1A15B4C}" dt="2020-06-04T05:57:54.165" v="1546" actId="478"/>
          <ac:spMkLst>
            <pc:docMk/>
            <pc:sldMk cId="2829767771" sldId="898"/>
            <ac:spMk id="59" creationId="{B5C4D416-E1CA-4527-9391-07C1BEF2DE03}"/>
          </ac:spMkLst>
        </pc:spChg>
        <pc:spChg chg="del">
          <ac:chgData name="Jonathan Neo" userId="499c2d3d-ce76-4636-8e86-6622b1f40b7d" providerId="ADAL" clId="{D309C529-4A6C-4619-B817-CA19A1A15B4C}" dt="2020-06-04T05:57:50.904" v="1543" actId="478"/>
          <ac:spMkLst>
            <pc:docMk/>
            <pc:sldMk cId="2829767771" sldId="898"/>
            <ac:spMk id="64" creationId="{F9074F29-823E-4638-81BB-78E3E85F345C}"/>
          </ac:spMkLst>
        </pc:spChg>
        <pc:spChg chg="del">
          <ac:chgData name="Jonathan Neo" userId="499c2d3d-ce76-4636-8e86-6622b1f40b7d" providerId="ADAL" clId="{D309C529-4A6C-4619-B817-CA19A1A15B4C}" dt="2020-06-04T05:57:50.904" v="1543" actId="478"/>
          <ac:spMkLst>
            <pc:docMk/>
            <pc:sldMk cId="2829767771" sldId="898"/>
            <ac:spMk id="68" creationId="{AEEBA3D5-3B5C-4068-909D-5DE554A07204}"/>
          </ac:spMkLst>
        </pc:spChg>
        <pc:spChg chg="del">
          <ac:chgData name="Jonathan Neo" userId="499c2d3d-ce76-4636-8e86-6622b1f40b7d" providerId="ADAL" clId="{D309C529-4A6C-4619-B817-CA19A1A15B4C}" dt="2020-06-04T05:57:50.904" v="1543" actId="478"/>
          <ac:spMkLst>
            <pc:docMk/>
            <pc:sldMk cId="2829767771" sldId="898"/>
            <ac:spMk id="74" creationId="{1754AD12-A9A9-4A45-8A73-39DB3E8606BC}"/>
          </ac:spMkLst>
        </pc:spChg>
        <pc:spChg chg="add mod">
          <ac:chgData name="Jonathan Neo" userId="499c2d3d-ce76-4636-8e86-6622b1f40b7d" providerId="ADAL" clId="{D309C529-4A6C-4619-B817-CA19A1A15B4C}" dt="2020-06-04T06:16:58.952" v="2236" actId="113"/>
          <ac:spMkLst>
            <pc:docMk/>
            <pc:sldMk cId="2829767771" sldId="898"/>
            <ac:spMk id="75" creationId="{CF48C951-11EC-40FD-AA9B-751C70874221}"/>
          </ac:spMkLst>
        </pc:spChg>
        <pc:spChg chg="add mod">
          <ac:chgData name="Jonathan Neo" userId="499c2d3d-ce76-4636-8e86-6622b1f40b7d" providerId="ADAL" clId="{D309C529-4A6C-4619-B817-CA19A1A15B4C}" dt="2020-06-04T06:16:56.048" v="2233" actId="113"/>
          <ac:spMkLst>
            <pc:docMk/>
            <pc:sldMk cId="2829767771" sldId="898"/>
            <ac:spMk id="76" creationId="{2FE7A781-0B50-4087-A8B5-79B3510FAB8A}"/>
          </ac:spMkLst>
        </pc:spChg>
        <pc:spChg chg="add mod">
          <ac:chgData name="Jonathan Neo" userId="499c2d3d-ce76-4636-8e86-6622b1f40b7d" providerId="ADAL" clId="{D309C529-4A6C-4619-B817-CA19A1A15B4C}" dt="2020-06-04T06:16:58.108" v="2235" actId="113"/>
          <ac:spMkLst>
            <pc:docMk/>
            <pc:sldMk cId="2829767771" sldId="898"/>
            <ac:spMk id="77" creationId="{87FFFA85-7552-46A5-9A39-46739FF30343}"/>
          </ac:spMkLst>
        </pc:spChg>
        <pc:grpChg chg="del">
          <ac:chgData name="Jonathan Neo" userId="499c2d3d-ce76-4636-8e86-6622b1f40b7d" providerId="ADAL" clId="{D309C529-4A6C-4619-B817-CA19A1A15B4C}" dt="2020-06-04T05:57:50.904" v="1543" actId="478"/>
          <ac:grpSpMkLst>
            <pc:docMk/>
            <pc:sldMk cId="2829767771" sldId="898"/>
            <ac:grpSpMk id="37" creationId="{99176A1B-2BFF-4737-97FD-7E81F8D4BDE4}"/>
          </ac:grpSpMkLst>
        </pc:grpChg>
        <pc:grpChg chg="del">
          <ac:chgData name="Jonathan Neo" userId="499c2d3d-ce76-4636-8e86-6622b1f40b7d" providerId="ADAL" clId="{D309C529-4A6C-4619-B817-CA19A1A15B4C}" dt="2020-06-04T05:57:50.904" v="1543" actId="478"/>
          <ac:grpSpMkLst>
            <pc:docMk/>
            <pc:sldMk cId="2829767771" sldId="898"/>
            <ac:grpSpMk id="43" creationId="{1C053735-4F75-45A1-A857-B04000D863E6}"/>
          </ac:grpSpMkLst>
        </pc:grpChg>
        <pc:grpChg chg="del">
          <ac:chgData name="Jonathan Neo" userId="499c2d3d-ce76-4636-8e86-6622b1f40b7d" providerId="ADAL" clId="{D309C529-4A6C-4619-B817-CA19A1A15B4C}" dt="2020-06-04T05:57:50.904" v="1543" actId="478"/>
          <ac:grpSpMkLst>
            <pc:docMk/>
            <pc:sldMk cId="2829767771" sldId="898"/>
            <ac:grpSpMk id="57" creationId="{61C9FE94-6BCA-471A-859E-2C70BCA95C86}"/>
          </ac:grpSpMkLst>
        </pc:grpChg>
        <pc:grpChg chg="del">
          <ac:chgData name="Jonathan Neo" userId="499c2d3d-ce76-4636-8e86-6622b1f40b7d" providerId="ADAL" clId="{D309C529-4A6C-4619-B817-CA19A1A15B4C}" dt="2020-06-04T05:57:50.904" v="1543" actId="478"/>
          <ac:grpSpMkLst>
            <pc:docMk/>
            <pc:sldMk cId="2829767771" sldId="898"/>
            <ac:grpSpMk id="65" creationId="{237CCEDB-F106-4D02-B954-84B7B830AFB2}"/>
          </ac:grpSpMkLst>
        </pc:grpChg>
        <pc:picChg chg="del">
          <ac:chgData name="Jonathan Neo" userId="499c2d3d-ce76-4636-8e86-6622b1f40b7d" providerId="ADAL" clId="{D309C529-4A6C-4619-B817-CA19A1A15B4C}" dt="2020-06-04T05:57:50.904" v="1543" actId="478"/>
          <ac:picMkLst>
            <pc:docMk/>
            <pc:sldMk cId="2829767771" sldId="898"/>
            <ac:picMk id="4" creationId="{D311BC13-411A-49B8-BD86-FDFBDD9ED249}"/>
          </ac:picMkLst>
        </pc:picChg>
        <pc:picChg chg="del">
          <ac:chgData name="Jonathan Neo" userId="499c2d3d-ce76-4636-8e86-6622b1f40b7d" providerId="ADAL" clId="{D309C529-4A6C-4619-B817-CA19A1A15B4C}" dt="2020-06-04T05:57:50.904" v="1543" actId="478"/>
          <ac:picMkLst>
            <pc:docMk/>
            <pc:sldMk cId="2829767771" sldId="898"/>
            <ac:picMk id="7" creationId="{01B7BBD0-15F4-4A09-A03A-422DF32E095B}"/>
          </ac:picMkLst>
        </pc:picChg>
        <pc:picChg chg="add mod">
          <ac:chgData name="Jonathan Neo" userId="499c2d3d-ce76-4636-8e86-6622b1f40b7d" providerId="ADAL" clId="{D309C529-4A6C-4619-B817-CA19A1A15B4C}" dt="2020-06-04T06:08:20.639" v="1717" actId="1076"/>
          <ac:picMkLst>
            <pc:docMk/>
            <pc:sldMk cId="2829767771" sldId="898"/>
            <ac:picMk id="8" creationId="{8B657A10-C14E-48CE-9EA0-D3C65DAE5C84}"/>
          </ac:picMkLst>
        </pc:picChg>
        <pc:picChg chg="add mod">
          <ac:chgData name="Jonathan Neo" userId="499c2d3d-ce76-4636-8e86-6622b1f40b7d" providerId="ADAL" clId="{D309C529-4A6C-4619-B817-CA19A1A15B4C}" dt="2020-06-04T06:14:55.250" v="2039" actId="14100"/>
          <ac:picMkLst>
            <pc:docMk/>
            <pc:sldMk cId="2829767771" sldId="898"/>
            <ac:picMk id="10" creationId="{11ACCBF3-6C21-4282-B05F-AE946955FBEC}"/>
          </ac:picMkLst>
        </pc:picChg>
        <pc:picChg chg="del">
          <ac:chgData name="Jonathan Neo" userId="499c2d3d-ce76-4636-8e86-6622b1f40b7d" providerId="ADAL" clId="{D309C529-4A6C-4619-B817-CA19A1A15B4C}" dt="2020-06-04T05:57:50.904" v="1543" actId="478"/>
          <ac:picMkLst>
            <pc:docMk/>
            <pc:sldMk cId="2829767771" sldId="898"/>
            <ac:picMk id="12" creationId="{3CD4835D-89A0-4900-A6EB-1A07AF101488}"/>
          </ac:picMkLst>
        </pc:picChg>
        <pc:picChg chg="del">
          <ac:chgData name="Jonathan Neo" userId="499c2d3d-ce76-4636-8e86-6622b1f40b7d" providerId="ADAL" clId="{D309C529-4A6C-4619-B817-CA19A1A15B4C}" dt="2020-06-04T05:57:50.904" v="1543" actId="478"/>
          <ac:picMkLst>
            <pc:docMk/>
            <pc:sldMk cId="2829767771" sldId="898"/>
            <ac:picMk id="14" creationId="{4FA6D3E2-5930-4D0F-A4B8-7A62B74399C5}"/>
          </ac:picMkLst>
        </pc:picChg>
        <pc:picChg chg="del">
          <ac:chgData name="Jonathan Neo" userId="499c2d3d-ce76-4636-8e86-6622b1f40b7d" providerId="ADAL" clId="{D309C529-4A6C-4619-B817-CA19A1A15B4C}" dt="2020-06-04T05:57:50.904" v="1543" actId="478"/>
          <ac:picMkLst>
            <pc:docMk/>
            <pc:sldMk cId="2829767771" sldId="898"/>
            <ac:picMk id="16" creationId="{38F50E77-85CA-4803-8A4C-2066DDE37978}"/>
          </ac:picMkLst>
        </pc:picChg>
        <pc:picChg chg="del">
          <ac:chgData name="Jonathan Neo" userId="499c2d3d-ce76-4636-8e86-6622b1f40b7d" providerId="ADAL" clId="{D309C529-4A6C-4619-B817-CA19A1A15B4C}" dt="2020-06-04T05:57:50.904" v="1543" actId="478"/>
          <ac:picMkLst>
            <pc:docMk/>
            <pc:sldMk cId="2829767771" sldId="898"/>
            <ac:picMk id="38" creationId="{47A51FED-D73A-40FD-8BFF-ABCF5720A939}"/>
          </ac:picMkLst>
        </pc:picChg>
        <pc:picChg chg="del">
          <ac:chgData name="Jonathan Neo" userId="499c2d3d-ce76-4636-8e86-6622b1f40b7d" providerId="ADAL" clId="{D309C529-4A6C-4619-B817-CA19A1A15B4C}" dt="2020-06-04T05:57:50.904" v="1543" actId="478"/>
          <ac:picMkLst>
            <pc:docMk/>
            <pc:sldMk cId="2829767771" sldId="898"/>
            <ac:picMk id="41" creationId="{91146B28-BBEA-461B-AC94-2889374C1262}"/>
          </ac:picMkLst>
        </pc:picChg>
        <pc:picChg chg="del">
          <ac:chgData name="Jonathan Neo" userId="499c2d3d-ce76-4636-8e86-6622b1f40b7d" providerId="ADAL" clId="{D309C529-4A6C-4619-B817-CA19A1A15B4C}" dt="2020-06-04T05:57:50.904" v="1543" actId="478"/>
          <ac:picMkLst>
            <pc:docMk/>
            <pc:sldMk cId="2829767771" sldId="898"/>
            <ac:picMk id="46" creationId="{256C2D49-7426-4B53-84F0-137E0E18BD07}"/>
          </ac:picMkLst>
        </pc:picChg>
        <pc:picChg chg="del">
          <ac:chgData name="Jonathan Neo" userId="499c2d3d-ce76-4636-8e86-6622b1f40b7d" providerId="ADAL" clId="{D309C529-4A6C-4619-B817-CA19A1A15B4C}" dt="2020-06-04T05:57:50.904" v="1543" actId="478"/>
          <ac:picMkLst>
            <pc:docMk/>
            <pc:sldMk cId="2829767771" sldId="898"/>
            <ac:picMk id="47" creationId="{904F1175-FB46-40D5-BFD2-9378C18FA075}"/>
          </ac:picMkLst>
        </pc:picChg>
        <pc:picChg chg="del">
          <ac:chgData name="Jonathan Neo" userId="499c2d3d-ce76-4636-8e86-6622b1f40b7d" providerId="ADAL" clId="{D309C529-4A6C-4619-B817-CA19A1A15B4C}" dt="2020-06-04T05:57:50.904" v="1543" actId="478"/>
          <ac:picMkLst>
            <pc:docMk/>
            <pc:sldMk cId="2829767771" sldId="898"/>
            <ac:picMk id="50" creationId="{40DE18E9-B791-4477-BC53-FABEAD971A3B}"/>
          </ac:picMkLst>
        </pc:picChg>
        <pc:cxnChg chg="del mod">
          <ac:chgData name="Jonathan Neo" userId="499c2d3d-ce76-4636-8e86-6622b1f40b7d" providerId="ADAL" clId="{D309C529-4A6C-4619-B817-CA19A1A15B4C}" dt="2020-06-04T05:57:50.904" v="1543" actId="478"/>
          <ac:cxnSpMkLst>
            <pc:docMk/>
            <pc:sldMk cId="2829767771" sldId="898"/>
            <ac:cxnSpMk id="25" creationId="{1F7B5F59-DD43-450C-8FD5-B158BCDDF97F}"/>
          </ac:cxnSpMkLst>
        </pc:cxnChg>
        <pc:cxnChg chg="del mod">
          <ac:chgData name="Jonathan Neo" userId="499c2d3d-ce76-4636-8e86-6622b1f40b7d" providerId="ADAL" clId="{D309C529-4A6C-4619-B817-CA19A1A15B4C}" dt="2020-06-04T05:57:50.904" v="1543" actId="478"/>
          <ac:cxnSpMkLst>
            <pc:docMk/>
            <pc:sldMk cId="2829767771" sldId="898"/>
            <ac:cxnSpMk id="45" creationId="{FA0335A9-3755-418E-8859-F0D5A9E4B43A}"/>
          </ac:cxnSpMkLst>
        </pc:cxnChg>
        <pc:cxnChg chg="del">
          <ac:chgData name="Jonathan Neo" userId="499c2d3d-ce76-4636-8e86-6622b1f40b7d" providerId="ADAL" clId="{D309C529-4A6C-4619-B817-CA19A1A15B4C}" dt="2020-06-04T05:57:50.904" v="1543" actId="478"/>
          <ac:cxnSpMkLst>
            <pc:docMk/>
            <pc:sldMk cId="2829767771" sldId="898"/>
            <ac:cxnSpMk id="48" creationId="{0DB537F0-C0A3-4E58-AEA9-3B034CAC420D}"/>
          </ac:cxnSpMkLst>
        </pc:cxnChg>
        <pc:cxnChg chg="del mod">
          <ac:chgData name="Jonathan Neo" userId="499c2d3d-ce76-4636-8e86-6622b1f40b7d" providerId="ADAL" clId="{D309C529-4A6C-4619-B817-CA19A1A15B4C}" dt="2020-06-04T05:57:50.904" v="1543" actId="478"/>
          <ac:cxnSpMkLst>
            <pc:docMk/>
            <pc:sldMk cId="2829767771" sldId="898"/>
            <ac:cxnSpMk id="49" creationId="{9D16C0CD-444B-4461-B93A-EAF209693D4C}"/>
          </ac:cxnSpMkLst>
        </pc:cxnChg>
        <pc:cxnChg chg="del mod">
          <ac:chgData name="Jonathan Neo" userId="499c2d3d-ce76-4636-8e86-6622b1f40b7d" providerId="ADAL" clId="{D309C529-4A6C-4619-B817-CA19A1A15B4C}" dt="2020-06-04T05:57:50.904" v="1543" actId="478"/>
          <ac:cxnSpMkLst>
            <pc:docMk/>
            <pc:sldMk cId="2829767771" sldId="898"/>
            <ac:cxnSpMk id="51" creationId="{1DFAF992-24F5-4685-BD24-1626485D6343}"/>
          </ac:cxnSpMkLst>
        </pc:cxnChg>
        <pc:cxnChg chg="del mod">
          <ac:chgData name="Jonathan Neo" userId="499c2d3d-ce76-4636-8e86-6622b1f40b7d" providerId="ADAL" clId="{D309C529-4A6C-4619-B817-CA19A1A15B4C}" dt="2020-06-04T05:57:50.904" v="1543" actId="478"/>
          <ac:cxnSpMkLst>
            <pc:docMk/>
            <pc:sldMk cId="2829767771" sldId="898"/>
            <ac:cxnSpMk id="52" creationId="{B7CCA693-835E-4446-AC5A-DBAFB8139D8C}"/>
          </ac:cxnSpMkLst>
        </pc:cxnChg>
        <pc:cxnChg chg="del mod">
          <ac:chgData name="Jonathan Neo" userId="499c2d3d-ce76-4636-8e86-6622b1f40b7d" providerId="ADAL" clId="{D309C529-4A6C-4619-B817-CA19A1A15B4C}" dt="2020-06-04T05:57:50.904" v="1543" actId="478"/>
          <ac:cxnSpMkLst>
            <pc:docMk/>
            <pc:sldMk cId="2829767771" sldId="898"/>
            <ac:cxnSpMk id="55" creationId="{F0516977-4666-4582-BA8A-0977731D1DA2}"/>
          </ac:cxnSpMkLst>
        </pc:cxnChg>
        <pc:cxnChg chg="del mod">
          <ac:chgData name="Jonathan Neo" userId="499c2d3d-ce76-4636-8e86-6622b1f40b7d" providerId="ADAL" clId="{D309C529-4A6C-4619-B817-CA19A1A15B4C}" dt="2020-06-04T05:57:50.904" v="1543" actId="478"/>
          <ac:cxnSpMkLst>
            <pc:docMk/>
            <pc:sldMk cId="2829767771" sldId="898"/>
            <ac:cxnSpMk id="69" creationId="{FBDF640B-D617-4A74-BAF1-0FF3008D0C7A}"/>
          </ac:cxnSpMkLst>
        </pc:cxnChg>
        <pc:cxnChg chg="del">
          <ac:chgData name="Jonathan Neo" userId="499c2d3d-ce76-4636-8e86-6622b1f40b7d" providerId="ADAL" clId="{D309C529-4A6C-4619-B817-CA19A1A15B4C}" dt="2020-06-04T05:57:50.904" v="1543" actId="478"/>
          <ac:cxnSpMkLst>
            <pc:docMk/>
            <pc:sldMk cId="2829767771" sldId="898"/>
            <ac:cxnSpMk id="70" creationId="{861B9367-5111-4582-B86E-D04E9BC6D0D8}"/>
          </ac:cxnSpMkLst>
        </pc:cxnChg>
        <pc:cxnChg chg="del mod">
          <ac:chgData name="Jonathan Neo" userId="499c2d3d-ce76-4636-8e86-6622b1f40b7d" providerId="ADAL" clId="{D309C529-4A6C-4619-B817-CA19A1A15B4C}" dt="2020-06-04T05:57:50.904" v="1543" actId="478"/>
          <ac:cxnSpMkLst>
            <pc:docMk/>
            <pc:sldMk cId="2829767771" sldId="898"/>
            <ac:cxnSpMk id="71" creationId="{056BE3FD-4B81-4DC6-98F8-D453483F8467}"/>
          </ac:cxnSpMkLst>
        </pc:cxnChg>
        <pc:cxnChg chg="del mod">
          <ac:chgData name="Jonathan Neo" userId="499c2d3d-ce76-4636-8e86-6622b1f40b7d" providerId="ADAL" clId="{D309C529-4A6C-4619-B817-CA19A1A15B4C}" dt="2020-06-04T05:57:50.904" v="1543" actId="478"/>
          <ac:cxnSpMkLst>
            <pc:docMk/>
            <pc:sldMk cId="2829767771" sldId="898"/>
            <ac:cxnSpMk id="72" creationId="{B9DE4BBE-909B-4F24-9230-CA7810113FD7}"/>
          </ac:cxnSpMkLst>
        </pc:cxnChg>
        <pc:cxnChg chg="del mod">
          <ac:chgData name="Jonathan Neo" userId="499c2d3d-ce76-4636-8e86-6622b1f40b7d" providerId="ADAL" clId="{D309C529-4A6C-4619-B817-CA19A1A15B4C}" dt="2020-06-04T05:57:50.904" v="1543" actId="478"/>
          <ac:cxnSpMkLst>
            <pc:docMk/>
            <pc:sldMk cId="2829767771" sldId="898"/>
            <ac:cxnSpMk id="73" creationId="{A142B3FF-505D-49B6-AF1C-188D9A4C3DF1}"/>
          </ac:cxnSpMkLst>
        </pc:cxnChg>
      </pc:sldChg>
      <pc:sldChg chg="addSp delSp modSp add mod modAnim">
        <pc:chgData name="Jonathan Neo" userId="499c2d3d-ce76-4636-8e86-6622b1f40b7d" providerId="ADAL" clId="{D309C529-4A6C-4619-B817-CA19A1A15B4C}" dt="2020-06-04T10:44:24.024" v="3142" actId="20577"/>
        <pc:sldMkLst>
          <pc:docMk/>
          <pc:sldMk cId="333509227" sldId="899"/>
        </pc:sldMkLst>
        <pc:spChg chg="mod">
          <ac:chgData name="Jonathan Neo" userId="499c2d3d-ce76-4636-8e86-6622b1f40b7d" providerId="ADAL" clId="{D309C529-4A6C-4619-B817-CA19A1A15B4C}" dt="2020-06-04T10:44:24.024" v="3142" actId="20577"/>
          <ac:spMkLst>
            <pc:docMk/>
            <pc:sldMk cId="333509227" sldId="899"/>
            <ac:spMk id="2" creationId="{4CA54266-611C-486E-B2F8-7030C027DDEB}"/>
          </ac:spMkLst>
        </pc:spChg>
        <pc:spChg chg="del">
          <ac:chgData name="Jonathan Neo" userId="499c2d3d-ce76-4636-8e86-6622b1f40b7d" providerId="ADAL" clId="{D309C529-4A6C-4619-B817-CA19A1A15B4C}" dt="2020-06-04T06:11:04.621" v="1753" actId="478"/>
          <ac:spMkLst>
            <pc:docMk/>
            <pc:sldMk cId="333509227" sldId="899"/>
            <ac:spMk id="3" creationId="{471DAFD6-0A1D-4A4A-B089-2ADD4883D217}"/>
          </ac:spMkLst>
        </pc:spChg>
        <pc:spChg chg="del">
          <ac:chgData name="Jonathan Neo" userId="499c2d3d-ce76-4636-8e86-6622b1f40b7d" providerId="ADAL" clId="{D309C529-4A6C-4619-B817-CA19A1A15B4C}" dt="2020-06-04T06:11:04.621" v="1753" actId="478"/>
          <ac:spMkLst>
            <pc:docMk/>
            <pc:sldMk cId="333509227" sldId="899"/>
            <ac:spMk id="6" creationId="{4A8C1B04-C2DB-477B-AC86-0412F9DFCB46}"/>
          </ac:spMkLst>
        </pc:spChg>
        <pc:spChg chg="add mod">
          <ac:chgData name="Jonathan Neo" userId="499c2d3d-ce76-4636-8e86-6622b1f40b7d" providerId="ADAL" clId="{D309C529-4A6C-4619-B817-CA19A1A15B4C}" dt="2020-06-04T06:13:16.959" v="1992" actId="1076"/>
          <ac:spMkLst>
            <pc:docMk/>
            <pc:sldMk cId="333509227" sldId="899"/>
            <ac:spMk id="8" creationId="{75FCF19D-36FB-455F-8416-65CEDF79FBF5}"/>
          </ac:spMkLst>
        </pc:spChg>
        <pc:spChg chg="add mod">
          <ac:chgData name="Jonathan Neo" userId="499c2d3d-ce76-4636-8e86-6622b1f40b7d" providerId="ADAL" clId="{D309C529-4A6C-4619-B817-CA19A1A15B4C}" dt="2020-06-04T06:13:25.860" v="1994" actId="1076"/>
          <ac:spMkLst>
            <pc:docMk/>
            <pc:sldMk cId="333509227" sldId="899"/>
            <ac:spMk id="9" creationId="{893C968A-EC6F-4995-B42B-C94F51B487BD}"/>
          </ac:spMkLst>
        </pc:spChg>
        <pc:spChg chg="del">
          <ac:chgData name="Jonathan Neo" userId="499c2d3d-ce76-4636-8e86-6622b1f40b7d" providerId="ADAL" clId="{D309C529-4A6C-4619-B817-CA19A1A15B4C}" dt="2020-06-04T06:11:05.996" v="1754" actId="478"/>
          <ac:spMkLst>
            <pc:docMk/>
            <pc:sldMk cId="333509227" sldId="899"/>
            <ac:spMk id="28" creationId="{5D75C845-E550-4EC9-991B-B7EC4E20529A}"/>
          </ac:spMkLst>
        </pc:spChg>
        <pc:spChg chg="del">
          <ac:chgData name="Jonathan Neo" userId="499c2d3d-ce76-4636-8e86-6622b1f40b7d" providerId="ADAL" clId="{D309C529-4A6C-4619-B817-CA19A1A15B4C}" dt="2020-06-04T06:11:04.621" v="1753" actId="478"/>
          <ac:spMkLst>
            <pc:docMk/>
            <pc:sldMk cId="333509227" sldId="899"/>
            <ac:spMk id="29" creationId="{5DDE1620-288D-4606-B6FC-C3B528385B8F}"/>
          </ac:spMkLst>
        </pc:spChg>
        <pc:spChg chg="del">
          <ac:chgData name="Jonathan Neo" userId="499c2d3d-ce76-4636-8e86-6622b1f40b7d" providerId="ADAL" clId="{D309C529-4A6C-4619-B817-CA19A1A15B4C}" dt="2020-06-04T06:11:04.621" v="1753" actId="478"/>
          <ac:spMkLst>
            <pc:docMk/>
            <pc:sldMk cId="333509227" sldId="899"/>
            <ac:spMk id="30" creationId="{C4AA93CA-9C13-4AF0-8527-2E3418597BE7}"/>
          </ac:spMkLst>
        </pc:spChg>
        <pc:spChg chg="del">
          <ac:chgData name="Jonathan Neo" userId="499c2d3d-ce76-4636-8e86-6622b1f40b7d" providerId="ADAL" clId="{D309C529-4A6C-4619-B817-CA19A1A15B4C}" dt="2020-06-04T06:11:04.621" v="1753" actId="478"/>
          <ac:spMkLst>
            <pc:docMk/>
            <pc:sldMk cId="333509227" sldId="899"/>
            <ac:spMk id="31" creationId="{B45460EF-8670-4759-904A-BB38A61452F4}"/>
          </ac:spMkLst>
        </pc:spChg>
        <pc:spChg chg="del">
          <ac:chgData name="Jonathan Neo" userId="499c2d3d-ce76-4636-8e86-6622b1f40b7d" providerId="ADAL" clId="{D309C529-4A6C-4619-B817-CA19A1A15B4C}" dt="2020-06-04T06:11:07.834" v="1755" actId="478"/>
          <ac:spMkLst>
            <pc:docMk/>
            <pc:sldMk cId="333509227" sldId="899"/>
            <ac:spMk id="32" creationId="{3EE85F22-A11A-42B7-876D-A4F8DCA2FCE4}"/>
          </ac:spMkLst>
        </pc:spChg>
        <pc:spChg chg="del">
          <ac:chgData name="Jonathan Neo" userId="499c2d3d-ce76-4636-8e86-6622b1f40b7d" providerId="ADAL" clId="{D309C529-4A6C-4619-B817-CA19A1A15B4C}" dt="2020-06-04T06:11:04.621" v="1753" actId="478"/>
          <ac:spMkLst>
            <pc:docMk/>
            <pc:sldMk cId="333509227" sldId="899"/>
            <ac:spMk id="36" creationId="{6E0EC593-B9A1-4819-9579-68E6DF87A19F}"/>
          </ac:spMkLst>
        </pc:spChg>
        <pc:spChg chg="del">
          <ac:chgData name="Jonathan Neo" userId="499c2d3d-ce76-4636-8e86-6622b1f40b7d" providerId="ADAL" clId="{D309C529-4A6C-4619-B817-CA19A1A15B4C}" dt="2020-06-04T06:11:04.621" v="1753" actId="478"/>
          <ac:spMkLst>
            <pc:docMk/>
            <pc:sldMk cId="333509227" sldId="899"/>
            <ac:spMk id="39" creationId="{B2AFAA6C-D983-4047-8B13-827A5AEFFFA3}"/>
          </ac:spMkLst>
        </pc:spChg>
        <pc:spChg chg="del">
          <ac:chgData name="Jonathan Neo" userId="499c2d3d-ce76-4636-8e86-6622b1f40b7d" providerId="ADAL" clId="{D309C529-4A6C-4619-B817-CA19A1A15B4C}" dt="2020-06-04T06:11:04.621" v="1753" actId="478"/>
          <ac:spMkLst>
            <pc:docMk/>
            <pc:sldMk cId="333509227" sldId="899"/>
            <ac:spMk id="44" creationId="{784E0D6C-9582-4F43-8A01-623AE6E999CA}"/>
          </ac:spMkLst>
        </pc:spChg>
        <pc:spChg chg="del">
          <ac:chgData name="Jonathan Neo" userId="499c2d3d-ce76-4636-8e86-6622b1f40b7d" providerId="ADAL" clId="{D309C529-4A6C-4619-B817-CA19A1A15B4C}" dt="2020-06-04T06:11:04.621" v="1753" actId="478"/>
          <ac:spMkLst>
            <pc:docMk/>
            <pc:sldMk cId="333509227" sldId="899"/>
            <ac:spMk id="53" creationId="{2F35ACBF-F6F3-4FC2-8106-41A7AF31923D}"/>
          </ac:spMkLst>
        </pc:spChg>
        <pc:spChg chg="del">
          <ac:chgData name="Jonathan Neo" userId="499c2d3d-ce76-4636-8e86-6622b1f40b7d" providerId="ADAL" clId="{D309C529-4A6C-4619-B817-CA19A1A15B4C}" dt="2020-06-04T06:11:04.621" v="1753" actId="478"/>
          <ac:spMkLst>
            <pc:docMk/>
            <pc:sldMk cId="333509227" sldId="899"/>
            <ac:spMk id="54" creationId="{A6C3E7D0-ABF2-4206-A4E8-52658BB33864}"/>
          </ac:spMkLst>
        </pc:spChg>
        <pc:spChg chg="del">
          <ac:chgData name="Jonathan Neo" userId="499c2d3d-ce76-4636-8e86-6622b1f40b7d" providerId="ADAL" clId="{D309C529-4A6C-4619-B817-CA19A1A15B4C}" dt="2020-06-04T06:11:04.621" v="1753" actId="478"/>
          <ac:spMkLst>
            <pc:docMk/>
            <pc:sldMk cId="333509227" sldId="899"/>
            <ac:spMk id="56" creationId="{65D77AEF-96B7-4D87-9BBC-05497DA0C952}"/>
          </ac:spMkLst>
        </pc:spChg>
        <pc:spChg chg="del">
          <ac:chgData name="Jonathan Neo" userId="499c2d3d-ce76-4636-8e86-6622b1f40b7d" providerId="ADAL" clId="{D309C529-4A6C-4619-B817-CA19A1A15B4C}" dt="2020-06-04T06:11:10.339" v="1757" actId="478"/>
          <ac:spMkLst>
            <pc:docMk/>
            <pc:sldMk cId="333509227" sldId="899"/>
            <ac:spMk id="58" creationId="{F76F8A50-A858-4983-9711-8E6253FA11F2}"/>
          </ac:spMkLst>
        </pc:spChg>
        <pc:spChg chg="del">
          <ac:chgData name="Jonathan Neo" userId="499c2d3d-ce76-4636-8e86-6622b1f40b7d" providerId="ADAL" clId="{D309C529-4A6C-4619-B817-CA19A1A15B4C}" dt="2020-06-04T06:11:09.596" v="1756" actId="478"/>
          <ac:spMkLst>
            <pc:docMk/>
            <pc:sldMk cId="333509227" sldId="899"/>
            <ac:spMk id="59" creationId="{B5C4D416-E1CA-4527-9391-07C1BEF2DE03}"/>
          </ac:spMkLst>
        </pc:spChg>
        <pc:spChg chg="del">
          <ac:chgData name="Jonathan Neo" userId="499c2d3d-ce76-4636-8e86-6622b1f40b7d" providerId="ADAL" clId="{D309C529-4A6C-4619-B817-CA19A1A15B4C}" dt="2020-06-04T06:11:04.621" v="1753" actId="478"/>
          <ac:spMkLst>
            <pc:docMk/>
            <pc:sldMk cId="333509227" sldId="899"/>
            <ac:spMk id="60" creationId="{2C3DC9A1-9380-4201-A650-692A2E219AB2}"/>
          </ac:spMkLst>
        </pc:spChg>
        <pc:spChg chg="del">
          <ac:chgData name="Jonathan Neo" userId="499c2d3d-ce76-4636-8e86-6622b1f40b7d" providerId="ADAL" clId="{D309C529-4A6C-4619-B817-CA19A1A15B4C}" dt="2020-06-04T06:11:04.621" v="1753" actId="478"/>
          <ac:spMkLst>
            <pc:docMk/>
            <pc:sldMk cId="333509227" sldId="899"/>
            <ac:spMk id="64" creationId="{F9074F29-823E-4638-81BB-78E3E85F345C}"/>
          </ac:spMkLst>
        </pc:spChg>
        <pc:spChg chg="del">
          <ac:chgData name="Jonathan Neo" userId="499c2d3d-ce76-4636-8e86-6622b1f40b7d" providerId="ADAL" clId="{D309C529-4A6C-4619-B817-CA19A1A15B4C}" dt="2020-06-04T06:11:04.621" v="1753" actId="478"/>
          <ac:spMkLst>
            <pc:docMk/>
            <pc:sldMk cId="333509227" sldId="899"/>
            <ac:spMk id="68" creationId="{AEEBA3D5-3B5C-4068-909D-5DE554A07204}"/>
          </ac:spMkLst>
        </pc:spChg>
        <pc:spChg chg="del">
          <ac:chgData name="Jonathan Neo" userId="499c2d3d-ce76-4636-8e86-6622b1f40b7d" providerId="ADAL" clId="{D309C529-4A6C-4619-B817-CA19A1A15B4C}" dt="2020-06-04T06:11:04.621" v="1753" actId="478"/>
          <ac:spMkLst>
            <pc:docMk/>
            <pc:sldMk cId="333509227" sldId="899"/>
            <ac:spMk id="74" creationId="{1754AD12-A9A9-4A45-8A73-39DB3E8606BC}"/>
          </ac:spMkLst>
        </pc:spChg>
        <pc:spChg chg="add mod">
          <ac:chgData name="Jonathan Neo" userId="499c2d3d-ce76-4636-8e86-6622b1f40b7d" providerId="ADAL" clId="{D309C529-4A6C-4619-B817-CA19A1A15B4C}" dt="2020-06-04T06:13:25.860" v="1994" actId="1076"/>
          <ac:spMkLst>
            <pc:docMk/>
            <pc:sldMk cId="333509227" sldId="899"/>
            <ac:spMk id="77" creationId="{18251AA9-1785-46D0-959C-40ABB0FD40E1}"/>
          </ac:spMkLst>
        </pc:spChg>
        <pc:spChg chg="add mod">
          <ac:chgData name="Jonathan Neo" userId="499c2d3d-ce76-4636-8e86-6622b1f40b7d" providerId="ADAL" clId="{D309C529-4A6C-4619-B817-CA19A1A15B4C}" dt="2020-06-04T06:13:25.860" v="1994" actId="1076"/>
          <ac:spMkLst>
            <pc:docMk/>
            <pc:sldMk cId="333509227" sldId="899"/>
            <ac:spMk id="78" creationId="{C5A0FD44-560E-40BC-96A3-10A16E6561C5}"/>
          </ac:spMkLst>
        </pc:spChg>
        <pc:spChg chg="add mod">
          <ac:chgData name="Jonathan Neo" userId="499c2d3d-ce76-4636-8e86-6622b1f40b7d" providerId="ADAL" clId="{D309C529-4A6C-4619-B817-CA19A1A15B4C}" dt="2020-06-04T06:13:25.860" v="1994" actId="1076"/>
          <ac:spMkLst>
            <pc:docMk/>
            <pc:sldMk cId="333509227" sldId="899"/>
            <ac:spMk id="79" creationId="{00FDB6AB-B476-49F5-B234-B52754331C14}"/>
          </ac:spMkLst>
        </pc:spChg>
        <pc:spChg chg="add del mod">
          <ac:chgData name="Jonathan Neo" userId="499c2d3d-ce76-4636-8e86-6622b1f40b7d" providerId="ADAL" clId="{D309C529-4A6C-4619-B817-CA19A1A15B4C}" dt="2020-06-04T06:12:36.278" v="1911"/>
          <ac:spMkLst>
            <pc:docMk/>
            <pc:sldMk cId="333509227" sldId="899"/>
            <ac:spMk id="80" creationId="{E4E271B9-58CC-4EE8-924C-11F62145DDFF}"/>
          </ac:spMkLst>
        </pc:spChg>
        <pc:spChg chg="add mod ord">
          <ac:chgData name="Jonathan Neo" userId="499c2d3d-ce76-4636-8e86-6622b1f40b7d" providerId="ADAL" clId="{D309C529-4A6C-4619-B817-CA19A1A15B4C}" dt="2020-06-04T06:13:25.860" v="1994" actId="1076"/>
          <ac:spMkLst>
            <pc:docMk/>
            <pc:sldMk cId="333509227" sldId="899"/>
            <ac:spMk id="81" creationId="{DE3AC5AC-E917-45B6-909B-37A5089B7D36}"/>
          </ac:spMkLst>
        </pc:spChg>
        <pc:grpChg chg="del">
          <ac:chgData name="Jonathan Neo" userId="499c2d3d-ce76-4636-8e86-6622b1f40b7d" providerId="ADAL" clId="{D309C529-4A6C-4619-B817-CA19A1A15B4C}" dt="2020-06-04T06:11:04.621" v="1753" actId="478"/>
          <ac:grpSpMkLst>
            <pc:docMk/>
            <pc:sldMk cId="333509227" sldId="899"/>
            <ac:grpSpMk id="37" creationId="{99176A1B-2BFF-4737-97FD-7E81F8D4BDE4}"/>
          </ac:grpSpMkLst>
        </pc:grpChg>
        <pc:grpChg chg="del">
          <ac:chgData name="Jonathan Neo" userId="499c2d3d-ce76-4636-8e86-6622b1f40b7d" providerId="ADAL" clId="{D309C529-4A6C-4619-B817-CA19A1A15B4C}" dt="2020-06-04T06:11:04.621" v="1753" actId="478"/>
          <ac:grpSpMkLst>
            <pc:docMk/>
            <pc:sldMk cId="333509227" sldId="899"/>
            <ac:grpSpMk id="43" creationId="{1C053735-4F75-45A1-A857-B04000D863E6}"/>
          </ac:grpSpMkLst>
        </pc:grpChg>
        <pc:grpChg chg="del">
          <ac:chgData name="Jonathan Neo" userId="499c2d3d-ce76-4636-8e86-6622b1f40b7d" providerId="ADAL" clId="{D309C529-4A6C-4619-B817-CA19A1A15B4C}" dt="2020-06-04T06:11:04.621" v="1753" actId="478"/>
          <ac:grpSpMkLst>
            <pc:docMk/>
            <pc:sldMk cId="333509227" sldId="899"/>
            <ac:grpSpMk id="57" creationId="{61C9FE94-6BCA-471A-859E-2C70BCA95C86}"/>
          </ac:grpSpMkLst>
        </pc:grpChg>
        <pc:grpChg chg="del">
          <ac:chgData name="Jonathan Neo" userId="499c2d3d-ce76-4636-8e86-6622b1f40b7d" providerId="ADAL" clId="{D309C529-4A6C-4619-B817-CA19A1A15B4C}" dt="2020-06-04T06:11:04.621" v="1753" actId="478"/>
          <ac:grpSpMkLst>
            <pc:docMk/>
            <pc:sldMk cId="333509227" sldId="899"/>
            <ac:grpSpMk id="65" creationId="{237CCEDB-F106-4D02-B954-84B7B830AFB2}"/>
          </ac:grpSpMkLst>
        </pc:grpChg>
        <pc:picChg chg="del">
          <ac:chgData name="Jonathan Neo" userId="499c2d3d-ce76-4636-8e86-6622b1f40b7d" providerId="ADAL" clId="{D309C529-4A6C-4619-B817-CA19A1A15B4C}" dt="2020-06-04T06:11:04.621" v="1753" actId="478"/>
          <ac:picMkLst>
            <pc:docMk/>
            <pc:sldMk cId="333509227" sldId="899"/>
            <ac:picMk id="4" creationId="{D311BC13-411A-49B8-BD86-FDFBDD9ED249}"/>
          </ac:picMkLst>
        </pc:picChg>
        <pc:picChg chg="del">
          <ac:chgData name="Jonathan Neo" userId="499c2d3d-ce76-4636-8e86-6622b1f40b7d" providerId="ADAL" clId="{D309C529-4A6C-4619-B817-CA19A1A15B4C}" dt="2020-06-04T06:11:04.621" v="1753" actId="478"/>
          <ac:picMkLst>
            <pc:docMk/>
            <pc:sldMk cId="333509227" sldId="899"/>
            <ac:picMk id="7" creationId="{01B7BBD0-15F4-4A09-A03A-422DF32E095B}"/>
          </ac:picMkLst>
        </pc:picChg>
        <pc:picChg chg="del">
          <ac:chgData name="Jonathan Neo" userId="499c2d3d-ce76-4636-8e86-6622b1f40b7d" providerId="ADAL" clId="{D309C529-4A6C-4619-B817-CA19A1A15B4C}" dt="2020-06-04T06:11:04.621" v="1753" actId="478"/>
          <ac:picMkLst>
            <pc:docMk/>
            <pc:sldMk cId="333509227" sldId="899"/>
            <ac:picMk id="12" creationId="{3CD4835D-89A0-4900-A6EB-1A07AF101488}"/>
          </ac:picMkLst>
        </pc:picChg>
        <pc:picChg chg="del">
          <ac:chgData name="Jonathan Neo" userId="499c2d3d-ce76-4636-8e86-6622b1f40b7d" providerId="ADAL" clId="{D309C529-4A6C-4619-B817-CA19A1A15B4C}" dt="2020-06-04T06:11:04.621" v="1753" actId="478"/>
          <ac:picMkLst>
            <pc:docMk/>
            <pc:sldMk cId="333509227" sldId="899"/>
            <ac:picMk id="14" creationId="{4FA6D3E2-5930-4D0F-A4B8-7A62B74399C5}"/>
          </ac:picMkLst>
        </pc:picChg>
        <pc:picChg chg="del">
          <ac:chgData name="Jonathan Neo" userId="499c2d3d-ce76-4636-8e86-6622b1f40b7d" providerId="ADAL" clId="{D309C529-4A6C-4619-B817-CA19A1A15B4C}" dt="2020-06-04T06:11:04.621" v="1753" actId="478"/>
          <ac:picMkLst>
            <pc:docMk/>
            <pc:sldMk cId="333509227" sldId="899"/>
            <ac:picMk id="16" creationId="{38F50E77-85CA-4803-8A4C-2066DDE37978}"/>
          </ac:picMkLst>
        </pc:picChg>
        <pc:picChg chg="del">
          <ac:chgData name="Jonathan Neo" userId="499c2d3d-ce76-4636-8e86-6622b1f40b7d" providerId="ADAL" clId="{D309C529-4A6C-4619-B817-CA19A1A15B4C}" dt="2020-06-04T06:11:04.621" v="1753" actId="478"/>
          <ac:picMkLst>
            <pc:docMk/>
            <pc:sldMk cId="333509227" sldId="899"/>
            <ac:picMk id="38" creationId="{47A51FED-D73A-40FD-8BFF-ABCF5720A939}"/>
          </ac:picMkLst>
        </pc:picChg>
        <pc:picChg chg="del">
          <ac:chgData name="Jonathan Neo" userId="499c2d3d-ce76-4636-8e86-6622b1f40b7d" providerId="ADAL" clId="{D309C529-4A6C-4619-B817-CA19A1A15B4C}" dt="2020-06-04T06:11:04.621" v="1753" actId="478"/>
          <ac:picMkLst>
            <pc:docMk/>
            <pc:sldMk cId="333509227" sldId="899"/>
            <ac:picMk id="41" creationId="{91146B28-BBEA-461B-AC94-2889374C1262}"/>
          </ac:picMkLst>
        </pc:picChg>
        <pc:picChg chg="del">
          <ac:chgData name="Jonathan Neo" userId="499c2d3d-ce76-4636-8e86-6622b1f40b7d" providerId="ADAL" clId="{D309C529-4A6C-4619-B817-CA19A1A15B4C}" dt="2020-06-04T06:11:04.621" v="1753" actId="478"/>
          <ac:picMkLst>
            <pc:docMk/>
            <pc:sldMk cId="333509227" sldId="899"/>
            <ac:picMk id="46" creationId="{256C2D49-7426-4B53-84F0-137E0E18BD07}"/>
          </ac:picMkLst>
        </pc:picChg>
        <pc:picChg chg="del">
          <ac:chgData name="Jonathan Neo" userId="499c2d3d-ce76-4636-8e86-6622b1f40b7d" providerId="ADAL" clId="{D309C529-4A6C-4619-B817-CA19A1A15B4C}" dt="2020-06-04T06:11:04.621" v="1753" actId="478"/>
          <ac:picMkLst>
            <pc:docMk/>
            <pc:sldMk cId="333509227" sldId="899"/>
            <ac:picMk id="47" creationId="{904F1175-FB46-40D5-BFD2-9378C18FA075}"/>
          </ac:picMkLst>
        </pc:picChg>
        <pc:picChg chg="del">
          <ac:chgData name="Jonathan Neo" userId="499c2d3d-ce76-4636-8e86-6622b1f40b7d" providerId="ADAL" clId="{D309C529-4A6C-4619-B817-CA19A1A15B4C}" dt="2020-06-04T06:11:04.621" v="1753" actId="478"/>
          <ac:picMkLst>
            <pc:docMk/>
            <pc:sldMk cId="333509227" sldId="899"/>
            <ac:picMk id="50" creationId="{40DE18E9-B791-4477-BC53-FABEAD971A3B}"/>
          </ac:picMkLst>
        </pc:picChg>
        <pc:picChg chg="add mod">
          <ac:chgData name="Jonathan Neo" userId="499c2d3d-ce76-4636-8e86-6622b1f40b7d" providerId="ADAL" clId="{D309C529-4A6C-4619-B817-CA19A1A15B4C}" dt="2020-06-04T06:13:25.860" v="1994" actId="1076"/>
          <ac:picMkLst>
            <pc:docMk/>
            <pc:sldMk cId="333509227" sldId="899"/>
            <ac:picMk id="75" creationId="{0DD277DD-04E3-4274-8674-B0561975C87E}"/>
          </ac:picMkLst>
        </pc:picChg>
        <pc:picChg chg="add mod">
          <ac:chgData name="Jonathan Neo" userId="499c2d3d-ce76-4636-8e86-6622b1f40b7d" providerId="ADAL" clId="{D309C529-4A6C-4619-B817-CA19A1A15B4C}" dt="2020-06-04T06:13:25.860" v="1994" actId="1076"/>
          <ac:picMkLst>
            <pc:docMk/>
            <pc:sldMk cId="333509227" sldId="899"/>
            <ac:picMk id="76" creationId="{A7FE86F2-CC76-436A-BD77-8F865ACB3796}"/>
          </ac:picMkLst>
        </pc:picChg>
        <pc:cxnChg chg="del mod">
          <ac:chgData name="Jonathan Neo" userId="499c2d3d-ce76-4636-8e86-6622b1f40b7d" providerId="ADAL" clId="{D309C529-4A6C-4619-B817-CA19A1A15B4C}" dt="2020-06-04T06:11:04.621" v="1753" actId="478"/>
          <ac:cxnSpMkLst>
            <pc:docMk/>
            <pc:sldMk cId="333509227" sldId="899"/>
            <ac:cxnSpMk id="25" creationId="{1F7B5F59-DD43-450C-8FD5-B158BCDDF97F}"/>
          </ac:cxnSpMkLst>
        </pc:cxnChg>
        <pc:cxnChg chg="del mod">
          <ac:chgData name="Jonathan Neo" userId="499c2d3d-ce76-4636-8e86-6622b1f40b7d" providerId="ADAL" clId="{D309C529-4A6C-4619-B817-CA19A1A15B4C}" dt="2020-06-04T06:11:04.621" v="1753" actId="478"/>
          <ac:cxnSpMkLst>
            <pc:docMk/>
            <pc:sldMk cId="333509227" sldId="899"/>
            <ac:cxnSpMk id="45" creationId="{FA0335A9-3755-418E-8859-F0D5A9E4B43A}"/>
          </ac:cxnSpMkLst>
        </pc:cxnChg>
        <pc:cxnChg chg="del">
          <ac:chgData name="Jonathan Neo" userId="499c2d3d-ce76-4636-8e86-6622b1f40b7d" providerId="ADAL" clId="{D309C529-4A6C-4619-B817-CA19A1A15B4C}" dt="2020-06-04T06:11:04.621" v="1753" actId="478"/>
          <ac:cxnSpMkLst>
            <pc:docMk/>
            <pc:sldMk cId="333509227" sldId="899"/>
            <ac:cxnSpMk id="48" creationId="{0DB537F0-C0A3-4E58-AEA9-3B034CAC420D}"/>
          </ac:cxnSpMkLst>
        </pc:cxnChg>
        <pc:cxnChg chg="del mod">
          <ac:chgData name="Jonathan Neo" userId="499c2d3d-ce76-4636-8e86-6622b1f40b7d" providerId="ADAL" clId="{D309C529-4A6C-4619-B817-CA19A1A15B4C}" dt="2020-06-04T06:11:04.621" v="1753" actId="478"/>
          <ac:cxnSpMkLst>
            <pc:docMk/>
            <pc:sldMk cId="333509227" sldId="899"/>
            <ac:cxnSpMk id="49" creationId="{9D16C0CD-444B-4461-B93A-EAF209693D4C}"/>
          </ac:cxnSpMkLst>
        </pc:cxnChg>
        <pc:cxnChg chg="del mod">
          <ac:chgData name="Jonathan Neo" userId="499c2d3d-ce76-4636-8e86-6622b1f40b7d" providerId="ADAL" clId="{D309C529-4A6C-4619-B817-CA19A1A15B4C}" dt="2020-06-04T06:11:04.621" v="1753" actId="478"/>
          <ac:cxnSpMkLst>
            <pc:docMk/>
            <pc:sldMk cId="333509227" sldId="899"/>
            <ac:cxnSpMk id="51" creationId="{1DFAF992-24F5-4685-BD24-1626485D6343}"/>
          </ac:cxnSpMkLst>
        </pc:cxnChg>
        <pc:cxnChg chg="del mod">
          <ac:chgData name="Jonathan Neo" userId="499c2d3d-ce76-4636-8e86-6622b1f40b7d" providerId="ADAL" clId="{D309C529-4A6C-4619-B817-CA19A1A15B4C}" dt="2020-06-04T06:11:04.621" v="1753" actId="478"/>
          <ac:cxnSpMkLst>
            <pc:docMk/>
            <pc:sldMk cId="333509227" sldId="899"/>
            <ac:cxnSpMk id="52" creationId="{B7CCA693-835E-4446-AC5A-DBAFB8139D8C}"/>
          </ac:cxnSpMkLst>
        </pc:cxnChg>
        <pc:cxnChg chg="del mod">
          <ac:chgData name="Jonathan Neo" userId="499c2d3d-ce76-4636-8e86-6622b1f40b7d" providerId="ADAL" clId="{D309C529-4A6C-4619-B817-CA19A1A15B4C}" dt="2020-06-04T06:11:04.621" v="1753" actId="478"/>
          <ac:cxnSpMkLst>
            <pc:docMk/>
            <pc:sldMk cId="333509227" sldId="899"/>
            <ac:cxnSpMk id="55" creationId="{F0516977-4666-4582-BA8A-0977731D1DA2}"/>
          </ac:cxnSpMkLst>
        </pc:cxnChg>
        <pc:cxnChg chg="del mod">
          <ac:chgData name="Jonathan Neo" userId="499c2d3d-ce76-4636-8e86-6622b1f40b7d" providerId="ADAL" clId="{D309C529-4A6C-4619-B817-CA19A1A15B4C}" dt="2020-06-04T06:11:04.621" v="1753" actId="478"/>
          <ac:cxnSpMkLst>
            <pc:docMk/>
            <pc:sldMk cId="333509227" sldId="899"/>
            <ac:cxnSpMk id="69" creationId="{FBDF640B-D617-4A74-BAF1-0FF3008D0C7A}"/>
          </ac:cxnSpMkLst>
        </pc:cxnChg>
        <pc:cxnChg chg="del">
          <ac:chgData name="Jonathan Neo" userId="499c2d3d-ce76-4636-8e86-6622b1f40b7d" providerId="ADAL" clId="{D309C529-4A6C-4619-B817-CA19A1A15B4C}" dt="2020-06-04T06:11:04.621" v="1753" actId="478"/>
          <ac:cxnSpMkLst>
            <pc:docMk/>
            <pc:sldMk cId="333509227" sldId="899"/>
            <ac:cxnSpMk id="70" creationId="{861B9367-5111-4582-B86E-D04E9BC6D0D8}"/>
          </ac:cxnSpMkLst>
        </pc:cxnChg>
        <pc:cxnChg chg="del mod">
          <ac:chgData name="Jonathan Neo" userId="499c2d3d-ce76-4636-8e86-6622b1f40b7d" providerId="ADAL" clId="{D309C529-4A6C-4619-B817-CA19A1A15B4C}" dt="2020-06-04T06:11:04.621" v="1753" actId="478"/>
          <ac:cxnSpMkLst>
            <pc:docMk/>
            <pc:sldMk cId="333509227" sldId="899"/>
            <ac:cxnSpMk id="71" creationId="{056BE3FD-4B81-4DC6-98F8-D453483F8467}"/>
          </ac:cxnSpMkLst>
        </pc:cxnChg>
        <pc:cxnChg chg="del mod">
          <ac:chgData name="Jonathan Neo" userId="499c2d3d-ce76-4636-8e86-6622b1f40b7d" providerId="ADAL" clId="{D309C529-4A6C-4619-B817-CA19A1A15B4C}" dt="2020-06-04T06:11:04.621" v="1753" actId="478"/>
          <ac:cxnSpMkLst>
            <pc:docMk/>
            <pc:sldMk cId="333509227" sldId="899"/>
            <ac:cxnSpMk id="72" creationId="{B9DE4BBE-909B-4F24-9230-CA7810113FD7}"/>
          </ac:cxnSpMkLst>
        </pc:cxnChg>
        <pc:cxnChg chg="del mod">
          <ac:chgData name="Jonathan Neo" userId="499c2d3d-ce76-4636-8e86-6622b1f40b7d" providerId="ADAL" clId="{D309C529-4A6C-4619-B817-CA19A1A15B4C}" dt="2020-06-04T06:11:04.621" v="1753" actId="478"/>
          <ac:cxnSpMkLst>
            <pc:docMk/>
            <pc:sldMk cId="333509227" sldId="899"/>
            <ac:cxnSpMk id="73" creationId="{A142B3FF-505D-49B6-AF1C-188D9A4C3DF1}"/>
          </ac:cxnSpMkLst>
        </pc:cxnChg>
      </pc:sldChg>
      <pc:sldChg chg="del">
        <pc:chgData name="Jonathan Neo" userId="499c2d3d-ce76-4636-8e86-6622b1f40b7d" providerId="ADAL" clId="{D309C529-4A6C-4619-B817-CA19A1A15B4C}" dt="2020-06-04T05:12:56.240" v="77" actId="47"/>
        <pc:sldMkLst>
          <pc:docMk/>
          <pc:sldMk cId="998692083" sldId="899"/>
        </pc:sldMkLst>
      </pc:sldChg>
      <pc:sldChg chg="addSp delSp modSp add mod modAnim">
        <pc:chgData name="Jonathan Neo" userId="499c2d3d-ce76-4636-8e86-6622b1f40b7d" providerId="ADAL" clId="{D309C529-4A6C-4619-B817-CA19A1A15B4C}" dt="2020-06-04T06:29:57.156" v="2784"/>
        <pc:sldMkLst>
          <pc:docMk/>
          <pc:sldMk cId="128670626" sldId="900"/>
        </pc:sldMkLst>
        <pc:spChg chg="mod">
          <ac:chgData name="Jonathan Neo" userId="499c2d3d-ce76-4636-8e86-6622b1f40b7d" providerId="ADAL" clId="{D309C529-4A6C-4619-B817-CA19A1A15B4C}" dt="2020-06-04T06:16:48.705" v="2230" actId="113"/>
          <ac:spMkLst>
            <pc:docMk/>
            <pc:sldMk cId="128670626" sldId="900"/>
            <ac:spMk id="9" creationId="{0AB9DD2A-1762-48BB-B33C-E4973954FD18}"/>
          </ac:spMkLst>
        </pc:spChg>
        <pc:spChg chg="add mod">
          <ac:chgData name="Jonathan Neo" userId="499c2d3d-ce76-4636-8e86-6622b1f40b7d" providerId="ADAL" clId="{D309C529-4A6C-4619-B817-CA19A1A15B4C}" dt="2020-06-04T06:17:57.728" v="2273" actId="207"/>
          <ac:spMkLst>
            <pc:docMk/>
            <pc:sldMk cId="128670626" sldId="900"/>
            <ac:spMk id="12" creationId="{ABDD56E7-AEA6-4670-B306-437E470AAC45}"/>
          </ac:spMkLst>
        </pc:spChg>
        <pc:spChg chg="mod">
          <ac:chgData name="Jonathan Neo" userId="499c2d3d-ce76-4636-8e86-6622b1f40b7d" providerId="ADAL" clId="{D309C529-4A6C-4619-B817-CA19A1A15B4C}" dt="2020-06-04T06:17:52.644" v="2272"/>
          <ac:spMkLst>
            <pc:docMk/>
            <pc:sldMk cId="128670626" sldId="900"/>
            <ac:spMk id="75" creationId="{CF48C951-11EC-40FD-AA9B-751C70874221}"/>
          </ac:spMkLst>
        </pc:spChg>
        <pc:spChg chg="mod">
          <ac:chgData name="Jonathan Neo" userId="499c2d3d-ce76-4636-8e86-6622b1f40b7d" providerId="ADAL" clId="{D309C529-4A6C-4619-B817-CA19A1A15B4C}" dt="2020-06-04T06:16:46.752" v="2229" actId="113"/>
          <ac:spMkLst>
            <pc:docMk/>
            <pc:sldMk cId="128670626" sldId="900"/>
            <ac:spMk id="76" creationId="{2FE7A781-0B50-4087-A8B5-79B3510FAB8A}"/>
          </ac:spMkLst>
        </pc:spChg>
        <pc:spChg chg="mod">
          <ac:chgData name="Jonathan Neo" userId="499c2d3d-ce76-4636-8e86-6622b1f40b7d" providerId="ADAL" clId="{D309C529-4A6C-4619-B817-CA19A1A15B4C}" dt="2020-06-04T06:17:32.844" v="2243" actId="1076"/>
          <ac:spMkLst>
            <pc:docMk/>
            <pc:sldMk cId="128670626" sldId="900"/>
            <ac:spMk id="77" creationId="{87FFFA85-7552-46A5-9A39-46739FF30343}"/>
          </ac:spMkLst>
        </pc:spChg>
        <pc:picChg chg="add mod">
          <ac:chgData name="Jonathan Neo" userId="499c2d3d-ce76-4636-8e86-6622b1f40b7d" providerId="ADAL" clId="{D309C529-4A6C-4619-B817-CA19A1A15B4C}" dt="2020-06-04T06:17:09.780" v="2237" actId="1076"/>
          <ac:picMkLst>
            <pc:docMk/>
            <pc:sldMk cId="128670626" sldId="900"/>
            <ac:picMk id="3" creationId="{D39F728A-D28E-4955-8D9C-726676995C4C}"/>
          </ac:picMkLst>
        </pc:picChg>
        <pc:picChg chg="add mod">
          <ac:chgData name="Jonathan Neo" userId="499c2d3d-ce76-4636-8e86-6622b1f40b7d" providerId="ADAL" clId="{D309C529-4A6C-4619-B817-CA19A1A15B4C}" dt="2020-06-04T06:17:29.070" v="2242" actId="1076"/>
          <ac:picMkLst>
            <pc:docMk/>
            <pc:sldMk cId="128670626" sldId="900"/>
            <ac:picMk id="4" creationId="{47E7587D-9AE9-4145-BF4A-45B60D6F9E73}"/>
          </ac:picMkLst>
        </pc:picChg>
        <pc:picChg chg="del">
          <ac:chgData name="Jonathan Neo" userId="499c2d3d-ce76-4636-8e86-6622b1f40b7d" providerId="ADAL" clId="{D309C529-4A6C-4619-B817-CA19A1A15B4C}" dt="2020-06-04T06:16:22.448" v="2186" actId="478"/>
          <ac:picMkLst>
            <pc:docMk/>
            <pc:sldMk cId="128670626" sldId="900"/>
            <ac:picMk id="8" creationId="{8B657A10-C14E-48CE-9EA0-D3C65DAE5C84}"/>
          </ac:picMkLst>
        </pc:picChg>
        <pc:picChg chg="del">
          <ac:chgData name="Jonathan Neo" userId="499c2d3d-ce76-4636-8e86-6622b1f40b7d" providerId="ADAL" clId="{D309C529-4A6C-4619-B817-CA19A1A15B4C}" dt="2020-06-04T06:16:23.473" v="2187" actId="478"/>
          <ac:picMkLst>
            <pc:docMk/>
            <pc:sldMk cId="128670626" sldId="900"/>
            <ac:picMk id="10" creationId="{11ACCBF3-6C21-4282-B05F-AE946955FBEC}"/>
          </ac:picMkLst>
        </pc:picChg>
      </pc:sldChg>
      <pc:sldChg chg="del">
        <pc:chgData name="Jonathan Neo" userId="499c2d3d-ce76-4636-8e86-6622b1f40b7d" providerId="ADAL" clId="{D309C529-4A6C-4619-B817-CA19A1A15B4C}" dt="2020-06-04T05:12:56.240" v="77" actId="47"/>
        <pc:sldMkLst>
          <pc:docMk/>
          <pc:sldMk cId="3145854879" sldId="900"/>
        </pc:sldMkLst>
      </pc:sldChg>
      <pc:sldChg chg="addSp delSp modSp add mod">
        <pc:chgData name="Jonathan Neo" userId="499c2d3d-ce76-4636-8e86-6622b1f40b7d" providerId="ADAL" clId="{D309C529-4A6C-4619-B817-CA19A1A15B4C}" dt="2020-06-04T07:16:35.924" v="3112" actId="20577"/>
        <pc:sldMkLst>
          <pc:docMk/>
          <pc:sldMk cId="159221625" sldId="901"/>
        </pc:sldMkLst>
        <pc:spChg chg="mod">
          <ac:chgData name="Jonathan Neo" userId="499c2d3d-ce76-4636-8e86-6622b1f40b7d" providerId="ADAL" clId="{D309C529-4A6C-4619-B817-CA19A1A15B4C}" dt="2020-06-04T06:18:45.855" v="2348" actId="20577"/>
          <ac:spMkLst>
            <pc:docMk/>
            <pc:sldMk cId="159221625" sldId="901"/>
            <ac:spMk id="2" creationId="{4CA54266-611C-486E-B2F8-7030C027DDEB}"/>
          </ac:spMkLst>
        </pc:spChg>
        <pc:spChg chg="del">
          <ac:chgData name="Jonathan Neo" userId="499c2d3d-ce76-4636-8e86-6622b1f40b7d" providerId="ADAL" clId="{D309C529-4A6C-4619-B817-CA19A1A15B4C}" dt="2020-06-04T06:18:16.490" v="2275" actId="478"/>
          <ac:spMkLst>
            <pc:docMk/>
            <pc:sldMk cId="159221625" sldId="901"/>
            <ac:spMk id="9" creationId="{0AB9DD2A-1762-48BB-B33C-E4973954FD18}"/>
          </ac:spMkLst>
        </pc:spChg>
        <pc:spChg chg="add mod">
          <ac:chgData name="Jonathan Neo" userId="499c2d3d-ce76-4636-8e86-6622b1f40b7d" providerId="ADAL" clId="{D309C529-4A6C-4619-B817-CA19A1A15B4C}" dt="2020-06-04T06:19:31.803" v="2401" actId="207"/>
          <ac:spMkLst>
            <pc:docMk/>
            <pc:sldMk cId="159221625" sldId="901"/>
            <ac:spMk id="11" creationId="{9B89F515-E110-4719-8CFB-F5841A48763D}"/>
          </ac:spMkLst>
        </pc:spChg>
        <pc:spChg chg="del">
          <ac:chgData name="Jonathan Neo" userId="499c2d3d-ce76-4636-8e86-6622b1f40b7d" providerId="ADAL" clId="{D309C529-4A6C-4619-B817-CA19A1A15B4C}" dt="2020-06-04T06:18:16.490" v="2275" actId="478"/>
          <ac:spMkLst>
            <pc:docMk/>
            <pc:sldMk cId="159221625" sldId="901"/>
            <ac:spMk id="12" creationId="{ABDD56E7-AEA6-4670-B306-437E470AAC45}"/>
          </ac:spMkLst>
        </pc:spChg>
        <pc:spChg chg="add mod">
          <ac:chgData name="Jonathan Neo" userId="499c2d3d-ce76-4636-8e86-6622b1f40b7d" providerId="ADAL" clId="{D309C529-4A6C-4619-B817-CA19A1A15B4C}" dt="2020-06-04T06:19:31.803" v="2401" actId="207"/>
          <ac:spMkLst>
            <pc:docMk/>
            <pc:sldMk cId="159221625" sldId="901"/>
            <ac:spMk id="13" creationId="{5AEE0688-01EC-49FD-815D-FE2CAAEFCE42}"/>
          </ac:spMkLst>
        </pc:spChg>
        <pc:spChg chg="add mod">
          <ac:chgData name="Jonathan Neo" userId="499c2d3d-ce76-4636-8e86-6622b1f40b7d" providerId="ADAL" clId="{D309C529-4A6C-4619-B817-CA19A1A15B4C}" dt="2020-06-04T06:19:31.803" v="2401" actId="207"/>
          <ac:spMkLst>
            <pc:docMk/>
            <pc:sldMk cId="159221625" sldId="901"/>
            <ac:spMk id="14" creationId="{E0B7F446-D972-49EF-BE74-9BB4B474C481}"/>
          </ac:spMkLst>
        </pc:spChg>
        <pc:spChg chg="add mod">
          <ac:chgData name="Jonathan Neo" userId="499c2d3d-ce76-4636-8e86-6622b1f40b7d" providerId="ADAL" clId="{D309C529-4A6C-4619-B817-CA19A1A15B4C}" dt="2020-06-04T07:11:46.612" v="3020" actId="20577"/>
          <ac:spMkLst>
            <pc:docMk/>
            <pc:sldMk cId="159221625" sldId="901"/>
            <ac:spMk id="15" creationId="{C14DAA2E-E858-4536-8D31-55E5620C0C4F}"/>
          </ac:spMkLst>
        </pc:spChg>
        <pc:spChg chg="add mod">
          <ac:chgData name="Jonathan Neo" userId="499c2d3d-ce76-4636-8e86-6622b1f40b7d" providerId="ADAL" clId="{D309C529-4A6C-4619-B817-CA19A1A15B4C}" dt="2020-06-04T07:16:31.557" v="3101" actId="20577"/>
          <ac:spMkLst>
            <pc:docMk/>
            <pc:sldMk cId="159221625" sldId="901"/>
            <ac:spMk id="16" creationId="{6E3B4B79-57E5-45FB-9ABD-7CB04FD7050F}"/>
          </ac:spMkLst>
        </pc:spChg>
        <pc:spChg chg="add mod">
          <ac:chgData name="Jonathan Neo" userId="499c2d3d-ce76-4636-8e86-6622b1f40b7d" providerId="ADAL" clId="{D309C529-4A6C-4619-B817-CA19A1A15B4C}" dt="2020-06-04T07:16:35.924" v="3112" actId="20577"/>
          <ac:spMkLst>
            <pc:docMk/>
            <pc:sldMk cId="159221625" sldId="901"/>
            <ac:spMk id="17" creationId="{40EADE97-A5DA-43E1-AB8D-8B779C3C20C6}"/>
          </ac:spMkLst>
        </pc:spChg>
        <pc:spChg chg="del">
          <ac:chgData name="Jonathan Neo" userId="499c2d3d-ce76-4636-8e86-6622b1f40b7d" providerId="ADAL" clId="{D309C529-4A6C-4619-B817-CA19A1A15B4C}" dt="2020-06-04T06:18:16.490" v="2275" actId="478"/>
          <ac:spMkLst>
            <pc:docMk/>
            <pc:sldMk cId="159221625" sldId="901"/>
            <ac:spMk id="75" creationId="{CF48C951-11EC-40FD-AA9B-751C70874221}"/>
          </ac:spMkLst>
        </pc:spChg>
        <pc:spChg chg="del">
          <ac:chgData name="Jonathan Neo" userId="499c2d3d-ce76-4636-8e86-6622b1f40b7d" providerId="ADAL" clId="{D309C529-4A6C-4619-B817-CA19A1A15B4C}" dt="2020-06-04T06:18:16.490" v="2275" actId="478"/>
          <ac:spMkLst>
            <pc:docMk/>
            <pc:sldMk cId="159221625" sldId="901"/>
            <ac:spMk id="76" creationId="{2FE7A781-0B50-4087-A8B5-79B3510FAB8A}"/>
          </ac:spMkLst>
        </pc:spChg>
        <pc:spChg chg="del">
          <ac:chgData name="Jonathan Neo" userId="499c2d3d-ce76-4636-8e86-6622b1f40b7d" providerId="ADAL" clId="{D309C529-4A6C-4619-B817-CA19A1A15B4C}" dt="2020-06-04T06:18:16.490" v="2275" actId="478"/>
          <ac:spMkLst>
            <pc:docMk/>
            <pc:sldMk cId="159221625" sldId="901"/>
            <ac:spMk id="77" creationId="{87FFFA85-7552-46A5-9A39-46739FF30343}"/>
          </ac:spMkLst>
        </pc:spChg>
        <pc:picChg chg="del">
          <ac:chgData name="Jonathan Neo" userId="499c2d3d-ce76-4636-8e86-6622b1f40b7d" providerId="ADAL" clId="{D309C529-4A6C-4619-B817-CA19A1A15B4C}" dt="2020-06-04T06:18:16.490" v="2275" actId="478"/>
          <ac:picMkLst>
            <pc:docMk/>
            <pc:sldMk cId="159221625" sldId="901"/>
            <ac:picMk id="3" creationId="{D39F728A-D28E-4955-8D9C-726676995C4C}"/>
          </ac:picMkLst>
        </pc:picChg>
        <pc:picChg chg="del">
          <ac:chgData name="Jonathan Neo" userId="499c2d3d-ce76-4636-8e86-6622b1f40b7d" providerId="ADAL" clId="{D309C529-4A6C-4619-B817-CA19A1A15B4C}" dt="2020-06-04T06:18:16.490" v="2275" actId="478"/>
          <ac:picMkLst>
            <pc:docMk/>
            <pc:sldMk cId="159221625" sldId="901"/>
            <ac:picMk id="4" creationId="{47E7587D-9AE9-4145-BF4A-45B60D6F9E73}"/>
          </ac:picMkLst>
        </pc:picChg>
      </pc:sldChg>
      <pc:sldChg chg="del">
        <pc:chgData name="Jonathan Neo" userId="499c2d3d-ce76-4636-8e86-6622b1f40b7d" providerId="ADAL" clId="{D309C529-4A6C-4619-B817-CA19A1A15B4C}" dt="2020-06-04T05:12:56.240" v="77" actId="47"/>
        <pc:sldMkLst>
          <pc:docMk/>
          <pc:sldMk cId="2899801158" sldId="901"/>
        </pc:sldMkLst>
      </pc:sldChg>
      <pc:sldChg chg="addSp modSp add mod">
        <pc:chgData name="Jonathan Neo" userId="499c2d3d-ce76-4636-8e86-6622b1f40b7d" providerId="ADAL" clId="{D309C529-4A6C-4619-B817-CA19A1A15B4C}" dt="2020-06-04T06:23:24.919" v="2765" actId="20577"/>
        <pc:sldMkLst>
          <pc:docMk/>
          <pc:sldMk cId="652262389" sldId="902"/>
        </pc:sldMkLst>
        <pc:spChg chg="mod">
          <ac:chgData name="Jonathan Neo" userId="499c2d3d-ce76-4636-8e86-6622b1f40b7d" providerId="ADAL" clId="{D309C529-4A6C-4619-B817-CA19A1A15B4C}" dt="2020-06-04T06:23:24.919" v="2765" actId="20577"/>
          <ac:spMkLst>
            <pc:docMk/>
            <pc:sldMk cId="652262389" sldId="902"/>
            <ac:spMk id="2" creationId="{4CA54266-611C-486E-B2F8-7030C027DDEB}"/>
          </ac:spMkLst>
        </pc:spChg>
        <pc:spChg chg="add mod">
          <ac:chgData name="Jonathan Neo" userId="499c2d3d-ce76-4636-8e86-6622b1f40b7d" providerId="ADAL" clId="{D309C529-4A6C-4619-B817-CA19A1A15B4C}" dt="2020-06-04T06:20:55.965" v="2585" actId="20577"/>
          <ac:spMkLst>
            <pc:docMk/>
            <pc:sldMk cId="652262389" sldId="902"/>
            <ac:spMk id="3" creationId="{92CC41AE-FD74-4407-B2A9-DE0BAEA91EF9}"/>
          </ac:spMkLst>
        </pc:spChg>
        <pc:spChg chg="add mod">
          <ac:chgData name="Jonathan Neo" userId="499c2d3d-ce76-4636-8e86-6622b1f40b7d" providerId="ADAL" clId="{D309C529-4A6C-4619-B817-CA19A1A15B4C}" dt="2020-06-04T06:20:41.326" v="2581" actId="20577"/>
          <ac:spMkLst>
            <pc:docMk/>
            <pc:sldMk cId="652262389" sldId="902"/>
            <ac:spMk id="7" creationId="{17E7AC6C-D681-4407-8D9E-A1801670687C}"/>
          </ac:spMkLst>
        </pc:spChg>
        <pc:spChg chg="add mod">
          <ac:chgData name="Jonathan Neo" userId="499c2d3d-ce76-4636-8e86-6622b1f40b7d" providerId="ADAL" clId="{D309C529-4A6C-4619-B817-CA19A1A15B4C}" dt="2020-06-04T06:21:00.318" v="2588" actId="20577"/>
          <ac:spMkLst>
            <pc:docMk/>
            <pc:sldMk cId="652262389" sldId="902"/>
            <ac:spMk id="9" creationId="{073ED67D-D314-497E-A854-258B43E6740E}"/>
          </ac:spMkLst>
        </pc:spChg>
        <pc:spChg chg="add mod">
          <ac:chgData name="Jonathan Neo" userId="499c2d3d-ce76-4636-8e86-6622b1f40b7d" providerId="ADAL" clId="{D309C529-4A6C-4619-B817-CA19A1A15B4C}" dt="2020-06-04T06:21:08.494" v="2607" actId="20577"/>
          <ac:spMkLst>
            <pc:docMk/>
            <pc:sldMk cId="652262389" sldId="902"/>
            <ac:spMk id="10" creationId="{EFDE6F38-DB1E-429E-9E25-ADA54AE687F7}"/>
          </ac:spMkLst>
        </pc:spChg>
        <pc:spChg chg="mod">
          <ac:chgData name="Jonathan Neo" userId="499c2d3d-ce76-4636-8e86-6622b1f40b7d" providerId="ADAL" clId="{D309C529-4A6C-4619-B817-CA19A1A15B4C}" dt="2020-06-04T06:20:04.883" v="2475" actId="313"/>
          <ac:spMkLst>
            <pc:docMk/>
            <pc:sldMk cId="652262389" sldId="902"/>
            <ac:spMk id="11" creationId="{9B89F515-E110-4719-8CFB-F5841A48763D}"/>
          </ac:spMkLst>
        </pc:spChg>
        <pc:spChg chg="add mod">
          <ac:chgData name="Jonathan Neo" userId="499c2d3d-ce76-4636-8e86-6622b1f40b7d" providerId="ADAL" clId="{D309C529-4A6C-4619-B817-CA19A1A15B4C}" dt="2020-06-04T06:21:12.944" v="2610" actId="20577"/>
          <ac:spMkLst>
            <pc:docMk/>
            <pc:sldMk cId="652262389" sldId="902"/>
            <ac:spMk id="12" creationId="{A2ED45D3-1A60-40A1-BE09-36F8EAE76CB8}"/>
          </ac:spMkLst>
        </pc:spChg>
        <pc:spChg chg="mod">
          <ac:chgData name="Jonathan Neo" userId="499c2d3d-ce76-4636-8e86-6622b1f40b7d" providerId="ADAL" clId="{D309C529-4A6C-4619-B817-CA19A1A15B4C}" dt="2020-06-04T06:21:04.342" v="2598" actId="20577"/>
          <ac:spMkLst>
            <pc:docMk/>
            <pc:sldMk cId="652262389" sldId="902"/>
            <ac:spMk id="13" creationId="{5AEE0688-01EC-49FD-815D-FE2CAAEFCE42}"/>
          </ac:spMkLst>
        </pc:spChg>
        <pc:spChg chg="mod">
          <ac:chgData name="Jonathan Neo" userId="499c2d3d-ce76-4636-8e86-6622b1f40b7d" providerId="ADAL" clId="{D309C529-4A6C-4619-B817-CA19A1A15B4C}" dt="2020-06-04T06:21:06.551" v="2606" actId="20577"/>
          <ac:spMkLst>
            <pc:docMk/>
            <pc:sldMk cId="652262389" sldId="902"/>
            <ac:spMk id="14" creationId="{E0B7F446-D972-49EF-BE74-9BB4B474C481}"/>
          </ac:spMkLst>
        </pc:spChg>
        <pc:spChg chg="add mod">
          <ac:chgData name="Jonathan Neo" userId="499c2d3d-ce76-4636-8e86-6622b1f40b7d" providerId="ADAL" clId="{D309C529-4A6C-4619-B817-CA19A1A15B4C}" dt="2020-06-04T06:21:32.694" v="2677" actId="20577"/>
          <ac:spMkLst>
            <pc:docMk/>
            <pc:sldMk cId="652262389" sldId="902"/>
            <ac:spMk id="15" creationId="{C46FF065-883E-40EB-96F0-EAF4ED902F10}"/>
          </ac:spMkLst>
        </pc:spChg>
        <pc:spChg chg="add mod">
          <ac:chgData name="Jonathan Neo" userId="499c2d3d-ce76-4636-8e86-6622b1f40b7d" providerId="ADAL" clId="{D309C529-4A6C-4619-B817-CA19A1A15B4C}" dt="2020-06-04T06:21:38.674" v="2680" actId="20577"/>
          <ac:spMkLst>
            <pc:docMk/>
            <pc:sldMk cId="652262389" sldId="902"/>
            <ac:spMk id="16" creationId="{5B82C79D-03F0-4EDE-9443-06979A8FDCA6}"/>
          </ac:spMkLst>
        </pc:spChg>
        <pc:spChg chg="add mod">
          <ac:chgData name="Jonathan Neo" userId="499c2d3d-ce76-4636-8e86-6622b1f40b7d" providerId="ADAL" clId="{D309C529-4A6C-4619-B817-CA19A1A15B4C}" dt="2020-06-04T06:22:41.651" v="2762" actId="20577"/>
          <ac:spMkLst>
            <pc:docMk/>
            <pc:sldMk cId="652262389" sldId="902"/>
            <ac:spMk id="17" creationId="{5CE99243-7BA1-4AED-B371-C5428D88E2DB}"/>
          </ac:spMkLst>
        </pc:spChg>
        <pc:spChg chg="add mod">
          <ac:chgData name="Jonathan Neo" userId="499c2d3d-ce76-4636-8e86-6622b1f40b7d" providerId="ADAL" clId="{D309C529-4A6C-4619-B817-CA19A1A15B4C}" dt="2020-06-04T06:22:09.435" v="2683" actId="20577"/>
          <ac:spMkLst>
            <pc:docMk/>
            <pc:sldMk cId="652262389" sldId="902"/>
            <ac:spMk id="18" creationId="{CA39C084-9989-4A98-BD87-69FCACB3A3E5}"/>
          </ac:spMkLst>
        </pc:spChg>
      </pc:sldChg>
      <pc:sldChg chg="del">
        <pc:chgData name="Jonathan Neo" userId="499c2d3d-ce76-4636-8e86-6622b1f40b7d" providerId="ADAL" clId="{D309C529-4A6C-4619-B817-CA19A1A15B4C}" dt="2020-06-04T05:12:56.240" v="77" actId="47"/>
        <pc:sldMkLst>
          <pc:docMk/>
          <pc:sldMk cId="2500779149" sldId="902"/>
        </pc:sldMkLst>
      </pc:sldChg>
      <pc:sldChg chg="del">
        <pc:chgData name="Jonathan Neo" userId="499c2d3d-ce76-4636-8e86-6622b1f40b7d" providerId="ADAL" clId="{D309C529-4A6C-4619-B817-CA19A1A15B4C}" dt="2020-06-04T05:12:56.240" v="77" actId="47"/>
        <pc:sldMkLst>
          <pc:docMk/>
          <pc:sldMk cId="1613337879" sldId="903"/>
        </pc:sldMkLst>
      </pc:sldChg>
      <pc:sldChg chg="delSp modSp add mod">
        <pc:chgData name="Jonathan Neo" userId="499c2d3d-ce76-4636-8e86-6622b1f40b7d" providerId="ADAL" clId="{D309C529-4A6C-4619-B817-CA19A1A15B4C}" dt="2020-06-04T06:36:57.601" v="3001" actId="20577"/>
        <pc:sldMkLst>
          <pc:docMk/>
          <pc:sldMk cId="4291770831" sldId="903"/>
        </pc:sldMkLst>
        <pc:spChg chg="mod">
          <ac:chgData name="Jonathan Neo" userId="499c2d3d-ce76-4636-8e86-6622b1f40b7d" providerId="ADAL" clId="{D309C529-4A6C-4619-B817-CA19A1A15B4C}" dt="2020-06-04T06:30:14.434" v="2804" actId="20577"/>
          <ac:spMkLst>
            <pc:docMk/>
            <pc:sldMk cId="4291770831" sldId="903"/>
            <ac:spMk id="2" creationId="{4CA54266-611C-486E-B2F8-7030C027DDEB}"/>
          </ac:spMkLst>
        </pc:spChg>
        <pc:spChg chg="del">
          <ac:chgData name="Jonathan Neo" userId="499c2d3d-ce76-4636-8e86-6622b1f40b7d" providerId="ADAL" clId="{D309C529-4A6C-4619-B817-CA19A1A15B4C}" dt="2020-06-04T06:30:18.085" v="2805" actId="478"/>
          <ac:spMkLst>
            <pc:docMk/>
            <pc:sldMk cId="4291770831" sldId="903"/>
            <ac:spMk id="3" creationId="{92CC41AE-FD74-4407-B2A9-DE0BAEA91EF9}"/>
          </ac:spMkLst>
        </pc:spChg>
        <pc:spChg chg="mod">
          <ac:chgData name="Jonathan Neo" userId="499c2d3d-ce76-4636-8e86-6622b1f40b7d" providerId="ADAL" clId="{D309C529-4A6C-4619-B817-CA19A1A15B4C}" dt="2020-06-04T06:31:03.262" v="2939" actId="20577"/>
          <ac:spMkLst>
            <pc:docMk/>
            <pc:sldMk cId="4291770831" sldId="903"/>
            <ac:spMk id="7" creationId="{17E7AC6C-D681-4407-8D9E-A1801670687C}"/>
          </ac:spMkLst>
        </pc:spChg>
        <pc:spChg chg="del">
          <ac:chgData name="Jonathan Neo" userId="499c2d3d-ce76-4636-8e86-6622b1f40b7d" providerId="ADAL" clId="{D309C529-4A6C-4619-B817-CA19A1A15B4C}" dt="2020-06-04T06:30:18.929" v="2806" actId="478"/>
          <ac:spMkLst>
            <pc:docMk/>
            <pc:sldMk cId="4291770831" sldId="903"/>
            <ac:spMk id="9" creationId="{073ED67D-D314-497E-A854-258B43E6740E}"/>
          </ac:spMkLst>
        </pc:spChg>
        <pc:spChg chg="del">
          <ac:chgData name="Jonathan Neo" userId="499c2d3d-ce76-4636-8e86-6622b1f40b7d" providerId="ADAL" clId="{D309C529-4A6C-4619-B817-CA19A1A15B4C}" dt="2020-06-04T06:30:19.730" v="2807" actId="478"/>
          <ac:spMkLst>
            <pc:docMk/>
            <pc:sldMk cId="4291770831" sldId="903"/>
            <ac:spMk id="10" creationId="{EFDE6F38-DB1E-429E-9E25-ADA54AE687F7}"/>
          </ac:spMkLst>
        </pc:spChg>
        <pc:spChg chg="mod">
          <ac:chgData name="Jonathan Neo" userId="499c2d3d-ce76-4636-8e86-6622b1f40b7d" providerId="ADAL" clId="{D309C529-4A6C-4619-B817-CA19A1A15B4C}" dt="2020-06-04T06:30:39.113" v="2872" actId="20577"/>
          <ac:spMkLst>
            <pc:docMk/>
            <pc:sldMk cId="4291770831" sldId="903"/>
            <ac:spMk id="11" creationId="{9B89F515-E110-4719-8CFB-F5841A48763D}"/>
          </ac:spMkLst>
        </pc:spChg>
        <pc:spChg chg="del">
          <ac:chgData name="Jonathan Neo" userId="499c2d3d-ce76-4636-8e86-6622b1f40b7d" providerId="ADAL" clId="{D309C529-4A6C-4619-B817-CA19A1A15B4C}" dt="2020-06-04T06:30:20.763" v="2808" actId="478"/>
          <ac:spMkLst>
            <pc:docMk/>
            <pc:sldMk cId="4291770831" sldId="903"/>
            <ac:spMk id="12" creationId="{A2ED45D3-1A60-40A1-BE09-36F8EAE76CB8}"/>
          </ac:spMkLst>
        </pc:spChg>
        <pc:spChg chg="mod">
          <ac:chgData name="Jonathan Neo" userId="499c2d3d-ce76-4636-8e86-6622b1f40b7d" providerId="ADAL" clId="{D309C529-4A6C-4619-B817-CA19A1A15B4C}" dt="2020-06-04T06:36:57.601" v="3001" actId="20577"/>
          <ac:spMkLst>
            <pc:docMk/>
            <pc:sldMk cId="4291770831" sldId="903"/>
            <ac:spMk id="13" creationId="{5AEE0688-01EC-49FD-815D-FE2CAAEFCE42}"/>
          </ac:spMkLst>
        </pc:spChg>
        <pc:spChg chg="mod">
          <ac:chgData name="Jonathan Neo" userId="499c2d3d-ce76-4636-8e86-6622b1f40b7d" providerId="ADAL" clId="{D309C529-4A6C-4619-B817-CA19A1A15B4C}" dt="2020-06-04T06:30:42.182" v="2873"/>
          <ac:spMkLst>
            <pc:docMk/>
            <pc:sldMk cId="4291770831" sldId="903"/>
            <ac:spMk id="14" creationId="{E0B7F446-D972-49EF-BE74-9BB4B474C481}"/>
          </ac:spMkLst>
        </pc:spChg>
        <pc:spChg chg="del">
          <ac:chgData name="Jonathan Neo" userId="499c2d3d-ce76-4636-8e86-6622b1f40b7d" providerId="ADAL" clId="{D309C529-4A6C-4619-B817-CA19A1A15B4C}" dt="2020-06-04T06:31:05.072" v="2940" actId="478"/>
          <ac:spMkLst>
            <pc:docMk/>
            <pc:sldMk cId="4291770831" sldId="903"/>
            <ac:spMk id="15" creationId="{C46FF065-883E-40EB-96F0-EAF4ED902F10}"/>
          </ac:spMkLst>
        </pc:spChg>
        <pc:spChg chg="del">
          <ac:chgData name="Jonathan Neo" userId="499c2d3d-ce76-4636-8e86-6622b1f40b7d" providerId="ADAL" clId="{D309C529-4A6C-4619-B817-CA19A1A15B4C}" dt="2020-06-04T06:30:21.897" v="2809" actId="478"/>
          <ac:spMkLst>
            <pc:docMk/>
            <pc:sldMk cId="4291770831" sldId="903"/>
            <ac:spMk id="16" creationId="{5B82C79D-03F0-4EDE-9443-06979A8FDCA6}"/>
          </ac:spMkLst>
        </pc:spChg>
        <pc:spChg chg="del">
          <ac:chgData name="Jonathan Neo" userId="499c2d3d-ce76-4636-8e86-6622b1f40b7d" providerId="ADAL" clId="{D309C529-4A6C-4619-B817-CA19A1A15B4C}" dt="2020-06-04T06:31:05.072" v="2940" actId="478"/>
          <ac:spMkLst>
            <pc:docMk/>
            <pc:sldMk cId="4291770831" sldId="903"/>
            <ac:spMk id="17" creationId="{5CE99243-7BA1-4AED-B371-C5428D88E2DB}"/>
          </ac:spMkLst>
        </pc:spChg>
        <pc:spChg chg="del">
          <ac:chgData name="Jonathan Neo" userId="499c2d3d-ce76-4636-8e86-6622b1f40b7d" providerId="ADAL" clId="{D309C529-4A6C-4619-B817-CA19A1A15B4C}" dt="2020-06-04T06:30:22.729" v="2810" actId="478"/>
          <ac:spMkLst>
            <pc:docMk/>
            <pc:sldMk cId="4291770831" sldId="903"/>
            <ac:spMk id="18" creationId="{CA39C084-9989-4A98-BD87-69FCACB3A3E5}"/>
          </ac:spMkLst>
        </pc:spChg>
      </pc:sldChg>
      <pc:sldChg chg="del">
        <pc:chgData name="Jonathan Neo" userId="499c2d3d-ce76-4636-8e86-6622b1f40b7d" providerId="ADAL" clId="{D309C529-4A6C-4619-B817-CA19A1A15B4C}" dt="2020-06-04T05:12:56.240" v="77" actId="47"/>
        <pc:sldMkLst>
          <pc:docMk/>
          <pc:sldMk cId="57159236" sldId="904"/>
        </pc:sldMkLst>
      </pc:sldChg>
      <pc:sldChg chg="del">
        <pc:chgData name="Jonathan Neo" userId="499c2d3d-ce76-4636-8e86-6622b1f40b7d" providerId="ADAL" clId="{D309C529-4A6C-4619-B817-CA19A1A15B4C}" dt="2020-06-04T05:12:56.240" v="77" actId="47"/>
        <pc:sldMkLst>
          <pc:docMk/>
          <pc:sldMk cId="2438368749" sldId="905"/>
        </pc:sldMkLst>
      </pc:sldChg>
    </pc:docChg>
  </pc:docChgLst>
  <pc:docChgLst>
    <pc:chgData name="Jonathan Neo" userId="499c2d3d-ce76-4636-8e86-6622b1f40b7d" providerId="ADAL" clId="{6C6F8EF6-1417-4368-833F-0415E918C429}"/>
    <pc:docChg chg="undo custSel addSld delSld modSld sldOrd addMainMaster delMainMaster delSection modSection">
      <pc:chgData name="Jonathan Neo" userId="499c2d3d-ce76-4636-8e86-6622b1f40b7d" providerId="ADAL" clId="{6C6F8EF6-1417-4368-833F-0415E918C429}" dt="2020-03-26T05:24:35.726" v="2339"/>
      <pc:docMkLst>
        <pc:docMk/>
      </pc:docMkLst>
      <pc:sldChg chg="del">
        <pc:chgData name="Jonathan Neo" userId="499c2d3d-ce76-4636-8e86-6622b1f40b7d" providerId="ADAL" clId="{6C6F8EF6-1417-4368-833F-0415E918C429}" dt="2020-03-25T18:16:47.299" v="16" actId="47"/>
        <pc:sldMkLst>
          <pc:docMk/>
          <pc:sldMk cId="3896995710" sldId="257"/>
        </pc:sldMkLst>
      </pc:sldChg>
      <pc:sldChg chg="del">
        <pc:chgData name="Jonathan Neo" userId="499c2d3d-ce76-4636-8e86-6622b1f40b7d" providerId="ADAL" clId="{6C6F8EF6-1417-4368-833F-0415E918C429}" dt="2020-03-25T18:16:47.299" v="16" actId="47"/>
        <pc:sldMkLst>
          <pc:docMk/>
          <pc:sldMk cId="3020467654" sldId="258"/>
        </pc:sldMkLst>
      </pc:sldChg>
      <pc:sldChg chg="del">
        <pc:chgData name="Jonathan Neo" userId="499c2d3d-ce76-4636-8e86-6622b1f40b7d" providerId="ADAL" clId="{6C6F8EF6-1417-4368-833F-0415E918C429}" dt="2020-03-25T18:16:47.299" v="16" actId="47"/>
        <pc:sldMkLst>
          <pc:docMk/>
          <pc:sldMk cId="44145704" sldId="263"/>
        </pc:sldMkLst>
      </pc:sldChg>
      <pc:sldChg chg="del">
        <pc:chgData name="Jonathan Neo" userId="499c2d3d-ce76-4636-8e86-6622b1f40b7d" providerId="ADAL" clId="{6C6F8EF6-1417-4368-833F-0415E918C429}" dt="2020-03-25T18:16:47.299" v="16" actId="47"/>
        <pc:sldMkLst>
          <pc:docMk/>
          <pc:sldMk cId="3156840660" sldId="264"/>
        </pc:sldMkLst>
      </pc:sldChg>
      <pc:sldChg chg="del">
        <pc:chgData name="Jonathan Neo" userId="499c2d3d-ce76-4636-8e86-6622b1f40b7d" providerId="ADAL" clId="{6C6F8EF6-1417-4368-833F-0415E918C429}" dt="2020-03-25T18:16:47.299" v="16" actId="47"/>
        <pc:sldMkLst>
          <pc:docMk/>
          <pc:sldMk cId="1115460077" sldId="265"/>
        </pc:sldMkLst>
      </pc:sldChg>
      <pc:sldChg chg="del">
        <pc:chgData name="Jonathan Neo" userId="499c2d3d-ce76-4636-8e86-6622b1f40b7d" providerId="ADAL" clId="{6C6F8EF6-1417-4368-833F-0415E918C429}" dt="2020-03-25T18:16:21.331" v="3" actId="47"/>
        <pc:sldMkLst>
          <pc:docMk/>
          <pc:sldMk cId="2316131896" sldId="268"/>
        </pc:sldMkLst>
      </pc:sldChg>
      <pc:sldChg chg="del">
        <pc:chgData name="Jonathan Neo" userId="499c2d3d-ce76-4636-8e86-6622b1f40b7d" providerId="ADAL" clId="{6C6F8EF6-1417-4368-833F-0415E918C429}" dt="2020-03-25T18:16:21.331" v="3" actId="47"/>
        <pc:sldMkLst>
          <pc:docMk/>
          <pc:sldMk cId="73973995" sldId="269"/>
        </pc:sldMkLst>
      </pc:sldChg>
      <pc:sldChg chg="del">
        <pc:chgData name="Jonathan Neo" userId="499c2d3d-ce76-4636-8e86-6622b1f40b7d" providerId="ADAL" clId="{6C6F8EF6-1417-4368-833F-0415E918C429}" dt="2020-03-25T18:16:21.331" v="3" actId="47"/>
        <pc:sldMkLst>
          <pc:docMk/>
          <pc:sldMk cId="3723968885" sldId="270"/>
        </pc:sldMkLst>
      </pc:sldChg>
      <pc:sldChg chg="del">
        <pc:chgData name="Jonathan Neo" userId="499c2d3d-ce76-4636-8e86-6622b1f40b7d" providerId="ADAL" clId="{6C6F8EF6-1417-4368-833F-0415E918C429}" dt="2020-03-25T18:16:21.331" v="3" actId="47"/>
        <pc:sldMkLst>
          <pc:docMk/>
          <pc:sldMk cId="2678511254" sldId="271"/>
        </pc:sldMkLst>
      </pc:sldChg>
      <pc:sldChg chg="addSp delSp modSp del mod">
        <pc:chgData name="Jonathan Neo" userId="499c2d3d-ce76-4636-8e86-6622b1f40b7d" providerId="ADAL" clId="{6C6F8EF6-1417-4368-833F-0415E918C429}" dt="2020-03-25T18:19:29.826" v="320" actId="47"/>
        <pc:sldMkLst>
          <pc:docMk/>
          <pc:sldMk cId="448036254" sldId="272"/>
        </pc:sldMkLst>
        <pc:spChg chg="mod">
          <ac:chgData name="Jonathan Neo" userId="499c2d3d-ce76-4636-8e86-6622b1f40b7d" providerId="ADAL" clId="{6C6F8EF6-1417-4368-833F-0415E918C429}" dt="2020-03-25T18:18:53.098" v="279" actId="20577"/>
          <ac:spMkLst>
            <pc:docMk/>
            <pc:sldMk cId="448036254" sldId="272"/>
            <ac:spMk id="2" creationId="{2F02F577-916A-4467-97E1-C36A73AEB007}"/>
          </ac:spMkLst>
        </pc:spChg>
        <pc:spChg chg="mod">
          <ac:chgData name="Jonathan Neo" userId="499c2d3d-ce76-4636-8e86-6622b1f40b7d" providerId="ADAL" clId="{6C6F8EF6-1417-4368-833F-0415E918C429}" dt="2020-03-25T18:17:43.984" v="142" actId="20577"/>
          <ac:spMkLst>
            <pc:docMk/>
            <pc:sldMk cId="448036254" sldId="272"/>
            <ac:spMk id="3" creationId="{8E48B605-F470-4D9F-853E-15C120F37396}"/>
          </ac:spMkLst>
        </pc:spChg>
        <pc:spChg chg="del mod">
          <ac:chgData name="Jonathan Neo" userId="499c2d3d-ce76-4636-8e86-6622b1f40b7d" providerId="ADAL" clId="{6C6F8EF6-1417-4368-833F-0415E918C429}" dt="2020-03-25T18:16:32.751" v="7" actId="478"/>
          <ac:spMkLst>
            <pc:docMk/>
            <pc:sldMk cId="448036254" sldId="272"/>
            <ac:spMk id="4" creationId="{9120C3A5-E24A-4698-A740-18C5C7A728EE}"/>
          </ac:spMkLst>
        </pc:spChg>
        <pc:spChg chg="add del mod">
          <ac:chgData name="Jonathan Neo" userId="499c2d3d-ce76-4636-8e86-6622b1f40b7d" providerId="ADAL" clId="{6C6F8EF6-1417-4368-833F-0415E918C429}" dt="2020-03-25T18:16:33.609" v="8" actId="478"/>
          <ac:spMkLst>
            <pc:docMk/>
            <pc:sldMk cId="448036254" sldId="272"/>
            <ac:spMk id="7" creationId="{1B036AFB-9F35-45E5-8BBA-EC85094B0D12}"/>
          </ac:spMkLst>
        </pc:spChg>
        <pc:spChg chg="add del mod">
          <ac:chgData name="Jonathan Neo" userId="499c2d3d-ce76-4636-8e86-6622b1f40b7d" providerId="ADAL" clId="{6C6F8EF6-1417-4368-833F-0415E918C429}" dt="2020-03-25T18:16:34.148" v="9" actId="478"/>
          <ac:spMkLst>
            <pc:docMk/>
            <pc:sldMk cId="448036254" sldId="272"/>
            <ac:spMk id="9" creationId="{248EFD84-CAE1-4882-911F-6F3E470B4C99}"/>
          </ac:spMkLst>
        </pc:spChg>
        <pc:spChg chg="add del mod">
          <ac:chgData name="Jonathan Neo" userId="499c2d3d-ce76-4636-8e86-6622b1f40b7d" providerId="ADAL" clId="{6C6F8EF6-1417-4368-833F-0415E918C429}" dt="2020-03-25T18:16:36.271" v="11" actId="478"/>
          <ac:spMkLst>
            <pc:docMk/>
            <pc:sldMk cId="448036254" sldId="272"/>
            <ac:spMk id="11" creationId="{BF442072-F823-4F6E-9D81-59CD45E00C31}"/>
          </ac:spMkLst>
        </pc:spChg>
        <pc:spChg chg="del">
          <ac:chgData name="Jonathan Neo" userId="499c2d3d-ce76-4636-8e86-6622b1f40b7d" providerId="ADAL" clId="{6C6F8EF6-1417-4368-833F-0415E918C429}" dt="2020-03-25T18:16:32.062" v="6" actId="478"/>
          <ac:spMkLst>
            <pc:docMk/>
            <pc:sldMk cId="448036254" sldId="272"/>
            <ac:spMk id="13" creationId="{87E09961-DEA4-4428-BAC0-D9DF5E70F6FF}"/>
          </ac:spMkLst>
        </pc:spChg>
        <pc:spChg chg="del">
          <ac:chgData name="Jonathan Neo" userId="499c2d3d-ce76-4636-8e86-6622b1f40b7d" providerId="ADAL" clId="{6C6F8EF6-1417-4368-833F-0415E918C429}" dt="2020-03-25T18:16:34.815" v="10" actId="478"/>
          <ac:spMkLst>
            <pc:docMk/>
            <pc:sldMk cId="448036254" sldId="272"/>
            <ac:spMk id="14" creationId="{CBB8F16E-9326-4FBE-A47E-04ADAA43A1B1}"/>
          </ac:spMkLst>
        </pc:spChg>
        <pc:spChg chg="del">
          <ac:chgData name="Jonathan Neo" userId="499c2d3d-ce76-4636-8e86-6622b1f40b7d" providerId="ADAL" clId="{6C6F8EF6-1417-4368-833F-0415E918C429}" dt="2020-03-25T18:16:37.493" v="12" actId="478"/>
          <ac:spMkLst>
            <pc:docMk/>
            <pc:sldMk cId="448036254" sldId="272"/>
            <ac:spMk id="15" creationId="{9555C231-F1C5-41E7-805F-4C40B7B8B734}"/>
          </ac:spMkLst>
        </pc:spChg>
        <pc:spChg chg="add del mod">
          <ac:chgData name="Jonathan Neo" userId="499c2d3d-ce76-4636-8e86-6622b1f40b7d" providerId="ADAL" clId="{6C6F8EF6-1417-4368-833F-0415E918C429}" dt="2020-03-25T18:16:38.844" v="13" actId="478"/>
          <ac:spMkLst>
            <pc:docMk/>
            <pc:sldMk cId="448036254" sldId="272"/>
            <ac:spMk id="30" creationId="{FDDB2930-96DC-4925-988A-0B799BF3EEE6}"/>
          </ac:spMkLst>
        </pc:spChg>
        <pc:grpChg chg="del">
          <ac:chgData name="Jonathan Neo" userId="499c2d3d-ce76-4636-8e86-6622b1f40b7d" providerId="ADAL" clId="{6C6F8EF6-1417-4368-833F-0415E918C429}" dt="2020-03-25T18:16:30.193" v="4" actId="478"/>
          <ac:grpSpMkLst>
            <pc:docMk/>
            <pc:sldMk cId="448036254" sldId="272"/>
            <ac:grpSpMk id="16" creationId="{D2515422-E4D4-4097-8FE5-2270D804EA1E}"/>
          </ac:grpSpMkLst>
        </pc:grpChg>
        <pc:grpChg chg="del">
          <ac:chgData name="Jonathan Neo" userId="499c2d3d-ce76-4636-8e86-6622b1f40b7d" providerId="ADAL" clId="{6C6F8EF6-1417-4368-833F-0415E918C429}" dt="2020-03-25T18:16:30.193" v="4" actId="478"/>
          <ac:grpSpMkLst>
            <pc:docMk/>
            <pc:sldMk cId="448036254" sldId="272"/>
            <ac:grpSpMk id="19" creationId="{99E79DA2-1423-4BA7-934E-E323270C354C}"/>
          </ac:grpSpMkLst>
        </pc:grpChg>
        <pc:grpChg chg="del">
          <ac:chgData name="Jonathan Neo" userId="499c2d3d-ce76-4636-8e86-6622b1f40b7d" providerId="ADAL" clId="{6C6F8EF6-1417-4368-833F-0415E918C429}" dt="2020-03-25T18:16:30.193" v="4" actId="478"/>
          <ac:grpSpMkLst>
            <pc:docMk/>
            <pc:sldMk cId="448036254" sldId="272"/>
            <ac:grpSpMk id="22" creationId="{C68EE53F-630E-4B57-8A40-31B0D3B41D98}"/>
          </ac:grpSpMkLst>
        </pc:grpChg>
        <pc:grpChg chg="del">
          <ac:chgData name="Jonathan Neo" userId="499c2d3d-ce76-4636-8e86-6622b1f40b7d" providerId="ADAL" clId="{6C6F8EF6-1417-4368-833F-0415E918C429}" dt="2020-03-25T18:16:30.193" v="4" actId="478"/>
          <ac:grpSpMkLst>
            <pc:docMk/>
            <pc:sldMk cId="448036254" sldId="272"/>
            <ac:grpSpMk id="26" creationId="{36702729-7A16-4B17-B3C1-69B8F4D3471B}"/>
          </ac:grpSpMkLst>
        </pc:grpChg>
      </pc:sldChg>
      <pc:sldChg chg="del">
        <pc:chgData name="Jonathan Neo" userId="499c2d3d-ce76-4636-8e86-6622b1f40b7d" providerId="ADAL" clId="{6C6F8EF6-1417-4368-833F-0415E918C429}" dt="2020-03-25T18:16:47.299" v="16" actId="47"/>
        <pc:sldMkLst>
          <pc:docMk/>
          <pc:sldMk cId="3099919704" sldId="273"/>
        </pc:sldMkLst>
      </pc:sldChg>
      <pc:sldChg chg="del">
        <pc:chgData name="Jonathan Neo" userId="499c2d3d-ce76-4636-8e86-6622b1f40b7d" providerId="ADAL" clId="{6C6F8EF6-1417-4368-833F-0415E918C429}" dt="2020-03-25T18:16:47.299" v="16" actId="47"/>
        <pc:sldMkLst>
          <pc:docMk/>
          <pc:sldMk cId="615648970" sldId="274"/>
        </pc:sldMkLst>
      </pc:sldChg>
      <pc:sldChg chg="del">
        <pc:chgData name="Jonathan Neo" userId="499c2d3d-ce76-4636-8e86-6622b1f40b7d" providerId="ADAL" clId="{6C6F8EF6-1417-4368-833F-0415E918C429}" dt="2020-03-25T18:16:47.299" v="16" actId="47"/>
        <pc:sldMkLst>
          <pc:docMk/>
          <pc:sldMk cId="886583942" sldId="277"/>
        </pc:sldMkLst>
      </pc:sldChg>
      <pc:sldChg chg="del">
        <pc:chgData name="Jonathan Neo" userId="499c2d3d-ce76-4636-8e86-6622b1f40b7d" providerId="ADAL" clId="{6C6F8EF6-1417-4368-833F-0415E918C429}" dt="2020-03-25T18:16:52.209" v="17" actId="47"/>
        <pc:sldMkLst>
          <pc:docMk/>
          <pc:sldMk cId="2280800912" sldId="279"/>
        </pc:sldMkLst>
      </pc:sldChg>
      <pc:sldChg chg="del">
        <pc:chgData name="Jonathan Neo" userId="499c2d3d-ce76-4636-8e86-6622b1f40b7d" providerId="ADAL" clId="{6C6F8EF6-1417-4368-833F-0415E918C429}" dt="2020-03-25T18:16:52.209" v="17" actId="47"/>
        <pc:sldMkLst>
          <pc:docMk/>
          <pc:sldMk cId="1719429094" sldId="281"/>
        </pc:sldMkLst>
      </pc:sldChg>
      <pc:sldChg chg="del">
        <pc:chgData name="Jonathan Neo" userId="499c2d3d-ce76-4636-8e86-6622b1f40b7d" providerId="ADAL" clId="{6C6F8EF6-1417-4368-833F-0415E918C429}" dt="2020-03-25T18:15:53.228" v="0" actId="47"/>
        <pc:sldMkLst>
          <pc:docMk/>
          <pc:sldMk cId="1109115799" sldId="283"/>
        </pc:sldMkLst>
      </pc:sldChg>
      <pc:sldChg chg="del">
        <pc:chgData name="Jonathan Neo" userId="499c2d3d-ce76-4636-8e86-6622b1f40b7d" providerId="ADAL" clId="{6C6F8EF6-1417-4368-833F-0415E918C429}" dt="2020-03-25T18:16:21.331" v="3" actId="47"/>
        <pc:sldMkLst>
          <pc:docMk/>
          <pc:sldMk cId="1840775151" sldId="284"/>
        </pc:sldMkLst>
      </pc:sldChg>
      <pc:sldChg chg="del">
        <pc:chgData name="Jonathan Neo" userId="499c2d3d-ce76-4636-8e86-6622b1f40b7d" providerId="ADAL" clId="{6C6F8EF6-1417-4368-833F-0415E918C429}" dt="2020-03-25T18:15:53.228" v="0" actId="47"/>
        <pc:sldMkLst>
          <pc:docMk/>
          <pc:sldMk cId="894573463" sldId="285"/>
        </pc:sldMkLst>
      </pc:sldChg>
      <pc:sldChg chg="del">
        <pc:chgData name="Jonathan Neo" userId="499c2d3d-ce76-4636-8e86-6622b1f40b7d" providerId="ADAL" clId="{6C6F8EF6-1417-4368-833F-0415E918C429}" dt="2020-03-25T18:15:53.228" v="0" actId="47"/>
        <pc:sldMkLst>
          <pc:docMk/>
          <pc:sldMk cId="4209973481" sldId="286"/>
        </pc:sldMkLst>
      </pc:sldChg>
      <pc:sldChg chg="del">
        <pc:chgData name="Jonathan Neo" userId="499c2d3d-ce76-4636-8e86-6622b1f40b7d" providerId="ADAL" clId="{6C6F8EF6-1417-4368-833F-0415E918C429}" dt="2020-03-25T18:15:53.228" v="0" actId="47"/>
        <pc:sldMkLst>
          <pc:docMk/>
          <pc:sldMk cId="1083978955" sldId="287"/>
        </pc:sldMkLst>
      </pc:sldChg>
      <pc:sldChg chg="del">
        <pc:chgData name="Jonathan Neo" userId="499c2d3d-ce76-4636-8e86-6622b1f40b7d" providerId="ADAL" clId="{6C6F8EF6-1417-4368-833F-0415E918C429}" dt="2020-03-25T18:15:53.228" v="0" actId="47"/>
        <pc:sldMkLst>
          <pc:docMk/>
          <pc:sldMk cId="2508649450" sldId="606"/>
        </pc:sldMkLst>
      </pc:sldChg>
      <pc:sldChg chg="del">
        <pc:chgData name="Jonathan Neo" userId="499c2d3d-ce76-4636-8e86-6622b1f40b7d" providerId="ADAL" clId="{6C6F8EF6-1417-4368-833F-0415E918C429}" dt="2020-03-25T18:15:53.228" v="0" actId="47"/>
        <pc:sldMkLst>
          <pc:docMk/>
          <pc:sldMk cId="2202782647" sldId="608"/>
        </pc:sldMkLst>
      </pc:sldChg>
      <pc:sldChg chg="del">
        <pc:chgData name="Jonathan Neo" userId="499c2d3d-ce76-4636-8e86-6622b1f40b7d" providerId="ADAL" clId="{6C6F8EF6-1417-4368-833F-0415E918C429}" dt="2020-03-25T18:15:53.228" v="0" actId="47"/>
        <pc:sldMkLst>
          <pc:docMk/>
          <pc:sldMk cId="579959209" sldId="609"/>
        </pc:sldMkLst>
      </pc:sldChg>
      <pc:sldChg chg="del">
        <pc:chgData name="Jonathan Neo" userId="499c2d3d-ce76-4636-8e86-6622b1f40b7d" providerId="ADAL" clId="{6C6F8EF6-1417-4368-833F-0415E918C429}" dt="2020-03-25T18:15:53.228" v="0" actId="47"/>
        <pc:sldMkLst>
          <pc:docMk/>
          <pc:sldMk cId="1736745389" sldId="610"/>
        </pc:sldMkLst>
      </pc:sldChg>
      <pc:sldChg chg="del">
        <pc:chgData name="Jonathan Neo" userId="499c2d3d-ce76-4636-8e86-6622b1f40b7d" providerId="ADAL" clId="{6C6F8EF6-1417-4368-833F-0415E918C429}" dt="2020-03-25T18:15:53.228" v="0" actId="47"/>
        <pc:sldMkLst>
          <pc:docMk/>
          <pc:sldMk cId="255107143" sldId="618"/>
        </pc:sldMkLst>
      </pc:sldChg>
      <pc:sldChg chg="del">
        <pc:chgData name="Jonathan Neo" userId="499c2d3d-ce76-4636-8e86-6622b1f40b7d" providerId="ADAL" clId="{6C6F8EF6-1417-4368-833F-0415E918C429}" dt="2020-03-25T18:15:53.228" v="0" actId="47"/>
        <pc:sldMkLst>
          <pc:docMk/>
          <pc:sldMk cId="3625039307" sldId="619"/>
        </pc:sldMkLst>
      </pc:sldChg>
      <pc:sldChg chg="del">
        <pc:chgData name="Jonathan Neo" userId="499c2d3d-ce76-4636-8e86-6622b1f40b7d" providerId="ADAL" clId="{6C6F8EF6-1417-4368-833F-0415E918C429}" dt="2020-03-25T18:15:53.228" v="0" actId="47"/>
        <pc:sldMkLst>
          <pc:docMk/>
          <pc:sldMk cId="2495419783" sldId="620"/>
        </pc:sldMkLst>
      </pc:sldChg>
      <pc:sldChg chg="del">
        <pc:chgData name="Jonathan Neo" userId="499c2d3d-ce76-4636-8e86-6622b1f40b7d" providerId="ADAL" clId="{6C6F8EF6-1417-4368-833F-0415E918C429}" dt="2020-03-25T18:15:53.228" v="0" actId="47"/>
        <pc:sldMkLst>
          <pc:docMk/>
          <pc:sldMk cId="1345172153" sldId="621"/>
        </pc:sldMkLst>
      </pc:sldChg>
      <pc:sldChg chg="del">
        <pc:chgData name="Jonathan Neo" userId="499c2d3d-ce76-4636-8e86-6622b1f40b7d" providerId="ADAL" clId="{6C6F8EF6-1417-4368-833F-0415E918C429}" dt="2020-03-25T18:16:52.209" v="17" actId="47"/>
        <pc:sldMkLst>
          <pc:docMk/>
          <pc:sldMk cId="400760478" sldId="623"/>
        </pc:sldMkLst>
      </pc:sldChg>
      <pc:sldChg chg="del">
        <pc:chgData name="Jonathan Neo" userId="499c2d3d-ce76-4636-8e86-6622b1f40b7d" providerId="ADAL" clId="{6C6F8EF6-1417-4368-833F-0415E918C429}" dt="2020-03-25T18:16:52.209" v="17" actId="47"/>
        <pc:sldMkLst>
          <pc:docMk/>
          <pc:sldMk cId="136869005" sldId="624"/>
        </pc:sldMkLst>
      </pc:sldChg>
      <pc:sldChg chg="del">
        <pc:chgData name="Jonathan Neo" userId="499c2d3d-ce76-4636-8e86-6622b1f40b7d" providerId="ADAL" clId="{6C6F8EF6-1417-4368-833F-0415E918C429}" dt="2020-03-25T18:16:52.209" v="17" actId="47"/>
        <pc:sldMkLst>
          <pc:docMk/>
          <pc:sldMk cId="968322315" sldId="625"/>
        </pc:sldMkLst>
      </pc:sldChg>
      <pc:sldChg chg="del">
        <pc:chgData name="Jonathan Neo" userId="499c2d3d-ce76-4636-8e86-6622b1f40b7d" providerId="ADAL" clId="{6C6F8EF6-1417-4368-833F-0415E918C429}" dt="2020-03-25T18:16:52.209" v="17" actId="47"/>
        <pc:sldMkLst>
          <pc:docMk/>
          <pc:sldMk cId="744754947" sldId="626"/>
        </pc:sldMkLst>
      </pc:sldChg>
      <pc:sldChg chg="del">
        <pc:chgData name="Jonathan Neo" userId="499c2d3d-ce76-4636-8e86-6622b1f40b7d" providerId="ADAL" clId="{6C6F8EF6-1417-4368-833F-0415E918C429}" dt="2020-03-25T18:16:52.209" v="17" actId="47"/>
        <pc:sldMkLst>
          <pc:docMk/>
          <pc:sldMk cId="1948399142" sldId="627"/>
        </pc:sldMkLst>
      </pc:sldChg>
      <pc:sldChg chg="del">
        <pc:chgData name="Jonathan Neo" userId="499c2d3d-ce76-4636-8e86-6622b1f40b7d" providerId="ADAL" clId="{6C6F8EF6-1417-4368-833F-0415E918C429}" dt="2020-03-25T18:16:52.209" v="17" actId="47"/>
        <pc:sldMkLst>
          <pc:docMk/>
          <pc:sldMk cId="1860973713" sldId="628"/>
        </pc:sldMkLst>
      </pc:sldChg>
      <pc:sldChg chg="del">
        <pc:chgData name="Jonathan Neo" userId="499c2d3d-ce76-4636-8e86-6622b1f40b7d" providerId="ADAL" clId="{6C6F8EF6-1417-4368-833F-0415E918C429}" dt="2020-03-25T18:16:52.209" v="17" actId="47"/>
        <pc:sldMkLst>
          <pc:docMk/>
          <pc:sldMk cId="1472174718" sldId="629"/>
        </pc:sldMkLst>
      </pc:sldChg>
      <pc:sldChg chg="del">
        <pc:chgData name="Jonathan Neo" userId="499c2d3d-ce76-4636-8e86-6622b1f40b7d" providerId="ADAL" clId="{6C6F8EF6-1417-4368-833F-0415E918C429}" dt="2020-03-25T18:16:52.209" v="17" actId="47"/>
        <pc:sldMkLst>
          <pc:docMk/>
          <pc:sldMk cId="3311707528" sldId="630"/>
        </pc:sldMkLst>
      </pc:sldChg>
      <pc:sldChg chg="del">
        <pc:chgData name="Jonathan Neo" userId="499c2d3d-ce76-4636-8e86-6622b1f40b7d" providerId="ADAL" clId="{6C6F8EF6-1417-4368-833F-0415E918C429}" dt="2020-03-25T18:16:52.209" v="17" actId="47"/>
        <pc:sldMkLst>
          <pc:docMk/>
          <pc:sldMk cId="1364773538" sldId="631"/>
        </pc:sldMkLst>
      </pc:sldChg>
      <pc:sldChg chg="del">
        <pc:chgData name="Jonathan Neo" userId="499c2d3d-ce76-4636-8e86-6622b1f40b7d" providerId="ADAL" clId="{6C6F8EF6-1417-4368-833F-0415E918C429}" dt="2020-03-25T18:16:52.209" v="17" actId="47"/>
        <pc:sldMkLst>
          <pc:docMk/>
          <pc:sldMk cId="1149974514" sldId="632"/>
        </pc:sldMkLst>
      </pc:sldChg>
      <pc:sldChg chg="del">
        <pc:chgData name="Jonathan Neo" userId="499c2d3d-ce76-4636-8e86-6622b1f40b7d" providerId="ADAL" clId="{6C6F8EF6-1417-4368-833F-0415E918C429}" dt="2020-03-25T18:16:52.209" v="17" actId="47"/>
        <pc:sldMkLst>
          <pc:docMk/>
          <pc:sldMk cId="1357473470" sldId="633"/>
        </pc:sldMkLst>
      </pc:sldChg>
      <pc:sldChg chg="del">
        <pc:chgData name="Jonathan Neo" userId="499c2d3d-ce76-4636-8e86-6622b1f40b7d" providerId="ADAL" clId="{6C6F8EF6-1417-4368-833F-0415E918C429}" dt="2020-03-25T18:16:52.209" v="17" actId="47"/>
        <pc:sldMkLst>
          <pc:docMk/>
          <pc:sldMk cId="2451297341" sldId="634"/>
        </pc:sldMkLst>
      </pc:sldChg>
      <pc:sldChg chg="del">
        <pc:chgData name="Jonathan Neo" userId="499c2d3d-ce76-4636-8e86-6622b1f40b7d" providerId="ADAL" clId="{6C6F8EF6-1417-4368-833F-0415E918C429}" dt="2020-03-25T18:16:52.209" v="17" actId="47"/>
        <pc:sldMkLst>
          <pc:docMk/>
          <pc:sldMk cId="1256568840" sldId="635"/>
        </pc:sldMkLst>
      </pc:sldChg>
      <pc:sldChg chg="del">
        <pc:chgData name="Jonathan Neo" userId="499c2d3d-ce76-4636-8e86-6622b1f40b7d" providerId="ADAL" clId="{6C6F8EF6-1417-4368-833F-0415E918C429}" dt="2020-03-25T18:16:52.209" v="17" actId="47"/>
        <pc:sldMkLst>
          <pc:docMk/>
          <pc:sldMk cId="1958517339" sldId="636"/>
        </pc:sldMkLst>
      </pc:sldChg>
      <pc:sldChg chg="del">
        <pc:chgData name="Jonathan Neo" userId="499c2d3d-ce76-4636-8e86-6622b1f40b7d" providerId="ADAL" clId="{6C6F8EF6-1417-4368-833F-0415E918C429}" dt="2020-03-25T18:16:52.209" v="17" actId="47"/>
        <pc:sldMkLst>
          <pc:docMk/>
          <pc:sldMk cId="3931338256" sldId="637"/>
        </pc:sldMkLst>
      </pc:sldChg>
      <pc:sldChg chg="del">
        <pc:chgData name="Jonathan Neo" userId="499c2d3d-ce76-4636-8e86-6622b1f40b7d" providerId="ADAL" clId="{6C6F8EF6-1417-4368-833F-0415E918C429}" dt="2020-03-25T18:16:52.209" v="17" actId="47"/>
        <pc:sldMkLst>
          <pc:docMk/>
          <pc:sldMk cId="3821095391" sldId="638"/>
        </pc:sldMkLst>
      </pc:sldChg>
      <pc:sldChg chg="del">
        <pc:chgData name="Jonathan Neo" userId="499c2d3d-ce76-4636-8e86-6622b1f40b7d" providerId="ADAL" clId="{6C6F8EF6-1417-4368-833F-0415E918C429}" dt="2020-03-25T18:16:52.209" v="17" actId="47"/>
        <pc:sldMkLst>
          <pc:docMk/>
          <pc:sldMk cId="1619427699" sldId="639"/>
        </pc:sldMkLst>
      </pc:sldChg>
      <pc:sldChg chg="del">
        <pc:chgData name="Jonathan Neo" userId="499c2d3d-ce76-4636-8e86-6622b1f40b7d" providerId="ADAL" clId="{6C6F8EF6-1417-4368-833F-0415E918C429}" dt="2020-03-25T18:16:52.209" v="17" actId="47"/>
        <pc:sldMkLst>
          <pc:docMk/>
          <pc:sldMk cId="1420650337" sldId="640"/>
        </pc:sldMkLst>
      </pc:sldChg>
      <pc:sldChg chg="del">
        <pc:chgData name="Jonathan Neo" userId="499c2d3d-ce76-4636-8e86-6622b1f40b7d" providerId="ADAL" clId="{6C6F8EF6-1417-4368-833F-0415E918C429}" dt="2020-03-25T18:16:52.209" v="17" actId="47"/>
        <pc:sldMkLst>
          <pc:docMk/>
          <pc:sldMk cId="432741150" sldId="641"/>
        </pc:sldMkLst>
      </pc:sldChg>
      <pc:sldChg chg="del">
        <pc:chgData name="Jonathan Neo" userId="499c2d3d-ce76-4636-8e86-6622b1f40b7d" providerId="ADAL" clId="{6C6F8EF6-1417-4368-833F-0415E918C429}" dt="2020-03-25T18:16:52.209" v="17" actId="47"/>
        <pc:sldMkLst>
          <pc:docMk/>
          <pc:sldMk cId="794172168" sldId="642"/>
        </pc:sldMkLst>
      </pc:sldChg>
      <pc:sldChg chg="del">
        <pc:chgData name="Jonathan Neo" userId="499c2d3d-ce76-4636-8e86-6622b1f40b7d" providerId="ADAL" clId="{6C6F8EF6-1417-4368-833F-0415E918C429}" dt="2020-03-25T18:16:21.331" v="3" actId="47"/>
        <pc:sldMkLst>
          <pc:docMk/>
          <pc:sldMk cId="1670626386" sldId="643"/>
        </pc:sldMkLst>
      </pc:sldChg>
      <pc:sldChg chg="del">
        <pc:chgData name="Jonathan Neo" userId="499c2d3d-ce76-4636-8e86-6622b1f40b7d" providerId="ADAL" clId="{6C6F8EF6-1417-4368-833F-0415E918C429}" dt="2020-03-25T18:16:21.331" v="3" actId="47"/>
        <pc:sldMkLst>
          <pc:docMk/>
          <pc:sldMk cId="1161786748" sldId="644"/>
        </pc:sldMkLst>
      </pc:sldChg>
      <pc:sldChg chg="del">
        <pc:chgData name="Jonathan Neo" userId="499c2d3d-ce76-4636-8e86-6622b1f40b7d" providerId="ADAL" clId="{6C6F8EF6-1417-4368-833F-0415E918C429}" dt="2020-03-25T18:16:21.331" v="3" actId="47"/>
        <pc:sldMkLst>
          <pc:docMk/>
          <pc:sldMk cId="1223225218" sldId="645"/>
        </pc:sldMkLst>
      </pc:sldChg>
      <pc:sldChg chg="del">
        <pc:chgData name="Jonathan Neo" userId="499c2d3d-ce76-4636-8e86-6622b1f40b7d" providerId="ADAL" clId="{6C6F8EF6-1417-4368-833F-0415E918C429}" dt="2020-03-25T18:16:21.331" v="3" actId="47"/>
        <pc:sldMkLst>
          <pc:docMk/>
          <pc:sldMk cId="2340671990" sldId="646"/>
        </pc:sldMkLst>
      </pc:sldChg>
      <pc:sldChg chg="del">
        <pc:chgData name="Jonathan Neo" userId="499c2d3d-ce76-4636-8e86-6622b1f40b7d" providerId="ADAL" clId="{6C6F8EF6-1417-4368-833F-0415E918C429}" dt="2020-03-25T18:16:52.209" v="17" actId="47"/>
        <pc:sldMkLst>
          <pc:docMk/>
          <pc:sldMk cId="325577166" sldId="875"/>
        </pc:sldMkLst>
      </pc:sldChg>
      <pc:sldChg chg="del">
        <pc:chgData name="Jonathan Neo" userId="499c2d3d-ce76-4636-8e86-6622b1f40b7d" providerId="ADAL" clId="{6C6F8EF6-1417-4368-833F-0415E918C429}" dt="2020-03-25T18:16:47.299" v="16" actId="47"/>
        <pc:sldMkLst>
          <pc:docMk/>
          <pc:sldMk cId="1117481354" sldId="876"/>
        </pc:sldMkLst>
      </pc:sldChg>
      <pc:sldChg chg="del">
        <pc:chgData name="Jonathan Neo" userId="499c2d3d-ce76-4636-8e86-6622b1f40b7d" providerId="ADAL" clId="{6C6F8EF6-1417-4368-833F-0415E918C429}" dt="2020-03-25T18:16:47.299" v="16" actId="47"/>
        <pc:sldMkLst>
          <pc:docMk/>
          <pc:sldMk cId="728893385" sldId="877"/>
        </pc:sldMkLst>
      </pc:sldChg>
      <pc:sldChg chg="del">
        <pc:chgData name="Jonathan Neo" userId="499c2d3d-ce76-4636-8e86-6622b1f40b7d" providerId="ADAL" clId="{6C6F8EF6-1417-4368-833F-0415E918C429}" dt="2020-03-25T18:16:47.299" v="16" actId="47"/>
        <pc:sldMkLst>
          <pc:docMk/>
          <pc:sldMk cId="4189654520" sldId="878"/>
        </pc:sldMkLst>
      </pc:sldChg>
      <pc:sldChg chg="del">
        <pc:chgData name="Jonathan Neo" userId="499c2d3d-ce76-4636-8e86-6622b1f40b7d" providerId="ADAL" clId="{6C6F8EF6-1417-4368-833F-0415E918C429}" dt="2020-03-25T18:16:21.331" v="3" actId="47"/>
        <pc:sldMkLst>
          <pc:docMk/>
          <pc:sldMk cId="932069766" sldId="879"/>
        </pc:sldMkLst>
      </pc:sldChg>
      <pc:sldChg chg="modSp mod">
        <pc:chgData name="Jonathan Neo" userId="499c2d3d-ce76-4636-8e86-6622b1f40b7d" providerId="ADAL" clId="{6C6F8EF6-1417-4368-833F-0415E918C429}" dt="2020-03-26T02:16:38.084" v="1880" actId="20577"/>
        <pc:sldMkLst>
          <pc:docMk/>
          <pc:sldMk cId="2274277515" sldId="880"/>
        </pc:sldMkLst>
        <pc:spChg chg="mod">
          <ac:chgData name="Jonathan Neo" userId="499c2d3d-ce76-4636-8e86-6622b1f40b7d" providerId="ADAL" clId="{6C6F8EF6-1417-4368-833F-0415E918C429}" dt="2020-03-25T18:17:24.656" v="102" actId="20577"/>
          <ac:spMkLst>
            <pc:docMk/>
            <pc:sldMk cId="2274277515" sldId="880"/>
            <ac:spMk id="2" creationId="{89B4DCD2-73CF-4AAE-B1C2-25476B32382D}"/>
          </ac:spMkLst>
        </pc:spChg>
        <pc:spChg chg="mod">
          <ac:chgData name="Jonathan Neo" userId="499c2d3d-ce76-4636-8e86-6622b1f40b7d" providerId="ADAL" clId="{6C6F8EF6-1417-4368-833F-0415E918C429}" dt="2020-03-25T19:39:13.555" v="1542" actId="20577"/>
          <ac:spMkLst>
            <pc:docMk/>
            <pc:sldMk cId="2274277515" sldId="880"/>
            <ac:spMk id="4" creationId="{714907C9-4DB3-4FEA-B47F-5BE57F763E73}"/>
          </ac:spMkLst>
        </pc:spChg>
        <pc:spChg chg="mod">
          <ac:chgData name="Jonathan Neo" userId="499c2d3d-ce76-4636-8e86-6622b1f40b7d" providerId="ADAL" clId="{6C6F8EF6-1417-4368-833F-0415E918C429}" dt="2020-03-26T02:16:38.084" v="1880" actId="20577"/>
          <ac:spMkLst>
            <pc:docMk/>
            <pc:sldMk cId="2274277515" sldId="880"/>
            <ac:spMk id="5" creationId="{642EE208-EBFC-4E41-9E6A-E071362D3981}"/>
          </ac:spMkLst>
        </pc:spChg>
      </pc:sldChg>
      <pc:sldChg chg="del">
        <pc:chgData name="Jonathan Neo" userId="499c2d3d-ce76-4636-8e86-6622b1f40b7d" providerId="ADAL" clId="{6C6F8EF6-1417-4368-833F-0415E918C429}" dt="2020-03-25T18:16:21.331" v="3" actId="47"/>
        <pc:sldMkLst>
          <pc:docMk/>
          <pc:sldMk cId="569131424" sldId="881"/>
        </pc:sldMkLst>
      </pc:sldChg>
      <pc:sldChg chg="addSp modSp add mod modAnim modNotesTx">
        <pc:chgData name="Jonathan Neo" userId="499c2d3d-ce76-4636-8e86-6622b1f40b7d" providerId="ADAL" clId="{6C6F8EF6-1417-4368-833F-0415E918C429}" dt="2020-03-26T05:16:38.942" v="2174" actId="20577"/>
        <pc:sldMkLst>
          <pc:docMk/>
          <pc:sldMk cId="222330506" sldId="883"/>
        </pc:sldMkLst>
        <pc:spChg chg="mod">
          <ac:chgData name="Jonathan Neo" userId="499c2d3d-ce76-4636-8e86-6622b1f40b7d" providerId="ADAL" clId="{6C6F8EF6-1417-4368-833F-0415E918C429}" dt="2020-03-26T05:16:38.942" v="2174" actId="20577"/>
          <ac:spMkLst>
            <pc:docMk/>
            <pc:sldMk cId="222330506" sldId="883"/>
            <ac:spMk id="2" creationId="{2F02F577-916A-4467-97E1-C36A73AEB007}"/>
          </ac:spMkLst>
        </pc:spChg>
        <pc:spChg chg="add mod">
          <ac:chgData name="Jonathan Neo" userId="499c2d3d-ce76-4636-8e86-6622b1f40b7d" providerId="ADAL" clId="{6C6F8EF6-1417-4368-833F-0415E918C429}" dt="2020-03-25T18:34:36.424" v="922" actId="14100"/>
          <ac:spMkLst>
            <pc:docMk/>
            <pc:sldMk cId="222330506" sldId="883"/>
            <ac:spMk id="6" creationId="{F354AD45-046B-4DB2-9AA7-A6ECEEDB1EE3}"/>
          </ac:spMkLst>
        </pc:spChg>
        <pc:spChg chg="add mod">
          <ac:chgData name="Jonathan Neo" userId="499c2d3d-ce76-4636-8e86-6622b1f40b7d" providerId="ADAL" clId="{6C6F8EF6-1417-4368-833F-0415E918C429}" dt="2020-03-25T18:34:53.206" v="934" actId="14100"/>
          <ac:spMkLst>
            <pc:docMk/>
            <pc:sldMk cId="222330506" sldId="883"/>
            <ac:spMk id="7" creationId="{060BBDBA-2E86-478C-9736-6C117CB3893E}"/>
          </ac:spMkLst>
        </pc:spChg>
        <pc:spChg chg="add mod">
          <ac:chgData name="Jonathan Neo" userId="499c2d3d-ce76-4636-8e86-6622b1f40b7d" providerId="ADAL" clId="{6C6F8EF6-1417-4368-833F-0415E918C429}" dt="2020-03-25T18:38:28.255" v="998" actId="554"/>
          <ac:spMkLst>
            <pc:docMk/>
            <pc:sldMk cId="222330506" sldId="883"/>
            <ac:spMk id="8" creationId="{19227B7D-D50E-403C-8B6F-521E4120A906}"/>
          </ac:spMkLst>
        </pc:spChg>
        <pc:spChg chg="add mod">
          <ac:chgData name="Jonathan Neo" userId="499c2d3d-ce76-4636-8e86-6622b1f40b7d" providerId="ADAL" clId="{6C6F8EF6-1417-4368-833F-0415E918C429}" dt="2020-03-25T18:36:24.557" v="946" actId="14100"/>
          <ac:spMkLst>
            <pc:docMk/>
            <pc:sldMk cId="222330506" sldId="883"/>
            <ac:spMk id="9" creationId="{2EF38FCA-C17D-4904-BB5D-699951AA62F1}"/>
          </ac:spMkLst>
        </pc:spChg>
        <pc:spChg chg="add mod">
          <ac:chgData name="Jonathan Neo" userId="499c2d3d-ce76-4636-8e86-6622b1f40b7d" providerId="ADAL" clId="{6C6F8EF6-1417-4368-833F-0415E918C429}" dt="2020-03-25T18:38:28.255" v="998" actId="554"/>
          <ac:spMkLst>
            <pc:docMk/>
            <pc:sldMk cId="222330506" sldId="883"/>
            <ac:spMk id="10" creationId="{6825DD93-ECC7-4ECC-9750-6B9A7922917B}"/>
          </ac:spMkLst>
        </pc:spChg>
        <pc:spChg chg="add mod">
          <ac:chgData name="Jonathan Neo" userId="499c2d3d-ce76-4636-8e86-6622b1f40b7d" providerId="ADAL" clId="{6C6F8EF6-1417-4368-833F-0415E918C429}" dt="2020-03-25T18:38:28.255" v="998" actId="554"/>
          <ac:spMkLst>
            <pc:docMk/>
            <pc:sldMk cId="222330506" sldId="883"/>
            <ac:spMk id="11" creationId="{CA41575A-03F6-47D3-A2AC-8C7C2C932491}"/>
          </ac:spMkLst>
        </pc:spChg>
        <pc:spChg chg="add mod">
          <ac:chgData name="Jonathan Neo" userId="499c2d3d-ce76-4636-8e86-6622b1f40b7d" providerId="ADAL" clId="{6C6F8EF6-1417-4368-833F-0415E918C429}" dt="2020-03-25T18:38:28.255" v="998" actId="554"/>
          <ac:spMkLst>
            <pc:docMk/>
            <pc:sldMk cId="222330506" sldId="883"/>
            <ac:spMk id="12" creationId="{BAB37BCC-F35A-475B-9A9B-8FCD40E14A79}"/>
          </ac:spMkLst>
        </pc:spChg>
        <pc:spChg chg="add mod">
          <ac:chgData name="Jonathan Neo" userId="499c2d3d-ce76-4636-8e86-6622b1f40b7d" providerId="ADAL" clId="{6C6F8EF6-1417-4368-833F-0415E918C429}" dt="2020-03-25T18:38:28.255" v="998" actId="554"/>
          <ac:spMkLst>
            <pc:docMk/>
            <pc:sldMk cId="222330506" sldId="883"/>
            <ac:spMk id="13" creationId="{29873177-95D6-4733-A656-88CE875241FE}"/>
          </ac:spMkLst>
        </pc:spChg>
        <pc:spChg chg="add mod">
          <ac:chgData name="Jonathan Neo" userId="499c2d3d-ce76-4636-8e86-6622b1f40b7d" providerId="ADAL" clId="{6C6F8EF6-1417-4368-833F-0415E918C429}" dt="2020-03-25T18:38:28.255" v="998" actId="554"/>
          <ac:spMkLst>
            <pc:docMk/>
            <pc:sldMk cId="222330506" sldId="883"/>
            <ac:spMk id="14" creationId="{3086EEB7-5BA7-4AD4-B2D3-1531DDDAA842}"/>
          </ac:spMkLst>
        </pc:spChg>
        <pc:spChg chg="add mod">
          <ac:chgData name="Jonathan Neo" userId="499c2d3d-ce76-4636-8e86-6622b1f40b7d" providerId="ADAL" clId="{6C6F8EF6-1417-4368-833F-0415E918C429}" dt="2020-03-25T18:38:28.255" v="998" actId="554"/>
          <ac:spMkLst>
            <pc:docMk/>
            <pc:sldMk cId="222330506" sldId="883"/>
            <ac:spMk id="15" creationId="{E2CAC4D0-ACF0-49B5-9B65-A037B15FC940}"/>
          </ac:spMkLst>
        </pc:spChg>
        <pc:picChg chg="add mod">
          <ac:chgData name="Jonathan Neo" userId="499c2d3d-ce76-4636-8e86-6622b1f40b7d" providerId="ADAL" clId="{6C6F8EF6-1417-4368-833F-0415E918C429}" dt="2020-03-25T18:29:06.178" v="541" actId="1076"/>
          <ac:picMkLst>
            <pc:docMk/>
            <pc:sldMk cId="222330506" sldId="883"/>
            <ac:picMk id="4" creationId="{CD3A4E3B-058A-4B80-9033-115264BE2C54}"/>
          </ac:picMkLst>
        </pc:picChg>
      </pc:sldChg>
      <pc:sldChg chg="del">
        <pc:chgData name="Jonathan Neo" userId="499c2d3d-ce76-4636-8e86-6622b1f40b7d" providerId="ADAL" clId="{6C6F8EF6-1417-4368-833F-0415E918C429}" dt="2020-03-25T18:16:52.209" v="17" actId="47"/>
        <pc:sldMkLst>
          <pc:docMk/>
          <pc:sldMk cId="1234106023" sldId="884"/>
        </pc:sldMkLst>
      </pc:sldChg>
      <pc:sldChg chg="modSp add mod modAnim modNotesTx">
        <pc:chgData name="Jonathan Neo" userId="499c2d3d-ce76-4636-8e86-6622b1f40b7d" providerId="ADAL" clId="{6C6F8EF6-1417-4368-833F-0415E918C429}" dt="2020-03-26T02:19:47.063" v="2081"/>
        <pc:sldMkLst>
          <pc:docMk/>
          <pc:sldMk cId="2279152123" sldId="884"/>
        </pc:sldMkLst>
        <pc:spChg chg="mod">
          <ac:chgData name="Jonathan Neo" userId="499c2d3d-ce76-4636-8e86-6622b1f40b7d" providerId="ADAL" clId="{6C6F8EF6-1417-4368-833F-0415E918C429}" dt="2020-03-25T18:19:28.245" v="319" actId="20577"/>
          <ac:spMkLst>
            <pc:docMk/>
            <pc:sldMk cId="2279152123" sldId="884"/>
            <ac:spMk id="2" creationId="{4CA54266-611C-486E-B2F8-7030C027DDEB}"/>
          </ac:spMkLst>
        </pc:spChg>
        <pc:spChg chg="mod">
          <ac:chgData name="Jonathan Neo" userId="499c2d3d-ce76-4636-8e86-6622b1f40b7d" providerId="ADAL" clId="{6C6F8EF6-1417-4368-833F-0415E918C429}" dt="2020-03-25T18:19:41.321" v="321"/>
          <ac:spMkLst>
            <pc:docMk/>
            <pc:sldMk cId="2279152123" sldId="884"/>
            <ac:spMk id="3" creationId="{66514372-5291-4C41-AF16-A6C67061A23C}"/>
          </ac:spMkLst>
        </pc:spChg>
        <pc:spChg chg="mod">
          <ac:chgData name="Jonathan Neo" userId="499c2d3d-ce76-4636-8e86-6622b1f40b7d" providerId="ADAL" clId="{6C6F8EF6-1417-4368-833F-0415E918C429}" dt="2020-03-26T02:18:44.034" v="2076" actId="207"/>
          <ac:spMkLst>
            <pc:docMk/>
            <pc:sldMk cId="2279152123" sldId="884"/>
            <ac:spMk id="4" creationId="{15D9B6CF-8B71-4599-B04F-B8C69549C471}"/>
          </ac:spMkLst>
        </pc:spChg>
      </pc:sldChg>
      <pc:sldChg chg="del">
        <pc:chgData name="Jonathan Neo" userId="499c2d3d-ce76-4636-8e86-6622b1f40b7d" providerId="ADAL" clId="{6C6F8EF6-1417-4368-833F-0415E918C429}" dt="2020-03-25T18:16:52.209" v="17" actId="47"/>
        <pc:sldMkLst>
          <pc:docMk/>
          <pc:sldMk cId="878356265" sldId="885"/>
        </pc:sldMkLst>
      </pc:sldChg>
      <pc:sldChg chg="modSp add mod">
        <pc:chgData name="Jonathan Neo" userId="499c2d3d-ce76-4636-8e86-6622b1f40b7d" providerId="ADAL" clId="{6C6F8EF6-1417-4368-833F-0415E918C429}" dt="2020-03-25T18:46:40.062" v="1091" actId="20577"/>
        <pc:sldMkLst>
          <pc:docMk/>
          <pc:sldMk cId="4004796945" sldId="885"/>
        </pc:sldMkLst>
        <pc:spChg chg="mod">
          <ac:chgData name="Jonathan Neo" userId="499c2d3d-ce76-4636-8e86-6622b1f40b7d" providerId="ADAL" clId="{6C6F8EF6-1417-4368-833F-0415E918C429}" dt="2020-03-25T18:46:32.812" v="1083" actId="20577"/>
          <ac:spMkLst>
            <pc:docMk/>
            <pc:sldMk cId="4004796945" sldId="885"/>
            <ac:spMk id="2" creationId="{4CA54266-611C-486E-B2F8-7030C027DDEB}"/>
          </ac:spMkLst>
        </pc:spChg>
        <pc:spChg chg="mod">
          <ac:chgData name="Jonathan Neo" userId="499c2d3d-ce76-4636-8e86-6622b1f40b7d" providerId="ADAL" clId="{6C6F8EF6-1417-4368-833F-0415E918C429}" dt="2020-03-25T18:46:40.062" v="1091" actId="20577"/>
          <ac:spMkLst>
            <pc:docMk/>
            <pc:sldMk cId="4004796945" sldId="885"/>
            <ac:spMk id="4" creationId="{15D9B6CF-8B71-4599-B04F-B8C69549C471}"/>
          </ac:spMkLst>
        </pc:spChg>
      </pc:sldChg>
      <pc:sldChg chg="modSp add del mod modAnim">
        <pc:chgData name="Jonathan Neo" userId="499c2d3d-ce76-4636-8e86-6622b1f40b7d" providerId="ADAL" clId="{6C6F8EF6-1417-4368-833F-0415E918C429}" dt="2020-03-26T01:39:07.861" v="1829" actId="47"/>
        <pc:sldMkLst>
          <pc:docMk/>
          <pc:sldMk cId="319537559" sldId="886"/>
        </pc:sldMkLst>
        <pc:spChg chg="mod">
          <ac:chgData name="Jonathan Neo" userId="499c2d3d-ce76-4636-8e86-6622b1f40b7d" providerId="ADAL" clId="{6C6F8EF6-1417-4368-833F-0415E918C429}" dt="2020-03-26T01:37:14.556" v="1645" actId="20577"/>
          <ac:spMkLst>
            <pc:docMk/>
            <pc:sldMk cId="319537559" sldId="886"/>
            <ac:spMk id="2" creationId="{4CA54266-611C-486E-B2F8-7030C027DDEB}"/>
          </ac:spMkLst>
        </pc:spChg>
        <pc:spChg chg="mod">
          <ac:chgData name="Jonathan Neo" userId="499c2d3d-ce76-4636-8e86-6622b1f40b7d" providerId="ADAL" clId="{6C6F8EF6-1417-4368-833F-0415E918C429}" dt="2020-03-26T01:38:47.501" v="1828" actId="20577"/>
          <ac:spMkLst>
            <pc:docMk/>
            <pc:sldMk cId="319537559" sldId="886"/>
            <ac:spMk id="4" creationId="{15D9B6CF-8B71-4599-B04F-B8C69549C471}"/>
          </ac:spMkLst>
        </pc:spChg>
      </pc:sldChg>
      <pc:sldChg chg="modSp add modAnim">
        <pc:chgData name="Jonathan Neo" userId="499c2d3d-ce76-4636-8e86-6622b1f40b7d" providerId="ADAL" clId="{6C6F8EF6-1417-4368-833F-0415E918C429}" dt="2020-03-26T02:25:25.288" v="2145"/>
        <pc:sldMkLst>
          <pc:docMk/>
          <pc:sldMk cId="2496357069" sldId="886"/>
        </pc:sldMkLst>
        <pc:spChg chg="mod">
          <ac:chgData name="Jonathan Neo" userId="499c2d3d-ce76-4636-8e86-6622b1f40b7d" providerId="ADAL" clId="{6C6F8EF6-1417-4368-833F-0415E918C429}" dt="2020-03-26T02:22:32.341" v="2083" actId="207"/>
          <ac:spMkLst>
            <pc:docMk/>
            <pc:sldMk cId="2496357069" sldId="886"/>
            <ac:spMk id="6" creationId="{F354AD45-046B-4DB2-9AA7-A6ECEEDB1EE3}"/>
          </ac:spMkLst>
        </pc:spChg>
        <pc:spChg chg="mod">
          <ac:chgData name="Jonathan Neo" userId="499c2d3d-ce76-4636-8e86-6622b1f40b7d" providerId="ADAL" clId="{6C6F8EF6-1417-4368-833F-0415E918C429}" dt="2020-03-26T02:22:42.455" v="2085" actId="207"/>
          <ac:spMkLst>
            <pc:docMk/>
            <pc:sldMk cId="2496357069" sldId="886"/>
            <ac:spMk id="7" creationId="{060BBDBA-2E86-478C-9736-6C117CB3893E}"/>
          </ac:spMkLst>
        </pc:spChg>
        <pc:spChg chg="mod">
          <ac:chgData name="Jonathan Neo" userId="499c2d3d-ce76-4636-8e86-6622b1f40b7d" providerId="ADAL" clId="{6C6F8EF6-1417-4368-833F-0415E918C429}" dt="2020-03-26T02:22:42.455" v="2085" actId="207"/>
          <ac:spMkLst>
            <pc:docMk/>
            <pc:sldMk cId="2496357069" sldId="886"/>
            <ac:spMk id="8" creationId="{19227B7D-D50E-403C-8B6F-521E4120A906}"/>
          </ac:spMkLst>
        </pc:spChg>
        <pc:spChg chg="mod">
          <ac:chgData name="Jonathan Neo" userId="499c2d3d-ce76-4636-8e86-6622b1f40b7d" providerId="ADAL" clId="{6C6F8EF6-1417-4368-833F-0415E918C429}" dt="2020-03-26T02:22:42.455" v="2085" actId="207"/>
          <ac:spMkLst>
            <pc:docMk/>
            <pc:sldMk cId="2496357069" sldId="886"/>
            <ac:spMk id="9" creationId="{2EF38FCA-C17D-4904-BB5D-699951AA62F1}"/>
          </ac:spMkLst>
        </pc:spChg>
        <pc:spChg chg="mod">
          <ac:chgData name="Jonathan Neo" userId="499c2d3d-ce76-4636-8e86-6622b1f40b7d" providerId="ADAL" clId="{6C6F8EF6-1417-4368-833F-0415E918C429}" dt="2020-03-26T02:22:42.455" v="2085" actId="207"/>
          <ac:spMkLst>
            <pc:docMk/>
            <pc:sldMk cId="2496357069" sldId="886"/>
            <ac:spMk id="10" creationId="{6825DD93-ECC7-4ECC-9750-6B9A7922917B}"/>
          </ac:spMkLst>
        </pc:spChg>
        <pc:spChg chg="mod">
          <ac:chgData name="Jonathan Neo" userId="499c2d3d-ce76-4636-8e86-6622b1f40b7d" providerId="ADAL" clId="{6C6F8EF6-1417-4368-833F-0415E918C429}" dt="2020-03-26T02:22:42.455" v="2085" actId="207"/>
          <ac:spMkLst>
            <pc:docMk/>
            <pc:sldMk cId="2496357069" sldId="886"/>
            <ac:spMk id="11" creationId="{CA41575A-03F6-47D3-A2AC-8C7C2C932491}"/>
          </ac:spMkLst>
        </pc:spChg>
        <pc:spChg chg="mod">
          <ac:chgData name="Jonathan Neo" userId="499c2d3d-ce76-4636-8e86-6622b1f40b7d" providerId="ADAL" clId="{6C6F8EF6-1417-4368-833F-0415E918C429}" dt="2020-03-26T02:22:42.455" v="2085" actId="207"/>
          <ac:spMkLst>
            <pc:docMk/>
            <pc:sldMk cId="2496357069" sldId="886"/>
            <ac:spMk id="12" creationId="{BAB37BCC-F35A-475B-9A9B-8FCD40E14A79}"/>
          </ac:spMkLst>
        </pc:spChg>
        <pc:spChg chg="mod">
          <ac:chgData name="Jonathan Neo" userId="499c2d3d-ce76-4636-8e86-6622b1f40b7d" providerId="ADAL" clId="{6C6F8EF6-1417-4368-833F-0415E918C429}" dt="2020-03-26T02:22:42.455" v="2085" actId="207"/>
          <ac:spMkLst>
            <pc:docMk/>
            <pc:sldMk cId="2496357069" sldId="886"/>
            <ac:spMk id="13" creationId="{29873177-95D6-4733-A656-88CE875241FE}"/>
          </ac:spMkLst>
        </pc:spChg>
        <pc:spChg chg="mod">
          <ac:chgData name="Jonathan Neo" userId="499c2d3d-ce76-4636-8e86-6622b1f40b7d" providerId="ADAL" clId="{6C6F8EF6-1417-4368-833F-0415E918C429}" dt="2020-03-26T02:22:42.455" v="2085" actId="207"/>
          <ac:spMkLst>
            <pc:docMk/>
            <pc:sldMk cId="2496357069" sldId="886"/>
            <ac:spMk id="14" creationId="{3086EEB7-5BA7-4AD4-B2D3-1531DDDAA842}"/>
          </ac:spMkLst>
        </pc:spChg>
        <pc:spChg chg="mod">
          <ac:chgData name="Jonathan Neo" userId="499c2d3d-ce76-4636-8e86-6622b1f40b7d" providerId="ADAL" clId="{6C6F8EF6-1417-4368-833F-0415E918C429}" dt="2020-03-26T02:22:42.455" v="2085" actId="207"/>
          <ac:spMkLst>
            <pc:docMk/>
            <pc:sldMk cId="2496357069" sldId="886"/>
            <ac:spMk id="15" creationId="{E2CAC4D0-ACF0-49B5-9B65-A037B15FC940}"/>
          </ac:spMkLst>
        </pc:spChg>
      </pc:sldChg>
      <pc:sldChg chg="add del">
        <pc:chgData name="Jonathan Neo" userId="499c2d3d-ce76-4636-8e86-6622b1f40b7d" providerId="ADAL" clId="{6C6F8EF6-1417-4368-833F-0415E918C429}" dt="2020-03-25T18:16:42.106" v="15" actId="47"/>
        <pc:sldMkLst>
          <pc:docMk/>
          <pc:sldMk cId="3708238393" sldId="886"/>
        </pc:sldMkLst>
      </pc:sldChg>
      <pc:sldChg chg="del">
        <pc:chgData name="Jonathan Neo" userId="499c2d3d-ce76-4636-8e86-6622b1f40b7d" providerId="ADAL" clId="{6C6F8EF6-1417-4368-833F-0415E918C429}" dt="2020-03-25T18:15:53.228" v="0" actId="47"/>
        <pc:sldMkLst>
          <pc:docMk/>
          <pc:sldMk cId="4009581664" sldId="886"/>
        </pc:sldMkLst>
      </pc:sldChg>
      <pc:sldChg chg="addSp delSp modSp add del mod modAnim">
        <pc:chgData name="Jonathan Neo" userId="499c2d3d-ce76-4636-8e86-6622b1f40b7d" providerId="ADAL" clId="{6C6F8EF6-1417-4368-833F-0415E918C429}" dt="2020-03-26T05:16:52.672" v="2187" actId="47"/>
        <pc:sldMkLst>
          <pc:docMk/>
          <pc:sldMk cId="1259416335" sldId="887"/>
        </pc:sldMkLst>
        <pc:spChg chg="mod">
          <ac:chgData name="Jonathan Neo" userId="499c2d3d-ce76-4636-8e86-6622b1f40b7d" providerId="ADAL" clId="{6C6F8EF6-1417-4368-833F-0415E918C429}" dt="2020-03-26T05:16:35.753" v="2169" actId="1076"/>
          <ac:spMkLst>
            <pc:docMk/>
            <pc:sldMk cId="1259416335" sldId="887"/>
            <ac:spMk id="8" creationId="{EEBBBF21-4B0F-4B12-B4C5-058E47800656}"/>
          </ac:spMkLst>
        </pc:spChg>
        <pc:spChg chg="mod">
          <ac:chgData name="Jonathan Neo" userId="499c2d3d-ce76-4636-8e86-6622b1f40b7d" providerId="ADAL" clId="{6C6F8EF6-1417-4368-833F-0415E918C429}" dt="2020-03-26T05:16:35.753" v="2169" actId="1076"/>
          <ac:spMkLst>
            <pc:docMk/>
            <pc:sldMk cId="1259416335" sldId="887"/>
            <ac:spMk id="9" creationId="{5F78DB7B-101A-4663-99C6-7AA3E030A480}"/>
          </ac:spMkLst>
        </pc:spChg>
        <pc:spChg chg="mod">
          <ac:chgData name="Jonathan Neo" userId="499c2d3d-ce76-4636-8e86-6622b1f40b7d" providerId="ADAL" clId="{6C6F8EF6-1417-4368-833F-0415E918C429}" dt="2020-03-26T05:16:35.753" v="2169" actId="1076"/>
          <ac:spMkLst>
            <pc:docMk/>
            <pc:sldMk cId="1259416335" sldId="887"/>
            <ac:spMk id="10" creationId="{40DBE4BD-BFFF-43CE-8C83-373A0E5662AD}"/>
          </ac:spMkLst>
        </pc:spChg>
        <pc:spChg chg="mod">
          <ac:chgData name="Jonathan Neo" userId="499c2d3d-ce76-4636-8e86-6622b1f40b7d" providerId="ADAL" clId="{6C6F8EF6-1417-4368-833F-0415E918C429}" dt="2020-03-26T05:16:35.753" v="2169" actId="1076"/>
          <ac:spMkLst>
            <pc:docMk/>
            <pc:sldMk cId="1259416335" sldId="887"/>
            <ac:spMk id="18" creationId="{2117D4E2-9AEB-4322-858C-6691D64C6567}"/>
          </ac:spMkLst>
        </pc:spChg>
        <pc:spChg chg="mod">
          <ac:chgData name="Jonathan Neo" userId="499c2d3d-ce76-4636-8e86-6622b1f40b7d" providerId="ADAL" clId="{6C6F8EF6-1417-4368-833F-0415E918C429}" dt="2020-03-26T05:16:35.753" v="2169" actId="1076"/>
          <ac:spMkLst>
            <pc:docMk/>
            <pc:sldMk cId="1259416335" sldId="887"/>
            <ac:spMk id="19" creationId="{0A2B8B2C-6778-41F1-B84E-042C9327F0DA}"/>
          </ac:spMkLst>
        </pc:spChg>
        <pc:spChg chg="mod">
          <ac:chgData name="Jonathan Neo" userId="499c2d3d-ce76-4636-8e86-6622b1f40b7d" providerId="ADAL" clId="{6C6F8EF6-1417-4368-833F-0415E918C429}" dt="2020-03-26T05:16:35.753" v="2169" actId="1076"/>
          <ac:spMkLst>
            <pc:docMk/>
            <pc:sldMk cId="1259416335" sldId="887"/>
            <ac:spMk id="20" creationId="{88FB080E-93E6-4BE4-B3B7-973CA4B2BA6F}"/>
          </ac:spMkLst>
        </pc:spChg>
        <pc:spChg chg="mod">
          <ac:chgData name="Jonathan Neo" userId="499c2d3d-ce76-4636-8e86-6622b1f40b7d" providerId="ADAL" clId="{6C6F8EF6-1417-4368-833F-0415E918C429}" dt="2020-03-26T05:16:35.753" v="2169" actId="1076"/>
          <ac:spMkLst>
            <pc:docMk/>
            <pc:sldMk cId="1259416335" sldId="887"/>
            <ac:spMk id="21" creationId="{69C59901-2B88-4479-89F3-C1AE5EEFD659}"/>
          </ac:spMkLst>
        </pc:spChg>
        <pc:spChg chg="mod">
          <ac:chgData name="Jonathan Neo" userId="499c2d3d-ce76-4636-8e86-6622b1f40b7d" providerId="ADAL" clId="{6C6F8EF6-1417-4368-833F-0415E918C429}" dt="2020-03-26T05:16:35.753" v="2169" actId="1076"/>
          <ac:spMkLst>
            <pc:docMk/>
            <pc:sldMk cId="1259416335" sldId="887"/>
            <ac:spMk id="22" creationId="{CC97BE28-CCDE-46C0-96D2-12A9C4E7DBC2}"/>
          </ac:spMkLst>
        </pc:spChg>
        <pc:spChg chg="mod">
          <ac:chgData name="Jonathan Neo" userId="499c2d3d-ce76-4636-8e86-6622b1f40b7d" providerId="ADAL" clId="{6C6F8EF6-1417-4368-833F-0415E918C429}" dt="2020-03-26T05:16:35.753" v="2169" actId="1076"/>
          <ac:spMkLst>
            <pc:docMk/>
            <pc:sldMk cId="1259416335" sldId="887"/>
            <ac:spMk id="23" creationId="{F89E8B1F-E500-4A53-8565-B9E46881DD72}"/>
          </ac:spMkLst>
        </pc:spChg>
        <pc:spChg chg="add del">
          <ac:chgData name="Jonathan Neo" userId="499c2d3d-ce76-4636-8e86-6622b1f40b7d" providerId="ADAL" clId="{6C6F8EF6-1417-4368-833F-0415E918C429}" dt="2020-03-26T05:16:13.190" v="2161" actId="478"/>
          <ac:spMkLst>
            <pc:docMk/>
            <pc:sldMk cId="1259416335" sldId="887"/>
            <ac:spMk id="27" creationId="{9BBCAD75-316B-4CBE-8B66-81254085FC1A}"/>
          </ac:spMkLst>
        </pc:spChg>
        <pc:spChg chg="mod">
          <ac:chgData name="Jonathan Neo" userId="499c2d3d-ce76-4636-8e86-6622b1f40b7d" providerId="ADAL" clId="{6C6F8EF6-1417-4368-833F-0415E918C429}" dt="2020-03-26T05:16:35.753" v="2169" actId="1076"/>
          <ac:spMkLst>
            <pc:docMk/>
            <pc:sldMk cId="1259416335" sldId="887"/>
            <ac:spMk id="41" creationId="{8790824D-86B4-4413-9CE3-84D4826472FA}"/>
          </ac:spMkLst>
        </pc:spChg>
        <pc:spChg chg="mod">
          <ac:chgData name="Jonathan Neo" userId="499c2d3d-ce76-4636-8e86-6622b1f40b7d" providerId="ADAL" clId="{6C6F8EF6-1417-4368-833F-0415E918C429}" dt="2020-03-26T05:16:35.753" v="2169" actId="1076"/>
          <ac:spMkLst>
            <pc:docMk/>
            <pc:sldMk cId="1259416335" sldId="887"/>
            <ac:spMk id="47" creationId="{CC449AE3-5238-485F-BF91-0BC101C36A3E}"/>
          </ac:spMkLst>
        </pc:spChg>
        <pc:graphicFrameChg chg="mod">
          <ac:chgData name="Jonathan Neo" userId="499c2d3d-ce76-4636-8e86-6622b1f40b7d" providerId="ADAL" clId="{6C6F8EF6-1417-4368-833F-0415E918C429}" dt="2020-03-26T05:16:35.753" v="2169" actId="1076"/>
          <ac:graphicFrameMkLst>
            <pc:docMk/>
            <pc:sldMk cId="1259416335" sldId="887"/>
            <ac:graphicFrameMk id="4" creationId="{2FA5249B-743C-4DE9-A50B-B4B9E883F3B7}"/>
          </ac:graphicFrameMkLst>
        </pc:graphicFrameChg>
        <pc:graphicFrameChg chg="mod">
          <ac:chgData name="Jonathan Neo" userId="499c2d3d-ce76-4636-8e86-6622b1f40b7d" providerId="ADAL" clId="{6C6F8EF6-1417-4368-833F-0415E918C429}" dt="2020-03-26T05:16:35.753" v="2169" actId="1076"/>
          <ac:graphicFrameMkLst>
            <pc:docMk/>
            <pc:sldMk cId="1259416335" sldId="887"/>
            <ac:graphicFrameMk id="6" creationId="{35AB4499-2876-47CD-9F6F-A4F18406D4DF}"/>
          </ac:graphicFrameMkLst>
        </pc:graphicFrameChg>
        <pc:graphicFrameChg chg="mod">
          <ac:chgData name="Jonathan Neo" userId="499c2d3d-ce76-4636-8e86-6622b1f40b7d" providerId="ADAL" clId="{6C6F8EF6-1417-4368-833F-0415E918C429}" dt="2020-03-26T05:16:35.753" v="2169" actId="1076"/>
          <ac:graphicFrameMkLst>
            <pc:docMk/>
            <pc:sldMk cId="1259416335" sldId="887"/>
            <ac:graphicFrameMk id="24" creationId="{DA7E8278-859A-4032-9030-057A590288F1}"/>
          </ac:graphicFrameMkLst>
        </pc:graphicFrameChg>
        <pc:cxnChg chg="mod">
          <ac:chgData name="Jonathan Neo" userId="499c2d3d-ce76-4636-8e86-6622b1f40b7d" providerId="ADAL" clId="{6C6F8EF6-1417-4368-833F-0415E918C429}" dt="2020-03-26T05:16:35.753" v="2169" actId="1076"/>
          <ac:cxnSpMkLst>
            <pc:docMk/>
            <pc:sldMk cId="1259416335" sldId="887"/>
            <ac:cxnSpMk id="26" creationId="{CA97C668-E3BF-44A9-980D-958C561C9116}"/>
          </ac:cxnSpMkLst>
        </pc:cxnChg>
        <pc:cxnChg chg="mod">
          <ac:chgData name="Jonathan Neo" userId="499c2d3d-ce76-4636-8e86-6622b1f40b7d" providerId="ADAL" clId="{6C6F8EF6-1417-4368-833F-0415E918C429}" dt="2020-03-26T05:16:35.753" v="2169" actId="1076"/>
          <ac:cxnSpMkLst>
            <pc:docMk/>
            <pc:sldMk cId="1259416335" sldId="887"/>
            <ac:cxnSpMk id="28" creationId="{0FC54FFA-65D8-4A8D-95F6-6CB4D332B895}"/>
          </ac:cxnSpMkLst>
        </pc:cxnChg>
        <pc:cxnChg chg="mod">
          <ac:chgData name="Jonathan Neo" userId="499c2d3d-ce76-4636-8e86-6622b1f40b7d" providerId="ADAL" clId="{6C6F8EF6-1417-4368-833F-0415E918C429}" dt="2020-03-26T05:16:35.753" v="2169" actId="1076"/>
          <ac:cxnSpMkLst>
            <pc:docMk/>
            <pc:sldMk cId="1259416335" sldId="887"/>
            <ac:cxnSpMk id="49" creationId="{7F775BBD-83C8-4EDE-BB72-AD657CCF40F4}"/>
          </ac:cxnSpMkLst>
        </pc:cxnChg>
        <pc:cxnChg chg="mod">
          <ac:chgData name="Jonathan Neo" userId="499c2d3d-ce76-4636-8e86-6622b1f40b7d" providerId="ADAL" clId="{6C6F8EF6-1417-4368-833F-0415E918C429}" dt="2020-03-26T05:16:35.753" v="2169" actId="1076"/>
          <ac:cxnSpMkLst>
            <pc:docMk/>
            <pc:sldMk cId="1259416335" sldId="887"/>
            <ac:cxnSpMk id="52" creationId="{EA1E7DF6-6512-4AFA-82B5-1B5AD480556F}"/>
          </ac:cxnSpMkLst>
        </pc:cxnChg>
        <pc:cxnChg chg="mod">
          <ac:chgData name="Jonathan Neo" userId="499c2d3d-ce76-4636-8e86-6622b1f40b7d" providerId="ADAL" clId="{6C6F8EF6-1417-4368-833F-0415E918C429}" dt="2020-03-26T05:16:35.753" v="2169" actId="1076"/>
          <ac:cxnSpMkLst>
            <pc:docMk/>
            <pc:sldMk cId="1259416335" sldId="887"/>
            <ac:cxnSpMk id="53" creationId="{2728EB79-DBCD-4A31-ADE1-BEA1204BEB4D}"/>
          </ac:cxnSpMkLst>
        </pc:cxnChg>
        <pc:cxnChg chg="mod">
          <ac:chgData name="Jonathan Neo" userId="499c2d3d-ce76-4636-8e86-6622b1f40b7d" providerId="ADAL" clId="{6C6F8EF6-1417-4368-833F-0415E918C429}" dt="2020-03-26T05:16:35.753" v="2169" actId="1076"/>
          <ac:cxnSpMkLst>
            <pc:docMk/>
            <pc:sldMk cId="1259416335" sldId="887"/>
            <ac:cxnSpMk id="54" creationId="{647010C8-3C33-4654-9630-217346F37568}"/>
          </ac:cxnSpMkLst>
        </pc:cxnChg>
        <pc:cxnChg chg="mod">
          <ac:chgData name="Jonathan Neo" userId="499c2d3d-ce76-4636-8e86-6622b1f40b7d" providerId="ADAL" clId="{6C6F8EF6-1417-4368-833F-0415E918C429}" dt="2020-03-26T05:16:35.753" v="2169" actId="1076"/>
          <ac:cxnSpMkLst>
            <pc:docMk/>
            <pc:sldMk cId="1259416335" sldId="887"/>
            <ac:cxnSpMk id="55" creationId="{6E00E7F6-ECB9-40D1-9B8F-9992F59C6615}"/>
          </ac:cxnSpMkLst>
        </pc:cxnChg>
        <pc:cxnChg chg="mod">
          <ac:chgData name="Jonathan Neo" userId="499c2d3d-ce76-4636-8e86-6622b1f40b7d" providerId="ADAL" clId="{6C6F8EF6-1417-4368-833F-0415E918C429}" dt="2020-03-26T05:16:35.753" v="2169" actId="1076"/>
          <ac:cxnSpMkLst>
            <pc:docMk/>
            <pc:sldMk cId="1259416335" sldId="887"/>
            <ac:cxnSpMk id="56" creationId="{C257C69F-8F2A-46B7-B301-2AE3DA18F5CF}"/>
          </ac:cxnSpMkLst>
        </pc:cxnChg>
        <pc:cxnChg chg="mod">
          <ac:chgData name="Jonathan Neo" userId="499c2d3d-ce76-4636-8e86-6622b1f40b7d" providerId="ADAL" clId="{6C6F8EF6-1417-4368-833F-0415E918C429}" dt="2020-03-26T05:16:35.753" v="2169" actId="1076"/>
          <ac:cxnSpMkLst>
            <pc:docMk/>
            <pc:sldMk cId="1259416335" sldId="887"/>
            <ac:cxnSpMk id="57" creationId="{50260F6F-65C7-4C90-A65A-C7580CD3038D}"/>
          </ac:cxnSpMkLst>
        </pc:cxnChg>
        <pc:cxnChg chg="mod">
          <ac:chgData name="Jonathan Neo" userId="499c2d3d-ce76-4636-8e86-6622b1f40b7d" providerId="ADAL" clId="{6C6F8EF6-1417-4368-833F-0415E918C429}" dt="2020-03-26T05:16:35.753" v="2169" actId="1076"/>
          <ac:cxnSpMkLst>
            <pc:docMk/>
            <pc:sldMk cId="1259416335" sldId="887"/>
            <ac:cxnSpMk id="58" creationId="{508F7F60-807E-4FB9-AAED-D319FC2E14A8}"/>
          </ac:cxnSpMkLst>
        </pc:cxnChg>
        <pc:cxnChg chg="mod">
          <ac:chgData name="Jonathan Neo" userId="499c2d3d-ce76-4636-8e86-6622b1f40b7d" providerId="ADAL" clId="{6C6F8EF6-1417-4368-833F-0415E918C429}" dt="2020-03-26T05:16:35.753" v="2169" actId="1076"/>
          <ac:cxnSpMkLst>
            <pc:docMk/>
            <pc:sldMk cId="1259416335" sldId="887"/>
            <ac:cxnSpMk id="59" creationId="{819E1FC0-5447-4F54-825E-72BCA57A6AF5}"/>
          </ac:cxnSpMkLst>
        </pc:cxnChg>
      </pc:sldChg>
      <pc:sldChg chg="addSp delSp modSp add mod delAnim modAnim modNotesTx">
        <pc:chgData name="Jonathan Neo" userId="499c2d3d-ce76-4636-8e86-6622b1f40b7d" providerId="ADAL" clId="{6C6F8EF6-1417-4368-833F-0415E918C429}" dt="2020-03-26T05:24:35.726" v="2339"/>
        <pc:sldMkLst>
          <pc:docMk/>
          <pc:sldMk cId="936429480" sldId="888"/>
        </pc:sldMkLst>
        <pc:spChg chg="mod">
          <ac:chgData name="Jonathan Neo" userId="499c2d3d-ce76-4636-8e86-6622b1f40b7d" providerId="ADAL" clId="{6C6F8EF6-1417-4368-833F-0415E918C429}" dt="2020-03-26T05:16:43.905" v="2181" actId="20577"/>
          <ac:spMkLst>
            <pc:docMk/>
            <pc:sldMk cId="936429480" sldId="888"/>
            <ac:spMk id="2" creationId="{2F02F577-916A-4467-97E1-C36A73AEB007}"/>
          </ac:spMkLst>
        </pc:spChg>
        <pc:spChg chg="del">
          <ac:chgData name="Jonathan Neo" userId="499c2d3d-ce76-4636-8e86-6622b1f40b7d" providerId="ADAL" clId="{6C6F8EF6-1417-4368-833F-0415E918C429}" dt="2020-03-26T05:16:20.934" v="2163" actId="478"/>
          <ac:spMkLst>
            <pc:docMk/>
            <pc:sldMk cId="936429480" sldId="888"/>
            <ac:spMk id="6" creationId="{F354AD45-046B-4DB2-9AA7-A6ECEEDB1EE3}"/>
          </ac:spMkLst>
        </pc:spChg>
        <pc:spChg chg="del">
          <ac:chgData name="Jonathan Neo" userId="499c2d3d-ce76-4636-8e86-6622b1f40b7d" providerId="ADAL" clId="{6C6F8EF6-1417-4368-833F-0415E918C429}" dt="2020-03-26T05:16:20.934" v="2163" actId="478"/>
          <ac:spMkLst>
            <pc:docMk/>
            <pc:sldMk cId="936429480" sldId="888"/>
            <ac:spMk id="7" creationId="{060BBDBA-2E86-478C-9736-6C117CB3893E}"/>
          </ac:spMkLst>
        </pc:spChg>
        <pc:spChg chg="del">
          <ac:chgData name="Jonathan Neo" userId="499c2d3d-ce76-4636-8e86-6622b1f40b7d" providerId="ADAL" clId="{6C6F8EF6-1417-4368-833F-0415E918C429}" dt="2020-03-26T05:16:20.934" v="2163" actId="478"/>
          <ac:spMkLst>
            <pc:docMk/>
            <pc:sldMk cId="936429480" sldId="888"/>
            <ac:spMk id="8" creationId="{19227B7D-D50E-403C-8B6F-521E4120A906}"/>
          </ac:spMkLst>
        </pc:spChg>
        <pc:spChg chg="del">
          <ac:chgData name="Jonathan Neo" userId="499c2d3d-ce76-4636-8e86-6622b1f40b7d" providerId="ADAL" clId="{6C6F8EF6-1417-4368-833F-0415E918C429}" dt="2020-03-26T05:16:20.934" v="2163" actId="478"/>
          <ac:spMkLst>
            <pc:docMk/>
            <pc:sldMk cId="936429480" sldId="888"/>
            <ac:spMk id="9" creationId="{2EF38FCA-C17D-4904-BB5D-699951AA62F1}"/>
          </ac:spMkLst>
        </pc:spChg>
        <pc:spChg chg="del">
          <ac:chgData name="Jonathan Neo" userId="499c2d3d-ce76-4636-8e86-6622b1f40b7d" providerId="ADAL" clId="{6C6F8EF6-1417-4368-833F-0415E918C429}" dt="2020-03-26T05:16:20.934" v="2163" actId="478"/>
          <ac:spMkLst>
            <pc:docMk/>
            <pc:sldMk cId="936429480" sldId="888"/>
            <ac:spMk id="10" creationId="{6825DD93-ECC7-4ECC-9750-6B9A7922917B}"/>
          </ac:spMkLst>
        </pc:spChg>
        <pc:spChg chg="del">
          <ac:chgData name="Jonathan Neo" userId="499c2d3d-ce76-4636-8e86-6622b1f40b7d" providerId="ADAL" clId="{6C6F8EF6-1417-4368-833F-0415E918C429}" dt="2020-03-26T05:16:20.934" v="2163" actId="478"/>
          <ac:spMkLst>
            <pc:docMk/>
            <pc:sldMk cId="936429480" sldId="888"/>
            <ac:spMk id="11" creationId="{CA41575A-03F6-47D3-A2AC-8C7C2C932491}"/>
          </ac:spMkLst>
        </pc:spChg>
        <pc:spChg chg="del">
          <ac:chgData name="Jonathan Neo" userId="499c2d3d-ce76-4636-8e86-6622b1f40b7d" providerId="ADAL" clId="{6C6F8EF6-1417-4368-833F-0415E918C429}" dt="2020-03-26T05:16:20.934" v="2163" actId="478"/>
          <ac:spMkLst>
            <pc:docMk/>
            <pc:sldMk cId="936429480" sldId="888"/>
            <ac:spMk id="12" creationId="{BAB37BCC-F35A-475B-9A9B-8FCD40E14A79}"/>
          </ac:spMkLst>
        </pc:spChg>
        <pc:spChg chg="del">
          <ac:chgData name="Jonathan Neo" userId="499c2d3d-ce76-4636-8e86-6622b1f40b7d" providerId="ADAL" clId="{6C6F8EF6-1417-4368-833F-0415E918C429}" dt="2020-03-26T05:16:20.934" v="2163" actId="478"/>
          <ac:spMkLst>
            <pc:docMk/>
            <pc:sldMk cId="936429480" sldId="888"/>
            <ac:spMk id="13" creationId="{29873177-95D6-4733-A656-88CE875241FE}"/>
          </ac:spMkLst>
        </pc:spChg>
        <pc:spChg chg="del">
          <ac:chgData name="Jonathan Neo" userId="499c2d3d-ce76-4636-8e86-6622b1f40b7d" providerId="ADAL" clId="{6C6F8EF6-1417-4368-833F-0415E918C429}" dt="2020-03-26T05:16:20.934" v="2163" actId="478"/>
          <ac:spMkLst>
            <pc:docMk/>
            <pc:sldMk cId="936429480" sldId="888"/>
            <ac:spMk id="14" creationId="{3086EEB7-5BA7-4AD4-B2D3-1531DDDAA842}"/>
          </ac:spMkLst>
        </pc:spChg>
        <pc:spChg chg="del">
          <ac:chgData name="Jonathan Neo" userId="499c2d3d-ce76-4636-8e86-6622b1f40b7d" providerId="ADAL" clId="{6C6F8EF6-1417-4368-833F-0415E918C429}" dt="2020-03-26T05:16:20.934" v="2163" actId="478"/>
          <ac:spMkLst>
            <pc:docMk/>
            <pc:sldMk cId="936429480" sldId="888"/>
            <ac:spMk id="15" creationId="{E2CAC4D0-ACF0-49B5-9B65-A037B15FC940}"/>
          </ac:spMkLst>
        </pc:spChg>
        <pc:spChg chg="add del">
          <ac:chgData name="Jonathan Neo" userId="499c2d3d-ce76-4636-8e86-6622b1f40b7d" providerId="ADAL" clId="{6C6F8EF6-1417-4368-833F-0415E918C429}" dt="2020-03-26T05:16:45.851" v="2183"/>
          <ac:spMkLst>
            <pc:docMk/>
            <pc:sldMk cId="936429480" sldId="888"/>
            <ac:spMk id="18" creationId="{0DABFDA8-6657-4D57-93C7-519852E333F0}"/>
          </ac:spMkLst>
        </pc:spChg>
        <pc:spChg chg="add del">
          <ac:chgData name="Jonathan Neo" userId="499c2d3d-ce76-4636-8e86-6622b1f40b7d" providerId="ADAL" clId="{6C6F8EF6-1417-4368-833F-0415E918C429}" dt="2020-03-26T05:16:45.851" v="2183"/>
          <ac:spMkLst>
            <pc:docMk/>
            <pc:sldMk cId="936429480" sldId="888"/>
            <ac:spMk id="19" creationId="{C17D42CB-C3B6-4BCB-97C3-361339ECE025}"/>
          </ac:spMkLst>
        </pc:spChg>
        <pc:spChg chg="add del">
          <ac:chgData name="Jonathan Neo" userId="499c2d3d-ce76-4636-8e86-6622b1f40b7d" providerId="ADAL" clId="{6C6F8EF6-1417-4368-833F-0415E918C429}" dt="2020-03-26T05:16:45.851" v="2183"/>
          <ac:spMkLst>
            <pc:docMk/>
            <pc:sldMk cId="936429480" sldId="888"/>
            <ac:spMk id="20" creationId="{C9B1D947-64CE-4F82-84DD-BEA9619290D1}"/>
          </ac:spMkLst>
        </pc:spChg>
        <pc:spChg chg="add del">
          <ac:chgData name="Jonathan Neo" userId="499c2d3d-ce76-4636-8e86-6622b1f40b7d" providerId="ADAL" clId="{6C6F8EF6-1417-4368-833F-0415E918C429}" dt="2020-03-26T05:16:45.851" v="2183"/>
          <ac:spMkLst>
            <pc:docMk/>
            <pc:sldMk cId="936429480" sldId="888"/>
            <ac:spMk id="21" creationId="{E2500C2A-1A31-4457-96DE-CADC0A22C652}"/>
          </ac:spMkLst>
        </pc:spChg>
        <pc:spChg chg="add del">
          <ac:chgData name="Jonathan Neo" userId="499c2d3d-ce76-4636-8e86-6622b1f40b7d" providerId="ADAL" clId="{6C6F8EF6-1417-4368-833F-0415E918C429}" dt="2020-03-26T05:16:45.851" v="2183"/>
          <ac:spMkLst>
            <pc:docMk/>
            <pc:sldMk cId="936429480" sldId="888"/>
            <ac:spMk id="22" creationId="{83D315BB-5732-4220-AAA1-7D669622EBF7}"/>
          </ac:spMkLst>
        </pc:spChg>
        <pc:spChg chg="add del">
          <ac:chgData name="Jonathan Neo" userId="499c2d3d-ce76-4636-8e86-6622b1f40b7d" providerId="ADAL" clId="{6C6F8EF6-1417-4368-833F-0415E918C429}" dt="2020-03-26T05:16:45.851" v="2183"/>
          <ac:spMkLst>
            <pc:docMk/>
            <pc:sldMk cId="936429480" sldId="888"/>
            <ac:spMk id="23" creationId="{80A6F622-7134-4F2D-BDAF-554F8E17A738}"/>
          </ac:spMkLst>
        </pc:spChg>
        <pc:spChg chg="add del">
          <ac:chgData name="Jonathan Neo" userId="499c2d3d-ce76-4636-8e86-6622b1f40b7d" providerId="ADAL" clId="{6C6F8EF6-1417-4368-833F-0415E918C429}" dt="2020-03-26T05:16:45.851" v="2183"/>
          <ac:spMkLst>
            <pc:docMk/>
            <pc:sldMk cId="936429480" sldId="888"/>
            <ac:spMk id="24" creationId="{586BCBF4-D1F6-43AD-AD3F-001B201637C2}"/>
          </ac:spMkLst>
        </pc:spChg>
        <pc:spChg chg="add del">
          <ac:chgData name="Jonathan Neo" userId="499c2d3d-ce76-4636-8e86-6622b1f40b7d" providerId="ADAL" clId="{6C6F8EF6-1417-4368-833F-0415E918C429}" dt="2020-03-26T05:16:45.851" v="2183"/>
          <ac:spMkLst>
            <pc:docMk/>
            <pc:sldMk cId="936429480" sldId="888"/>
            <ac:spMk id="25" creationId="{A0B153BD-BA4F-4DDE-9486-B518077498DA}"/>
          </ac:spMkLst>
        </pc:spChg>
        <pc:spChg chg="add del">
          <ac:chgData name="Jonathan Neo" userId="499c2d3d-ce76-4636-8e86-6622b1f40b7d" providerId="ADAL" clId="{6C6F8EF6-1417-4368-833F-0415E918C429}" dt="2020-03-26T05:16:45.851" v="2183"/>
          <ac:spMkLst>
            <pc:docMk/>
            <pc:sldMk cId="936429480" sldId="888"/>
            <ac:spMk id="26" creationId="{415D9076-595B-4309-84A0-4C259643484F}"/>
          </ac:spMkLst>
        </pc:spChg>
        <pc:spChg chg="add del">
          <ac:chgData name="Jonathan Neo" userId="499c2d3d-ce76-4636-8e86-6622b1f40b7d" providerId="ADAL" clId="{6C6F8EF6-1417-4368-833F-0415E918C429}" dt="2020-03-26T05:16:45.851" v="2183"/>
          <ac:spMkLst>
            <pc:docMk/>
            <pc:sldMk cId="936429480" sldId="888"/>
            <ac:spMk id="30" creationId="{07961DD4-4CDE-4F45-A705-71901492DF29}"/>
          </ac:spMkLst>
        </pc:spChg>
        <pc:spChg chg="add del">
          <ac:chgData name="Jonathan Neo" userId="499c2d3d-ce76-4636-8e86-6622b1f40b7d" providerId="ADAL" clId="{6C6F8EF6-1417-4368-833F-0415E918C429}" dt="2020-03-26T05:16:45.851" v="2183"/>
          <ac:spMkLst>
            <pc:docMk/>
            <pc:sldMk cId="936429480" sldId="888"/>
            <ac:spMk id="31" creationId="{9E5CC8DC-3ECD-429C-93EC-C98B939A4AFF}"/>
          </ac:spMkLst>
        </pc:spChg>
        <pc:spChg chg="add del">
          <ac:chgData name="Jonathan Neo" userId="499c2d3d-ce76-4636-8e86-6622b1f40b7d" providerId="ADAL" clId="{6C6F8EF6-1417-4368-833F-0415E918C429}" dt="2020-03-26T05:16:48.113" v="2185"/>
          <ac:spMkLst>
            <pc:docMk/>
            <pc:sldMk cId="936429480" sldId="888"/>
            <ac:spMk id="43" creationId="{57D4A4AD-F623-4473-A9A2-B7713801A8FA}"/>
          </ac:spMkLst>
        </pc:spChg>
        <pc:spChg chg="add del">
          <ac:chgData name="Jonathan Neo" userId="499c2d3d-ce76-4636-8e86-6622b1f40b7d" providerId="ADAL" clId="{6C6F8EF6-1417-4368-833F-0415E918C429}" dt="2020-03-26T05:16:48.113" v="2185"/>
          <ac:spMkLst>
            <pc:docMk/>
            <pc:sldMk cId="936429480" sldId="888"/>
            <ac:spMk id="44" creationId="{66BD1DC3-45FB-4A15-B2FC-6BF85C8985E1}"/>
          </ac:spMkLst>
        </pc:spChg>
        <pc:spChg chg="add del">
          <ac:chgData name="Jonathan Neo" userId="499c2d3d-ce76-4636-8e86-6622b1f40b7d" providerId="ADAL" clId="{6C6F8EF6-1417-4368-833F-0415E918C429}" dt="2020-03-26T05:16:48.113" v="2185"/>
          <ac:spMkLst>
            <pc:docMk/>
            <pc:sldMk cId="936429480" sldId="888"/>
            <ac:spMk id="45" creationId="{F677D1C7-51BF-422E-9135-640444093591}"/>
          </ac:spMkLst>
        </pc:spChg>
        <pc:spChg chg="add del">
          <ac:chgData name="Jonathan Neo" userId="499c2d3d-ce76-4636-8e86-6622b1f40b7d" providerId="ADAL" clId="{6C6F8EF6-1417-4368-833F-0415E918C429}" dt="2020-03-26T05:16:48.113" v="2185"/>
          <ac:spMkLst>
            <pc:docMk/>
            <pc:sldMk cId="936429480" sldId="888"/>
            <ac:spMk id="46" creationId="{035A5542-4CA4-4BAF-A8EB-C6AA9EAF3AC6}"/>
          </ac:spMkLst>
        </pc:spChg>
        <pc:spChg chg="add del">
          <ac:chgData name="Jonathan Neo" userId="499c2d3d-ce76-4636-8e86-6622b1f40b7d" providerId="ADAL" clId="{6C6F8EF6-1417-4368-833F-0415E918C429}" dt="2020-03-26T05:16:48.113" v="2185"/>
          <ac:spMkLst>
            <pc:docMk/>
            <pc:sldMk cId="936429480" sldId="888"/>
            <ac:spMk id="47" creationId="{7D67FDEE-E28B-4F74-A728-FAFEFF71CC63}"/>
          </ac:spMkLst>
        </pc:spChg>
        <pc:spChg chg="add del">
          <ac:chgData name="Jonathan Neo" userId="499c2d3d-ce76-4636-8e86-6622b1f40b7d" providerId="ADAL" clId="{6C6F8EF6-1417-4368-833F-0415E918C429}" dt="2020-03-26T05:16:48.113" v="2185"/>
          <ac:spMkLst>
            <pc:docMk/>
            <pc:sldMk cId="936429480" sldId="888"/>
            <ac:spMk id="48" creationId="{55883FB9-CD95-4B39-B0FA-196236847AA2}"/>
          </ac:spMkLst>
        </pc:spChg>
        <pc:spChg chg="add del">
          <ac:chgData name="Jonathan Neo" userId="499c2d3d-ce76-4636-8e86-6622b1f40b7d" providerId="ADAL" clId="{6C6F8EF6-1417-4368-833F-0415E918C429}" dt="2020-03-26T05:16:48.113" v="2185"/>
          <ac:spMkLst>
            <pc:docMk/>
            <pc:sldMk cId="936429480" sldId="888"/>
            <ac:spMk id="49" creationId="{9934EF92-CE04-458C-8EFE-17ADFFC4086D}"/>
          </ac:spMkLst>
        </pc:spChg>
        <pc:spChg chg="add del">
          <ac:chgData name="Jonathan Neo" userId="499c2d3d-ce76-4636-8e86-6622b1f40b7d" providerId="ADAL" clId="{6C6F8EF6-1417-4368-833F-0415E918C429}" dt="2020-03-26T05:16:48.113" v="2185"/>
          <ac:spMkLst>
            <pc:docMk/>
            <pc:sldMk cId="936429480" sldId="888"/>
            <ac:spMk id="50" creationId="{6D9D7649-970F-45C5-8E81-16266065A4AA}"/>
          </ac:spMkLst>
        </pc:spChg>
        <pc:spChg chg="add del">
          <ac:chgData name="Jonathan Neo" userId="499c2d3d-ce76-4636-8e86-6622b1f40b7d" providerId="ADAL" clId="{6C6F8EF6-1417-4368-833F-0415E918C429}" dt="2020-03-26T05:16:48.113" v="2185"/>
          <ac:spMkLst>
            <pc:docMk/>
            <pc:sldMk cId="936429480" sldId="888"/>
            <ac:spMk id="51" creationId="{515549BD-53B5-4AA0-939C-7E4F26430D6E}"/>
          </ac:spMkLst>
        </pc:spChg>
        <pc:spChg chg="add del">
          <ac:chgData name="Jonathan Neo" userId="499c2d3d-ce76-4636-8e86-6622b1f40b7d" providerId="ADAL" clId="{6C6F8EF6-1417-4368-833F-0415E918C429}" dt="2020-03-26T05:16:48.113" v="2185"/>
          <ac:spMkLst>
            <pc:docMk/>
            <pc:sldMk cId="936429480" sldId="888"/>
            <ac:spMk id="55" creationId="{20B4F586-C67D-461F-B2B7-7C5511C78BAB}"/>
          </ac:spMkLst>
        </pc:spChg>
        <pc:spChg chg="add del">
          <ac:chgData name="Jonathan Neo" userId="499c2d3d-ce76-4636-8e86-6622b1f40b7d" providerId="ADAL" clId="{6C6F8EF6-1417-4368-833F-0415E918C429}" dt="2020-03-26T05:16:48.113" v="2185"/>
          <ac:spMkLst>
            <pc:docMk/>
            <pc:sldMk cId="936429480" sldId="888"/>
            <ac:spMk id="56" creationId="{C9282149-C9F2-42DF-91B1-368EA681BAAC}"/>
          </ac:spMkLst>
        </pc:spChg>
        <pc:spChg chg="add">
          <ac:chgData name="Jonathan Neo" userId="499c2d3d-ce76-4636-8e86-6622b1f40b7d" providerId="ADAL" clId="{6C6F8EF6-1417-4368-833F-0415E918C429}" dt="2020-03-26T05:16:48.144" v="2186"/>
          <ac:spMkLst>
            <pc:docMk/>
            <pc:sldMk cId="936429480" sldId="888"/>
            <ac:spMk id="68" creationId="{141B3C53-1259-4F9B-A909-ADA0D5F86F21}"/>
          </ac:spMkLst>
        </pc:spChg>
        <pc:spChg chg="add">
          <ac:chgData name="Jonathan Neo" userId="499c2d3d-ce76-4636-8e86-6622b1f40b7d" providerId="ADAL" clId="{6C6F8EF6-1417-4368-833F-0415E918C429}" dt="2020-03-26T05:16:48.144" v="2186"/>
          <ac:spMkLst>
            <pc:docMk/>
            <pc:sldMk cId="936429480" sldId="888"/>
            <ac:spMk id="69" creationId="{B7194A53-6A90-4F7F-A157-85899BBEDF85}"/>
          </ac:spMkLst>
        </pc:spChg>
        <pc:spChg chg="add mod">
          <ac:chgData name="Jonathan Neo" userId="499c2d3d-ce76-4636-8e86-6622b1f40b7d" providerId="ADAL" clId="{6C6F8EF6-1417-4368-833F-0415E918C429}" dt="2020-03-26T05:18:05.957" v="2197" actId="20577"/>
          <ac:spMkLst>
            <pc:docMk/>
            <pc:sldMk cId="936429480" sldId="888"/>
            <ac:spMk id="70" creationId="{50ED3AD8-5D04-49E9-AE42-EF9820C7A26F}"/>
          </ac:spMkLst>
        </pc:spChg>
        <pc:spChg chg="add">
          <ac:chgData name="Jonathan Neo" userId="499c2d3d-ce76-4636-8e86-6622b1f40b7d" providerId="ADAL" clId="{6C6F8EF6-1417-4368-833F-0415E918C429}" dt="2020-03-26T05:16:48.144" v="2186"/>
          <ac:spMkLst>
            <pc:docMk/>
            <pc:sldMk cId="936429480" sldId="888"/>
            <ac:spMk id="71" creationId="{03C938BB-444B-4DFB-A095-CEB4EFCC2F27}"/>
          </ac:spMkLst>
        </pc:spChg>
        <pc:spChg chg="add">
          <ac:chgData name="Jonathan Neo" userId="499c2d3d-ce76-4636-8e86-6622b1f40b7d" providerId="ADAL" clId="{6C6F8EF6-1417-4368-833F-0415E918C429}" dt="2020-03-26T05:16:48.144" v="2186"/>
          <ac:spMkLst>
            <pc:docMk/>
            <pc:sldMk cId="936429480" sldId="888"/>
            <ac:spMk id="72" creationId="{8331AFDA-37B7-4280-8893-3761E618A9DD}"/>
          </ac:spMkLst>
        </pc:spChg>
        <pc:spChg chg="add">
          <ac:chgData name="Jonathan Neo" userId="499c2d3d-ce76-4636-8e86-6622b1f40b7d" providerId="ADAL" clId="{6C6F8EF6-1417-4368-833F-0415E918C429}" dt="2020-03-26T05:16:48.144" v="2186"/>
          <ac:spMkLst>
            <pc:docMk/>
            <pc:sldMk cId="936429480" sldId="888"/>
            <ac:spMk id="73" creationId="{3027CF29-CCE5-49E2-AF27-50AECB38178A}"/>
          </ac:spMkLst>
        </pc:spChg>
        <pc:spChg chg="add">
          <ac:chgData name="Jonathan Neo" userId="499c2d3d-ce76-4636-8e86-6622b1f40b7d" providerId="ADAL" clId="{6C6F8EF6-1417-4368-833F-0415E918C429}" dt="2020-03-26T05:16:48.144" v="2186"/>
          <ac:spMkLst>
            <pc:docMk/>
            <pc:sldMk cId="936429480" sldId="888"/>
            <ac:spMk id="74" creationId="{98D5083E-37C9-4608-89C1-FD5DD2C6F2B6}"/>
          </ac:spMkLst>
        </pc:spChg>
        <pc:spChg chg="add">
          <ac:chgData name="Jonathan Neo" userId="499c2d3d-ce76-4636-8e86-6622b1f40b7d" providerId="ADAL" clId="{6C6F8EF6-1417-4368-833F-0415E918C429}" dt="2020-03-26T05:16:48.144" v="2186"/>
          <ac:spMkLst>
            <pc:docMk/>
            <pc:sldMk cId="936429480" sldId="888"/>
            <ac:spMk id="75" creationId="{FCF1F911-FCA5-44DC-AB35-7E9AC489A18C}"/>
          </ac:spMkLst>
        </pc:spChg>
        <pc:spChg chg="add">
          <ac:chgData name="Jonathan Neo" userId="499c2d3d-ce76-4636-8e86-6622b1f40b7d" providerId="ADAL" clId="{6C6F8EF6-1417-4368-833F-0415E918C429}" dt="2020-03-26T05:16:48.144" v="2186"/>
          <ac:spMkLst>
            <pc:docMk/>
            <pc:sldMk cId="936429480" sldId="888"/>
            <ac:spMk id="76" creationId="{A1741DE4-1EFF-4445-BE7C-D2AC164566E4}"/>
          </ac:spMkLst>
        </pc:spChg>
        <pc:spChg chg="add">
          <ac:chgData name="Jonathan Neo" userId="499c2d3d-ce76-4636-8e86-6622b1f40b7d" providerId="ADAL" clId="{6C6F8EF6-1417-4368-833F-0415E918C429}" dt="2020-03-26T05:16:48.144" v="2186"/>
          <ac:spMkLst>
            <pc:docMk/>
            <pc:sldMk cId="936429480" sldId="888"/>
            <ac:spMk id="80" creationId="{AC933890-5B56-45BE-80F4-7B66DDFFD4EA}"/>
          </ac:spMkLst>
        </pc:spChg>
        <pc:spChg chg="add">
          <ac:chgData name="Jonathan Neo" userId="499c2d3d-ce76-4636-8e86-6622b1f40b7d" providerId="ADAL" clId="{6C6F8EF6-1417-4368-833F-0415E918C429}" dt="2020-03-26T05:16:48.144" v="2186"/>
          <ac:spMkLst>
            <pc:docMk/>
            <pc:sldMk cId="936429480" sldId="888"/>
            <ac:spMk id="81" creationId="{C231647B-A948-478F-8CE9-DE1B3C492DEB}"/>
          </ac:spMkLst>
        </pc:spChg>
        <pc:graphicFrameChg chg="add del">
          <ac:chgData name="Jonathan Neo" userId="499c2d3d-ce76-4636-8e86-6622b1f40b7d" providerId="ADAL" clId="{6C6F8EF6-1417-4368-833F-0415E918C429}" dt="2020-03-26T05:16:45.851" v="2183"/>
          <ac:graphicFrameMkLst>
            <pc:docMk/>
            <pc:sldMk cId="936429480" sldId="888"/>
            <ac:graphicFrameMk id="16" creationId="{512BB180-8015-42A8-8BDE-F99D29448546}"/>
          </ac:graphicFrameMkLst>
        </pc:graphicFrameChg>
        <pc:graphicFrameChg chg="add del">
          <ac:chgData name="Jonathan Neo" userId="499c2d3d-ce76-4636-8e86-6622b1f40b7d" providerId="ADAL" clId="{6C6F8EF6-1417-4368-833F-0415E918C429}" dt="2020-03-26T05:16:45.851" v="2183"/>
          <ac:graphicFrameMkLst>
            <pc:docMk/>
            <pc:sldMk cId="936429480" sldId="888"/>
            <ac:graphicFrameMk id="17" creationId="{F4BFCE3F-E75D-4C58-8B31-5A1BB872149F}"/>
          </ac:graphicFrameMkLst>
        </pc:graphicFrameChg>
        <pc:graphicFrameChg chg="add del">
          <ac:chgData name="Jonathan Neo" userId="499c2d3d-ce76-4636-8e86-6622b1f40b7d" providerId="ADAL" clId="{6C6F8EF6-1417-4368-833F-0415E918C429}" dt="2020-03-26T05:16:45.851" v="2183"/>
          <ac:graphicFrameMkLst>
            <pc:docMk/>
            <pc:sldMk cId="936429480" sldId="888"/>
            <ac:graphicFrameMk id="27" creationId="{6D2F9386-5F8C-48DC-964A-31F05B8FD0DC}"/>
          </ac:graphicFrameMkLst>
        </pc:graphicFrameChg>
        <pc:graphicFrameChg chg="add del">
          <ac:chgData name="Jonathan Neo" userId="499c2d3d-ce76-4636-8e86-6622b1f40b7d" providerId="ADAL" clId="{6C6F8EF6-1417-4368-833F-0415E918C429}" dt="2020-03-26T05:16:48.113" v="2185"/>
          <ac:graphicFrameMkLst>
            <pc:docMk/>
            <pc:sldMk cId="936429480" sldId="888"/>
            <ac:graphicFrameMk id="41" creationId="{83BA932A-BE80-418B-ADA3-2A55442001B0}"/>
          </ac:graphicFrameMkLst>
        </pc:graphicFrameChg>
        <pc:graphicFrameChg chg="add del">
          <ac:chgData name="Jonathan Neo" userId="499c2d3d-ce76-4636-8e86-6622b1f40b7d" providerId="ADAL" clId="{6C6F8EF6-1417-4368-833F-0415E918C429}" dt="2020-03-26T05:16:48.113" v="2185"/>
          <ac:graphicFrameMkLst>
            <pc:docMk/>
            <pc:sldMk cId="936429480" sldId="888"/>
            <ac:graphicFrameMk id="42" creationId="{071DEBFE-6BE5-4EAC-AC62-116F61E027EF}"/>
          </ac:graphicFrameMkLst>
        </pc:graphicFrameChg>
        <pc:graphicFrameChg chg="add del">
          <ac:chgData name="Jonathan Neo" userId="499c2d3d-ce76-4636-8e86-6622b1f40b7d" providerId="ADAL" clId="{6C6F8EF6-1417-4368-833F-0415E918C429}" dt="2020-03-26T05:16:48.113" v="2185"/>
          <ac:graphicFrameMkLst>
            <pc:docMk/>
            <pc:sldMk cId="936429480" sldId="888"/>
            <ac:graphicFrameMk id="52" creationId="{F8F7F888-728D-4C92-9DA8-7B797F2E078C}"/>
          </ac:graphicFrameMkLst>
        </pc:graphicFrameChg>
        <pc:graphicFrameChg chg="add">
          <ac:chgData name="Jonathan Neo" userId="499c2d3d-ce76-4636-8e86-6622b1f40b7d" providerId="ADAL" clId="{6C6F8EF6-1417-4368-833F-0415E918C429}" dt="2020-03-26T05:16:48.144" v="2186"/>
          <ac:graphicFrameMkLst>
            <pc:docMk/>
            <pc:sldMk cId="936429480" sldId="888"/>
            <ac:graphicFrameMk id="66" creationId="{DAD3AA2F-2965-4DF7-BCD3-4C81202F219D}"/>
          </ac:graphicFrameMkLst>
        </pc:graphicFrameChg>
        <pc:graphicFrameChg chg="add">
          <ac:chgData name="Jonathan Neo" userId="499c2d3d-ce76-4636-8e86-6622b1f40b7d" providerId="ADAL" clId="{6C6F8EF6-1417-4368-833F-0415E918C429}" dt="2020-03-26T05:16:48.144" v="2186"/>
          <ac:graphicFrameMkLst>
            <pc:docMk/>
            <pc:sldMk cId="936429480" sldId="888"/>
            <ac:graphicFrameMk id="67" creationId="{E9D3F752-6CFB-463A-94EC-EDBB119C6A5E}"/>
          </ac:graphicFrameMkLst>
        </pc:graphicFrameChg>
        <pc:graphicFrameChg chg="add">
          <ac:chgData name="Jonathan Neo" userId="499c2d3d-ce76-4636-8e86-6622b1f40b7d" providerId="ADAL" clId="{6C6F8EF6-1417-4368-833F-0415E918C429}" dt="2020-03-26T05:16:48.144" v="2186"/>
          <ac:graphicFrameMkLst>
            <pc:docMk/>
            <pc:sldMk cId="936429480" sldId="888"/>
            <ac:graphicFrameMk id="77" creationId="{0A8FF271-4CDB-4F4E-BC0E-CA249251931C}"/>
          </ac:graphicFrameMkLst>
        </pc:graphicFrameChg>
        <pc:picChg chg="del">
          <ac:chgData name="Jonathan Neo" userId="499c2d3d-ce76-4636-8e86-6622b1f40b7d" providerId="ADAL" clId="{6C6F8EF6-1417-4368-833F-0415E918C429}" dt="2020-03-26T05:16:20.934" v="2163" actId="478"/>
          <ac:picMkLst>
            <pc:docMk/>
            <pc:sldMk cId="936429480" sldId="888"/>
            <ac:picMk id="4" creationId="{CD3A4E3B-058A-4B80-9033-115264BE2C54}"/>
          </ac:picMkLst>
        </pc:picChg>
        <pc:cxnChg chg="add del">
          <ac:chgData name="Jonathan Neo" userId="499c2d3d-ce76-4636-8e86-6622b1f40b7d" providerId="ADAL" clId="{6C6F8EF6-1417-4368-833F-0415E918C429}" dt="2020-03-26T05:16:45.851" v="2183"/>
          <ac:cxnSpMkLst>
            <pc:docMk/>
            <pc:sldMk cId="936429480" sldId="888"/>
            <ac:cxnSpMk id="28" creationId="{37A65C5C-8D6B-48BE-BCFE-6BBA0ABCC610}"/>
          </ac:cxnSpMkLst>
        </pc:cxnChg>
        <pc:cxnChg chg="add del">
          <ac:chgData name="Jonathan Neo" userId="499c2d3d-ce76-4636-8e86-6622b1f40b7d" providerId="ADAL" clId="{6C6F8EF6-1417-4368-833F-0415E918C429}" dt="2020-03-26T05:16:45.851" v="2183"/>
          <ac:cxnSpMkLst>
            <pc:docMk/>
            <pc:sldMk cId="936429480" sldId="888"/>
            <ac:cxnSpMk id="29" creationId="{9D520E43-9E2F-4F32-BC61-65B71FE023D3}"/>
          </ac:cxnSpMkLst>
        </pc:cxnChg>
        <pc:cxnChg chg="add del">
          <ac:chgData name="Jonathan Neo" userId="499c2d3d-ce76-4636-8e86-6622b1f40b7d" providerId="ADAL" clId="{6C6F8EF6-1417-4368-833F-0415E918C429}" dt="2020-03-26T05:16:45.851" v="2183"/>
          <ac:cxnSpMkLst>
            <pc:docMk/>
            <pc:sldMk cId="936429480" sldId="888"/>
            <ac:cxnSpMk id="32" creationId="{FEF22653-9C4D-4148-9F02-BCDE729A3172}"/>
          </ac:cxnSpMkLst>
        </pc:cxnChg>
        <pc:cxnChg chg="add del">
          <ac:chgData name="Jonathan Neo" userId="499c2d3d-ce76-4636-8e86-6622b1f40b7d" providerId="ADAL" clId="{6C6F8EF6-1417-4368-833F-0415E918C429}" dt="2020-03-26T05:16:45.851" v="2183"/>
          <ac:cxnSpMkLst>
            <pc:docMk/>
            <pc:sldMk cId="936429480" sldId="888"/>
            <ac:cxnSpMk id="33" creationId="{232B9B84-3F64-4538-B55E-71BB457711CC}"/>
          </ac:cxnSpMkLst>
        </pc:cxnChg>
        <pc:cxnChg chg="add del">
          <ac:chgData name="Jonathan Neo" userId="499c2d3d-ce76-4636-8e86-6622b1f40b7d" providerId="ADAL" clId="{6C6F8EF6-1417-4368-833F-0415E918C429}" dt="2020-03-26T05:16:45.851" v="2183"/>
          <ac:cxnSpMkLst>
            <pc:docMk/>
            <pc:sldMk cId="936429480" sldId="888"/>
            <ac:cxnSpMk id="34" creationId="{17CBA60A-6CF1-4AEA-BE8A-31680D30ADCC}"/>
          </ac:cxnSpMkLst>
        </pc:cxnChg>
        <pc:cxnChg chg="add del">
          <ac:chgData name="Jonathan Neo" userId="499c2d3d-ce76-4636-8e86-6622b1f40b7d" providerId="ADAL" clId="{6C6F8EF6-1417-4368-833F-0415E918C429}" dt="2020-03-26T05:16:45.851" v="2183"/>
          <ac:cxnSpMkLst>
            <pc:docMk/>
            <pc:sldMk cId="936429480" sldId="888"/>
            <ac:cxnSpMk id="35" creationId="{CE957109-CDA6-4924-AEE0-CD1AA1C86080}"/>
          </ac:cxnSpMkLst>
        </pc:cxnChg>
        <pc:cxnChg chg="add del">
          <ac:chgData name="Jonathan Neo" userId="499c2d3d-ce76-4636-8e86-6622b1f40b7d" providerId="ADAL" clId="{6C6F8EF6-1417-4368-833F-0415E918C429}" dt="2020-03-26T05:16:45.851" v="2183"/>
          <ac:cxnSpMkLst>
            <pc:docMk/>
            <pc:sldMk cId="936429480" sldId="888"/>
            <ac:cxnSpMk id="36" creationId="{2AD23162-C441-430B-B8AC-4105B8356B0F}"/>
          </ac:cxnSpMkLst>
        </pc:cxnChg>
        <pc:cxnChg chg="add del">
          <ac:chgData name="Jonathan Neo" userId="499c2d3d-ce76-4636-8e86-6622b1f40b7d" providerId="ADAL" clId="{6C6F8EF6-1417-4368-833F-0415E918C429}" dt="2020-03-26T05:16:45.851" v="2183"/>
          <ac:cxnSpMkLst>
            <pc:docMk/>
            <pc:sldMk cId="936429480" sldId="888"/>
            <ac:cxnSpMk id="37" creationId="{48AAE48C-DE1B-4481-B663-491CE600CFE5}"/>
          </ac:cxnSpMkLst>
        </pc:cxnChg>
        <pc:cxnChg chg="add del">
          <ac:chgData name="Jonathan Neo" userId="499c2d3d-ce76-4636-8e86-6622b1f40b7d" providerId="ADAL" clId="{6C6F8EF6-1417-4368-833F-0415E918C429}" dt="2020-03-26T05:16:45.851" v="2183"/>
          <ac:cxnSpMkLst>
            <pc:docMk/>
            <pc:sldMk cId="936429480" sldId="888"/>
            <ac:cxnSpMk id="38" creationId="{20987387-D6F9-4BB4-A789-8B3094DFF009}"/>
          </ac:cxnSpMkLst>
        </pc:cxnChg>
        <pc:cxnChg chg="add del">
          <ac:chgData name="Jonathan Neo" userId="499c2d3d-ce76-4636-8e86-6622b1f40b7d" providerId="ADAL" clId="{6C6F8EF6-1417-4368-833F-0415E918C429}" dt="2020-03-26T05:16:45.851" v="2183"/>
          <ac:cxnSpMkLst>
            <pc:docMk/>
            <pc:sldMk cId="936429480" sldId="888"/>
            <ac:cxnSpMk id="39" creationId="{761C9740-E207-4592-AF6F-97FF734D7C74}"/>
          </ac:cxnSpMkLst>
        </pc:cxnChg>
        <pc:cxnChg chg="add del">
          <ac:chgData name="Jonathan Neo" userId="499c2d3d-ce76-4636-8e86-6622b1f40b7d" providerId="ADAL" clId="{6C6F8EF6-1417-4368-833F-0415E918C429}" dt="2020-03-26T05:16:45.851" v="2183"/>
          <ac:cxnSpMkLst>
            <pc:docMk/>
            <pc:sldMk cId="936429480" sldId="888"/>
            <ac:cxnSpMk id="40" creationId="{FE3F5F60-BAA8-46FC-8B27-9BCC1A08CEB2}"/>
          </ac:cxnSpMkLst>
        </pc:cxnChg>
        <pc:cxnChg chg="add del">
          <ac:chgData name="Jonathan Neo" userId="499c2d3d-ce76-4636-8e86-6622b1f40b7d" providerId="ADAL" clId="{6C6F8EF6-1417-4368-833F-0415E918C429}" dt="2020-03-26T05:16:48.113" v="2185"/>
          <ac:cxnSpMkLst>
            <pc:docMk/>
            <pc:sldMk cId="936429480" sldId="888"/>
            <ac:cxnSpMk id="53" creationId="{EEB6A817-D07A-4749-8681-A2766A23D502}"/>
          </ac:cxnSpMkLst>
        </pc:cxnChg>
        <pc:cxnChg chg="add del">
          <ac:chgData name="Jonathan Neo" userId="499c2d3d-ce76-4636-8e86-6622b1f40b7d" providerId="ADAL" clId="{6C6F8EF6-1417-4368-833F-0415E918C429}" dt="2020-03-26T05:16:48.113" v="2185"/>
          <ac:cxnSpMkLst>
            <pc:docMk/>
            <pc:sldMk cId="936429480" sldId="888"/>
            <ac:cxnSpMk id="54" creationId="{E17B097F-1B34-4EAE-BD0C-EDD9327853FC}"/>
          </ac:cxnSpMkLst>
        </pc:cxnChg>
        <pc:cxnChg chg="add del">
          <ac:chgData name="Jonathan Neo" userId="499c2d3d-ce76-4636-8e86-6622b1f40b7d" providerId="ADAL" clId="{6C6F8EF6-1417-4368-833F-0415E918C429}" dt="2020-03-26T05:16:48.113" v="2185"/>
          <ac:cxnSpMkLst>
            <pc:docMk/>
            <pc:sldMk cId="936429480" sldId="888"/>
            <ac:cxnSpMk id="57" creationId="{A60CF73B-5872-4F86-9D0D-68C8ABC665CF}"/>
          </ac:cxnSpMkLst>
        </pc:cxnChg>
        <pc:cxnChg chg="add del">
          <ac:chgData name="Jonathan Neo" userId="499c2d3d-ce76-4636-8e86-6622b1f40b7d" providerId="ADAL" clId="{6C6F8EF6-1417-4368-833F-0415E918C429}" dt="2020-03-26T05:16:48.113" v="2185"/>
          <ac:cxnSpMkLst>
            <pc:docMk/>
            <pc:sldMk cId="936429480" sldId="888"/>
            <ac:cxnSpMk id="58" creationId="{E7F11DE4-E3B2-4F13-B314-FF2F01F07433}"/>
          </ac:cxnSpMkLst>
        </pc:cxnChg>
        <pc:cxnChg chg="add del">
          <ac:chgData name="Jonathan Neo" userId="499c2d3d-ce76-4636-8e86-6622b1f40b7d" providerId="ADAL" clId="{6C6F8EF6-1417-4368-833F-0415E918C429}" dt="2020-03-26T05:16:48.113" v="2185"/>
          <ac:cxnSpMkLst>
            <pc:docMk/>
            <pc:sldMk cId="936429480" sldId="888"/>
            <ac:cxnSpMk id="59" creationId="{2EB1B8C4-91EE-4EB3-B26D-FF7A59BE4005}"/>
          </ac:cxnSpMkLst>
        </pc:cxnChg>
        <pc:cxnChg chg="add del">
          <ac:chgData name="Jonathan Neo" userId="499c2d3d-ce76-4636-8e86-6622b1f40b7d" providerId="ADAL" clId="{6C6F8EF6-1417-4368-833F-0415E918C429}" dt="2020-03-26T05:16:48.113" v="2185"/>
          <ac:cxnSpMkLst>
            <pc:docMk/>
            <pc:sldMk cId="936429480" sldId="888"/>
            <ac:cxnSpMk id="60" creationId="{52604F0A-3801-4FD1-8066-3C3EB18FD68A}"/>
          </ac:cxnSpMkLst>
        </pc:cxnChg>
        <pc:cxnChg chg="add del">
          <ac:chgData name="Jonathan Neo" userId="499c2d3d-ce76-4636-8e86-6622b1f40b7d" providerId="ADAL" clId="{6C6F8EF6-1417-4368-833F-0415E918C429}" dt="2020-03-26T05:16:48.113" v="2185"/>
          <ac:cxnSpMkLst>
            <pc:docMk/>
            <pc:sldMk cId="936429480" sldId="888"/>
            <ac:cxnSpMk id="61" creationId="{D2DB90FB-95F9-40BB-8C4A-BE14243E1667}"/>
          </ac:cxnSpMkLst>
        </pc:cxnChg>
        <pc:cxnChg chg="add del">
          <ac:chgData name="Jonathan Neo" userId="499c2d3d-ce76-4636-8e86-6622b1f40b7d" providerId="ADAL" clId="{6C6F8EF6-1417-4368-833F-0415E918C429}" dt="2020-03-26T05:16:48.113" v="2185"/>
          <ac:cxnSpMkLst>
            <pc:docMk/>
            <pc:sldMk cId="936429480" sldId="888"/>
            <ac:cxnSpMk id="62" creationId="{BD2A051C-954E-4955-B846-DE2AADE6CB53}"/>
          </ac:cxnSpMkLst>
        </pc:cxnChg>
        <pc:cxnChg chg="add del">
          <ac:chgData name="Jonathan Neo" userId="499c2d3d-ce76-4636-8e86-6622b1f40b7d" providerId="ADAL" clId="{6C6F8EF6-1417-4368-833F-0415E918C429}" dt="2020-03-26T05:16:48.113" v="2185"/>
          <ac:cxnSpMkLst>
            <pc:docMk/>
            <pc:sldMk cId="936429480" sldId="888"/>
            <ac:cxnSpMk id="63" creationId="{4700619B-5531-44F8-957B-BB3AC9BFE36B}"/>
          </ac:cxnSpMkLst>
        </pc:cxnChg>
        <pc:cxnChg chg="add del">
          <ac:chgData name="Jonathan Neo" userId="499c2d3d-ce76-4636-8e86-6622b1f40b7d" providerId="ADAL" clId="{6C6F8EF6-1417-4368-833F-0415E918C429}" dt="2020-03-26T05:16:48.113" v="2185"/>
          <ac:cxnSpMkLst>
            <pc:docMk/>
            <pc:sldMk cId="936429480" sldId="888"/>
            <ac:cxnSpMk id="64" creationId="{B4CDF804-4648-4F1F-B666-1C97E5330574}"/>
          </ac:cxnSpMkLst>
        </pc:cxnChg>
        <pc:cxnChg chg="add del">
          <ac:chgData name="Jonathan Neo" userId="499c2d3d-ce76-4636-8e86-6622b1f40b7d" providerId="ADAL" clId="{6C6F8EF6-1417-4368-833F-0415E918C429}" dt="2020-03-26T05:16:48.113" v="2185"/>
          <ac:cxnSpMkLst>
            <pc:docMk/>
            <pc:sldMk cId="936429480" sldId="888"/>
            <ac:cxnSpMk id="65" creationId="{92A74BA4-BF92-4474-B334-967E21D0EC6A}"/>
          </ac:cxnSpMkLst>
        </pc:cxnChg>
        <pc:cxnChg chg="add">
          <ac:chgData name="Jonathan Neo" userId="499c2d3d-ce76-4636-8e86-6622b1f40b7d" providerId="ADAL" clId="{6C6F8EF6-1417-4368-833F-0415E918C429}" dt="2020-03-26T05:16:48.144" v="2186"/>
          <ac:cxnSpMkLst>
            <pc:docMk/>
            <pc:sldMk cId="936429480" sldId="888"/>
            <ac:cxnSpMk id="78" creationId="{94ADF1BC-29E5-4510-9016-D15BC4191F77}"/>
          </ac:cxnSpMkLst>
        </pc:cxnChg>
        <pc:cxnChg chg="add">
          <ac:chgData name="Jonathan Neo" userId="499c2d3d-ce76-4636-8e86-6622b1f40b7d" providerId="ADAL" clId="{6C6F8EF6-1417-4368-833F-0415E918C429}" dt="2020-03-26T05:16:48.144" v="2186"/>
          <ac:cxnSpMkLst>
            <pc:docMk/>
            <pc:sldMk cId="936429480" sldId="888"/>
            <ac:cxnSpMk id="79" creationId="{17A32E29-BA4D-45C8-94CD-3BCDDB6D64AD}"/>
          </ac:cxnSpMkLst>
        </pc:cxnChg>
        <pc:cxnChg chg="add">
          <ac:chgData name="Jonathan Neo" userId="499c2d3d-ce76-4636-8e86-6622b1f40b7d" providerId="ADAL" clId="{6C6F8EF6-1417-4368-833F-0415E918C429}" dt="2020-03-26T05:16:48.144" v="2186"/>
          <ac:cxnSpMkLst>
            <pc:docMk/>
            <pc:sldMk cId="936429480" sldId="888"/>
            <ac:cxnSpMk id="82" creationId="{3EDA2774-5F06-46BA-A607-4ABFA4A5A255}"/>
          </ac:cxnSpMkLst>
        </pc:cxnChg>
        <pc:cxnChg chg="add">
          <ac:chgData name="Jonathan Neo" userId="499c2d3d-ce76-4636-8e86-6622b1f40b7d" providerId="ADAL" clId="{6C6F8EF6-1417-4368-833F-0415E918C429}" dt="2020-03-26T05:16:48.144" v="2186"/>
          <ac:cxnSpMkLst>
            <pc:docMk/>
            <pc:sldMk cId="936429480" sldId="888"/>
            <ac:cxnSpMk id="83" creationId="{2860C5EF-7FE7-4072-8A00-7B7DCE989BD3}"/>
          </ac:cxnSpMkLst>
        </pc:cxnChg>
        <pc:cxnChg chg="add">
          <ac:chgData name="Jonathan Neo" userId="499c2d3d-ce76-4636-8e86-6622b1f40b7d" providerId="ADAL" clId="{6C6F8EF6-1417-4368-833F-0415E918C429}" dt="2020-03-26T05:16:48.144" v="2186"/>
          <ac:cxnSpMkLst>
            <pc:docMk/>
            <pc:sldMk cId="936429480" sldId="888"/>
            <ac:cxnSpMk id="84" creationId="{4ACD9D12-D7E1-4A28-8539-933E7DFC5F92}"/>
          </ac:cxnSpMkLst>
        </pc:cxnChg>
        <pc:cxnChg chg="add">
          <ac:chgData name="Jonathan Neo" userId="499c2d3d-ce76-4636-8e86-6622b1f40b7d" providerId="ADAL" clId="{6C6F8EF6-1417-4368-833F-0415E918C429}" dt="2020-03-26T05:16:48.144" v="2186"/>
          <ac:cxnSpMkLst>
            <pc:docMk/>
            <pc:sldMk cId="936429480" sldId="888"/>
            <ac:cxnSpMk id="85" creationId="{4789B773-5215-4400-9217-3385B57A69F2}"/>
          </ac:cxnSpMkLst>
        </pc:cxnChg>
        <pc:cxnChg chg="add">
          <ac:chgData name="Jonathan Neo" userId="499c2d3d-ce76-4636-8e86-6622b1f40b7d" providerId="ADAL" clId="{6C6F8EF6-1417-4368-833F-0415E918C429}" dt="2020-03-26T05:16:48.144" v="2186"/>
          <ac:cxnSpMkLst>
            <pc:docMk/>
            <pc:sldMk cId="936429480" sldId="888"/>
            <ac:cxnSpMk id="86" creationId="{0A802F4B-2570-48A0-8201-B669A95C3646}"/>
          </ac:cxnSpMkLst>
        </pc:cxnChg>
        <pc:cxnChg chg="add">
          <ac:chgData name="Jonathan Neo" userId="499c2d3d-ce76-4636-8e86-6622b1f40b7d" providerId="ADAL" clId="{6C6F8EF6-1417-4368-833F-0415E918C429}" dt="2020-03-26T05:16:48.144" v="2186"/>
          <ac:cxnSpMkLst>
            <pc:docMk/>
            <pc:sldMk cId="936429480" sldId="888"/>
            <ac:cxnSpMk id="87" creationId="{9BBA63F3-927D-4413-AE8B-4BE987B807E9}"/>
          </ac:cxnSpMkLst>
        </pc:cxnChg>
        <pc:cxnChg chg="add">
          <ac:chgData name="Jonathan Neo" userId="499c2d3d-ce76-4636-8e86-6622b1f40b7d" providerId="ADAL" clId="{6C6F8EF6-1417-4368-833F-0415E918C429}" dt="2020-03-26T05:16:48.144" v="2186"/>
          <ac:cxnSpMkLst>
            <pc:docMk/>
            <pc:sldMk cId="936429480" sldId="888"/>
            <ac:cxnSpMk id="88" creationId="{95956D31-56A4-4194-8B28-4FBFAF3B528F}"/>
          </ac:cxnSpMkLst>
        </pc:cxnChg>
        <pc:cxnChg chg="add">
          <ac:chgData name="Jonathan Neo" userId="499c2d3d-ce76-4636-8e86-6622b1f40b7d" providerId="ADAL" clId="{6C6F8EF6-1417-4368-833F-0415E918C429}" dt="2020-03-26T05:16:48.144" v="2186"/>
          <ac:cxnSpMkLst>
            <pc:docMk/>
            <pc:sldMk cId="936429480" sldId="888"/>
            <ac:cxnSpMk id="89" creationId="{7E1CD97F-5040-403F-ACC4-D4913E08C0C5}"/>
          </ac:cxnSpMkLst>
        </pc:cxnChg>
        <pc:cxnChg chg="add">
          <ac:chgData name="Jonathan Neo" userId="499c2d3d-ce76-4636-8e86-6622b1f40b7d" providerId="ADAL" clId="{6C6F8EF6-1417-4368-833F-0415E918C429}" dt="2020-03-26T05:16:48.144" v="2186"/>
          <ac:cxnSpMkLst>
            <pc:docMk/>
            <pc:sldMk cId="936429480" sldId="888"/>
            <ac:cxnSpMk id="90" creationId="{012C13CF-3274-4C23-86BD-F3F6E1935ABE}"/>
          </ac:cxnSpMkLst>
        </pc:cxnChg>
      </pc:sldChg>
      <pc:sldChg chg="addSp delSp modSp add mod ord modAnim">
        <pc:chgData name="Jonathan Neo" userId="499c2d3d-ce76-4636-8e86-6622b1f40b7d" providerId="ADAL" clId="{6C6F8EF6-1417-4368-833F-0415E918C429}" dt="2020-03-26T05:24:12.186" v="2338"/>
        <pc:sldMkLst>
          <pc:docMk/>
          <pc:sldMk cId="3376772589" sldId="889"/>
        </pc:sldMkLst>
        <pc:spChg chg="mod">
          <ac:chgData name="Jonathan Neo" userId="499c2d3d-ce76-4636-8e86-6622b1f40b7d" providerId="ADAL" clId="{6C6F8EF6-1417-4368-833F-0415E918C429}" dt="2020-03-26T05:18:11.611" v="2209" actId="20577"/>
          <ac:spMkLst>
            <pc:docMk/>
            <pc:sldMk cId="3376772589" sldId="889"/>
            <ac:spMk id="70" creationId="{50ED3AD8-5D04-49E9-AE42-EF9820C7A26F}"/>
          </ac:spMkLst>
        </pc:spChg>
        <pc:graphicFrameChg chg="add del">
          <ac:chgData name="Jonathan Neo" userId="499c2d3d-ce76-4636-8e86-6622b1f40b7d" providerId="ADAL" clId="{6C6F8EF6-1417-4368-833F-0415E918C429}" dt="2020-03-26T05:21:15.677" v="2313"/>
          <ac:graphicFrameMkLst>
            <pc:docMk/>
            <pc:sldMk cId="3376772589" sldId="889"/>
            <ac:graphicFrameMk id="30" creationId="{EF0A3C5D-B286-4BDD-838A-285FDBFE9AD7}"/>
          </ac:graphicFrameMkLst>
        </pc:graphicFrameChg>
        <pc:graphicFrameChg chg="add del mod">
          <ac:chgData name="Jonathan Neo" userId="499c2d3d-ce76-4636-8e86-6622b1f40b7d" providerId="ADAL" clId="{6C6F8EF6-1417-4368-833F-0415E918C429}" dt="2020-03-26T05:21:25.032" v="2321"/>
          <ac:graphicFrameMkLst>
            <pc:docMk/>
            <pc:sldMk cId="3376772589" sldId="889"/>
            <ac:graphicFrameMk id="32" creationId="{AA2FD7FF-444E-4EC4-B0EF-599B761F8952}"/>
          </ac:graphicFrameMkLst>
        </pc:graphicFrameChg>
        <pc:graphicFrameChg chg="add mod modGraphic">
          <ac:chgData name="Jonathan Neo" userId="499c2d3d-ce76-4636-8e86-6622b1f40b7d" providerId="ADAL" clId="{6C6F8EF6-1417-4368-833F-0415E918C429}" dt="2020-03-26T05:21:39.817" v="2326" actId="1076"/>
          <ac:graphicFrameMkLst>
            <pc:docMk/>
            <pc:sldMk cId="3376772589" sldId="889"/>
            <ac:graphicFrameMk id="33" creationId="{E0758C75-8B40-4491-BF9F-E0550EA646AB}"/>
          </ac:graphicFrameMkLst>
        </pc:graphicFrameChg>
        <pc:graphicFrameChg chg="add mod modGraphic">
          <ac:chgData name="Jonathan Neo" userId="499c2d3d-ce76-4636-8e86-6622b1f40b7d" providerId="ADAL" clId="{6C6F8EF6-1417-4368-833F-0415E918C429}" dt="2020-03-26T05:23:15.117" v="2330" actId="1076"/>
          <ac:graphicFrameMkLst>
            <pc:docMk/>
            <pc:sldMk cId="3376772589" sldId="889"/>
            <ac:graphicFrameMk id="34" creationId="{D1042905-5369-4B2E-A208-97415DFF286A}"/>
          </ac:graphicFrameMkLst>
        </pc:graphicFrameChg>
        <pc:graphicFrameChg chg="mod ord modGraphic">
          <ac:chgData name="Jonathan Neo" userId="499c2d3d-ce76-4636-8e86-6622b1f40b7d" providerId="ADAL" clId="{6C6F8EF6-1417-4368-833F-0415E918C429}" dt="2020-03-26T05:23:33.123" v="2334" actId="1076"/>
          <ac:graphicFrameMkLst>
            <pc:docMk/>
            <pc:sldMk cId="3376772589" sldId="889"/>
            <ac:graphicFrameMk id="77" creationId="{0A8FF271-4CDB-4F4E-BC0E-CA249251931C}"/>
          </ac:graphicFrameMkLst>
        </pc:graphicFrameChg>
        <pc:picChg chg="add del mod">
          <ac:chgData name="Jonathan Neo" userId="499c2d3d-ce76-4636-8e86-6622b1f40b7d" providerId="ADAL" clId="{6C6F8EF6-1417-4368-833F-0415E918C429}" dt="2020-03-26T05:21:20.181" v="2317"/>
          <ac:picMkLst>
            <pc:docMk/>
            <pc:sldMk cId="3376772589" sldId="889"/>
            <ac:picMk id="4" creationId="{C3722017-9389-4D53-B130-6BBAFFFF4C98}"/>
          </ac:picMkLst>
        </pc:picChg>
      </pc:sldChg>
      <pc:sldMasterChg chg="add del addSldLayout delSldLayout">
        <pc:chgData name="Jonathan Neo" userId="499c2d3d-ce76-4636-8e86-6622b1f40b7d" providerId="ADAL" clId="{6C6F8EF6-1417-4368-833F-0415E918C429}" dt="2020-03-26T05:16:52.672" v="2187" actId="47"/>
        <pc:sldMasterMkLst>
          <pc:docMk/>
          <pc:sldMasterMk cId="2430546936" sldId="2147483648"/>
        </pc:sldMasterMkLst>
        <pc:sldLayoutChg chg="add del">
          <pc:chgData name="Jonathan Neo" userId="499c2d3d-ce76-4636-8e86-6622b1f40b7d" providerId="ADAL" clId="{6C6F8EF6-1417-4368-833F-0415E918C429}" dt="2020-03-26T05:16:52.672" v="2187" actId="47"/>
          <pc:sldLayoutMkLst>
            <pc:docMk/>
            <pc:sldMasterMk cId="2430546936" sldId="2147483648"/>
            <pc:sldLayoutMk cId="2884024713" sldId="2147483649"/>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1257990928" sldId="2147483650"/>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4017803124" sldId="2147483651"/>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3463295027" sldId="2147483652"/>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42741552" sldId="2147483653"/>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1947516938" sldId="2147483654"/>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9445033" sldId="2147483655"/>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3284635578" sldId="2147483656"/>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2220863797" sldId="2147483657"/>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2378534140" sldId="2147483658"/>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2576127735" sldId="2147483659"/>
          </pc:sldLayoutMkLst>
        </pc:sldLayoutChg>
      </pc:sldMasterChg>
      <pc:sldMasterChg chg="addSldLayout delSldLayout">
        <pc:chgData name="Jonathan Neo" userId="499c2d3d-ce76-4636-8e86-6622b1f40b7d" providerId="ADAL" clId="{6C6F8EF6-1417-4368-833F-0415E918C429}" dt="2020-03-26T05:14:32.322" v="2147" actId="22"/>
        <pc:sldMasterMkLst>
          <pc:docMk/>
          <pc:sldMasterMk cId="2369307431" sldId="2147483985"/>
        </pc:sldMasterMkLst>
        <pc:sldLayoutChg chg="add del">
          <pc:chgData name="Jonathan Neo" userId="499c2d3d-ce76-4636-8e86-6622b1f40b7d" providerId="ADAL" clId="{6C6F8EF6-1417-4368-833F-0415E918C429}" dt="2020-03-26T05:14:32.322" v="2147" actId="22"/>
          <pc:sldLayoutMkLst>
            <pc:docMk/>
            <pc:sldMasterMk cId="2369307431" sldId="2147483985"/>
            <pc:sldLayoutMk cId="3828471740" sldId="2147484054"/>
          </pc:sldLayoutMkLst>
        </pc:sldLayoutChg>
      </pc:sldMasterChg>
    </pc:docChg>
  </pc:docChgLst>
  <pc:docChgLst>
    <pc:chgData name="Jonathan Neo" userId="499c2d3d-ce76-4636-8e86-6622b1f40b7d" providerId="ADAL" clId="{015569D4-DA0E-4511-8CF7-C8FC771FE7BD}"/>
    <pc:docChg chg="addSld modSld">
      <pc:chgData name="Jonathan Neo" userId="499c2d3d-ce76-4636-8e86-6622b1f40b7d" providerId="ADAL" clId="{015569D4-DA0E-4511-8CF7-C8FC771FE7BD}" dt="2020-03-31T01:15:00.475" v="34"/>
      <pc:docMkLst>
        <pc:docMk/>
      </pc:docMkLst>
      <pc:sldChg chg="modSp mod modShow">
        <pc:chgData name="Jonathan Neo" userId="499c2d3d-ce76-4636-8e86-6622b1f40b7d" providerId="ADAL" clId="{015569D4-DA0E-4511-8CF7-C8FC771FE7BD}" dt="2020-03-31T01:13:23.232" v="3" actId="729"/>
        <pc:sldMkLst>
          <pc:docMk/>
          <pc:sldMk cId="222330506" sldId="883"/>
        </pc:sldMkLst>
        <pc:spChg chg="mod">
          <ac:chgData name="Jonathan Neo" userId="499c2d3d-ce76-4636-8e86-6622b1f40b7d" providerId="ADAL" clId="{015569D4-DA0E-4511-8CF7-C8FC771FE7BD}" dt="2020-03-31T01:12:27.460" v="0" actId="207"/>
          <ac:spMkLst>
            <pc:docMk/>
            <pc:sldMk cId="222330506" sldId="883"/>
            <ac:spMk id="6" creationId="{F354AD45-046B-4DB2-9AA7-A6ECEEDB1EE3}"/>
          </ac:spMkLst>
        </pc:spChg>
        <pc:spChg chg="mod">
          <ac:chgData name="Jonathan Neo" userId="499c2d3d-ce76-4636-8e86-6622b1f40b7d" providerId="ADAL" clId="{015569D4-DA0E-4511-8CF7-C8FC771FE7BD}" dt="2020-03-31T01:12:39.585" v="1" actId="207"/>
          <ac:spMkLst>
            <pc:docMk/>
            <pc:sldMk cId="222330506" sldId="883"/>
            <ac:spMk id="7" creationId="{060BBDBA-2E86-478C-9736-6C117CB3893E}"/>
          </ac:spMkLst>
        </pc:spChg>
      </pc:sldChg>
      <pc:sldChg chg="modSp add modAnim">
        <pc:chgData name="Jonathan Neo" userId="499c2d3d-ce76-4636-8e86-6622b1f40b7d" providerId="ADAL" clId="{015569D4-DA0E-4511-8CF7-C8FC771FE7BD}" dt="2020-03-31T01:15:00.475" v="34"/>
        <pc:sldMkLst>
          <pc:docMk/>
          <pc:sldMk cId="2079602966" sldId="890"/>
        </pc:sldMkLst>
        <pc:spChg chg="mod">
          <ac:chgData name="Jonathan Neo" userId="499c2d3d-ce76-4636-8e86-6622b1f40b7d" providerId="ADAL" clId="{015569D4-DA0E-4511-8CF7-C8FC771FE7BD}" dt="2020-03-31T01:14:36.773" v="28" actId="207"/>
          <ac:spMkLst>
            <pc:docMk/>
            <pc:sldMk cId="2079602966" sldId="890"/>
            <ac:spMk id="6" creationId="{F354AD45-046B-4DB2-9AA7-A6ECEEDB1EE3}"/>
          </ac:spMkLst>
        </pc:spChg>
        <pc:spChg chg="mod">
          <ac:chgData name="Jonathan Neo" userId="499c2d3d-ce76-4636-8e86-6622b1f40b7d" providerId="ADAL" clId="{015569D4-DA0E-4511-8CF7-C8FC771FE7BD}" dt="2020-03-31T01:14:36.773" v="28" actId="207"/>
          <ac:spMkLst>
            <pc:docMk/>
            <pc:sldMk cId="2079602966" sldId="890"/>
            <ac:spMk id="7" creationId="{060BBDBA-2E86-478C-9736-6C117CB3893E}"/>
          </ac:spMkLst>
        </pc:spChg>
        <pc:spChg chg="mod">
          <ac:chgData name="Jonathan Neo" userId="499c2d3d-ce76-4636-8e86-6622b1f40b7d" providerId="ADAL" clId="{015569D4-DA0E-4511-8CF7-C8FC771FE7BD}" dt="2020-03-31T01:14:36.773" v="28" actId="207"/>
          <ac:spMkLst>
            <pc:docMk/>
            <pc:sldMk cId="2079602966" sldId="890"/>
            <ac:spMk id="14" creationId="{3086EEB7-5BA7-4AD4-B2D3-1531DDDAA842}"/>
          </ac:spMkLst>
        </pc:spChg>
        <pc:spChg chg="mod">
          <ac:chgData name="Jonathan Neo" userId="499c2d3d-ce76-4636-8e86-6622b1f40b7d" providerId="ADAL" clId="{015569D4-DA0E-4511-8CF7-C8FC771FE7BD}" dt="2020-03-31T01:14:36.773" v="28" actId="207"/>
          <ac:spMkLst>
            <pc:docMk/>
            <pc:sldMk cId="2079602966" sldId="890"/>
            <ac:spMk id="15" creationId="{E2CAC4D0-ACF0-49B5-9B65-A037B15FC940}"/>
          </ac:spMkLst>
        </pc:spChg>
      </pc:sldChg>
    </pc:docChg>
  </pc:docChgLst>
  <pc:docChgLst>
    <pc:chgData name="Jonathan Neo" userId="7ec93efd-812d-40d8-901a-7d363e22a35d" providerId="ADAL" clId="{73849D37-BB2C-4D4D-AD30-90E2A2AF230C}"/>
    <pc:docChg chg="custSel modSld">
      <pc:chgData name="Jonathan Neo" userId="7ec93efd-812d-40d8-901a-7d363e22a35d" providerId="ADAL" clId="{73849D37-BB2C-4D4D-AD30-90E2A2AF230C}" dt="2020-06-10T05:08:23.625" v="187" actId="20577"/>
      <pc:docMkLst>
        <pc:docMk/>
      </pc:docMkLst>
      <pc:sldChg chg="modSp mod">
        <pc:chgData name="Jonathan Neo" userId="7ec93efd-812d-40d8-901a-7d363e22a35d" providerId="ADAL" clId="{73849D37-BB2C-4D4D-AD30-90E2A2AF230C}" dt="2020-06-10T05:08:23.625" v="187" actId="20577"/>
        <pc:sldMkLst>
          <pc:docMk/>
          <pc:sldMk cId="2274277515" sldId="880"/>
        </pc:sldMkLst>
        <pc:spChg chg="mod">
          <ac:chgData name="Jonathan Neo" userId="7ec93efd-812d-40d8-901a-7d363e22a35d" providerId="ADAL" clId="{73849D37-BB2C-4D4D-AD30-90E2A2AF230C}" dt="2020-06-10T05:08:23.625" v="187" actId="20577"/>
          <ac:spMkLst>
            <pc:docMk/>
            <pc:sldMk cId="2274277515" sldId="880"/>
            <ac:spMk id="4" creationId="{714907C9-4DB3-4FEA-B47F-5BE57F763E73}"/>
          </ac:spMkLst>
        </pc:spChg>
      </pc:sldChg>
      <pc:sldChg chg="addSp modSp mod">
        <pc:chgData name="Jonathan Neo" userId="7ec93efd-812d-40d8-901a-7d363e22a35d" providerId="ADAL" clId="{73849D37-BB2C-4D4D-AD30-90E2A2AF230C}" dt="2020-06-10T04:33:41.847" v="176" actId="1076"/>
        <pc:sldMkLst>
          <pc:docMk/>
          <pc:sldMk cId="652262389" sldId="902"/>
        </pc:sldMkLst>
        <pc:spChg chg="add mod">
          <ac:chgData name="Jonathan Neo" userId="7ec93efd-812d-40d8-901a-7d363e22a35d" providerId="ADAL" clId="{73849D37-BB2C-4D4D-AD30-90E2A2AF230C}" dt="2020-06-10T04:33:41.847" v="176" actId="1076"/>
          <ac:spMkLst>
            <pc:docMk/>
            <pc:sldMk cId="652262389" sldId="902"/>
            <ac:spMk id="4" creationId="{E0B435C9-0410-4D3B-9D7A-CF5C9AE160DC}"/>
          </ac:spMkLst>
        </pc:spChg>
        <pc:spChg chg="add mod">
          <ac:chgData name="Jonathan Neo" userId="7ec93efd-812d-40d8-901a-7d363e22a35d" providerId="ADAL" clId="{73849D37-BB2C-4D4D-AD30-90E2A2AF230C}" dt="2020-06-10T04:20:05.585" v="58" actId="20577"/>
          <ac:spMkLst>
            <pc:docMk/>
            <pc:sldMk cId="652262389" sldId="902"/>
            <ac:spMk id="19" creationId="{53E423C0-E0CC-4FAF-92B6-2C002E64C2DE}"/>
          </ac:spMkLst>
        </pc:spChg>
        <pc:spChg chg="add mod">
          <ac:chgData name="Jonathan Neo" userId="7ec93efd-812d-40d8-901a-7d363e22a35d" providerId="ADAL" clId="{73849D37-BB2C-4D4D-AD30-90E2A2AF230C}" dt="2020-06-10T04:19:57.537" v="1" actId="20577"/>
          <ac:spMkLst>
            <pc:docMk/>
            <pc:sldMk cId="652262389" sldId="902"/>
            <ac:spMk id="20" creationId="{C3B63861-D260-4DC9-8C0C-D5632429FC6B}"/>
          </ac:spMkLst>
        </pc:spChg>
        <pc:spChg chg="add mod">
          <ac:chgData name="Jonathan Neo" userId="7ec93efd-812d-40d8-901a-7d363e22a35d" providerId="ADAL" clId="{73849D37-BB2C-4D4D-AD30-90E2A2AF230C}" dt="2020-06-10T04:33:41.847" v="176" actId="1076"/>
          <ac:spMkLst>
            <pc:docMk/>
            <pc:sldMk cId="652262389" sldId="902"/>
            <ac:spMk id="21" creationId="{A69D170A-9627-4BC5-B6D8-AAE0E2CB07FB}"/>
          </ac:spMkLst>
        </pc:spChg>
        <pc:spChg chg="add mod ord">
          <ac:chgData name="Jonathan Neo" userId="7ec93efd-812d-40d8-901a-7d363e22a35d" providerId="ADAL" clId="{73849D37-BB2C-4D4D-AD30-90E2A2AF230C}" dt="2020-06-10T04:33:41.847" v="176" actId="1076"/>
          <ac:spMkLst>
            <pc:docMk/>
            <pc:sldMk cId="652262389" sldId="902"/>
            <ac:spMk id="22" creationId="{93C298F5-3209-4C7F-BAFB-1190F9AAC3C5}"/>
          </ac:spMkLst>
        </pc:spChg>
      </pc:sldChg>
    </pc:docChg>
  </pc:docChgLst>
  <pc:docChgLst>
    <pc:chgData name="Jonathan Neo" userId="499c2d3d-ce76-4636-8e86-6622b1f40b7d" providerId="ADAL" clId="{DB5BBC03-725F-4EFD-AAB5-8D5B083BBECD}"/>
    <pc:docChg chg="undo custSel addSld delSld modSld sldOrd">
      <pc:chgData name="Jonathan Neo" userId="499c2d3d-ce76-4636-8e86-6622b1f40b7d" providerId="ADAL" clId="{DB5BBC03-725F-4EFD-AAB5-8D5B083BBECD}" dt="2020-05-08T02:54:26.193" v="222" actId="47"/>
      <pc:docMkLst>
        <pc:docMk/>
      </pc:docMkLst>
      <pc:sldChg chg="modSp mod">
        <pc:chgData name="Jonathan Neo" userId="499c2d3d-ce76-4636-8e86-6622b1f40b7d" providerId="ADAL" clId="{DB5BBC03-725F-4EFD-AAB5-8D5B083BBECD}" dt="2020-05-08T02:52:19.773" v="212" actId="20577"/>
        <pc:sldMkLst>
          <pc:docMk/>
          <pc:sldMk cId="2274277515" sldId="880"/>
        </pc:sldMkLst>
        <pc:spChg chg="mod">
          <ac:chgData name="Jonathan Neo" userId="499c2d3d-ce76-4636-8e86-6622b1f40b7d" providerId="ADAL" clId="{DB5BBC03-725F-4EFD-AAB5-8D5B083BBECD}" dt="2020-05-08T02:52:19.773" v="212" actId="20577"/>
          <ac:spMkLst>
            <pc:docMk/>
            <pc:sldMk cId="2274277515" sldId="880"/>
            <ac:spMk id="2" creationId="{89B4DCD2-73CF-4AAE-B1C2-25476B32382D}"/>
          </ac:spMkLst>
        </pc:spChg>
        <pc:spChg chg="mod">
          <ac:chgData name="Jonathan Neo" userId="499c2d3d-ce76-4636-8e86-6622b1f40b7d" providerId="ADAL" clId="{DB5BBC03-725F-4EFD-AAB5-8D5B083BBECD}" dt="2020-05-06T03:03:01.841" v="6" actId="20577"/>
          <ac:spMkLst>
            <pc:docMk/>
            <pc:sldMk cId="2274277515" sldId="880"/>
            <ac:spMk id="4" creationId="{714907C9-4DB3-4FEA-B47F-5BE57F763E73}"/>
          </ac:spMkLst>
        </pc:spChg>
        <pc:spChg chg="mod">
          <ac:chgData name="Jonathan Neo" userId="499c2d3d-ce76-4636-8e86-6622b1f40b7d" providerId="ADAL" clId="{DB5BBC03-725F-4EFD-AAB5-8D5B083BBECD}" dt="2020-05-06T03:03:04.453" v="16" actId="20577"/>
          <ac:spMkLst>
            <pc:docMk/>
            <pc:sldMk cId="2274277515" sldId="880"/>
            <ac:spMk id="5" creationId="{642EE208-EBFC-4E41-9E6A-E071362D3981}"/>
          </ac:spMkLst>
        </pc:spChg>
      </pc:sldChg>
      <pc:sldChg chg="del ord">
        <pc:chgData name="Jonathan Neo" userId="499c2d3d-ce76-4636-8e86-6622b1f40b7d" providerId="ADAL" clId="{DB5BBC03-725F-4EFD-AAB5-8D5B083BBECD}" dt="2020-05-06T03:17:05.494" v="117" actId="47"/>
        <pc:sldMkLst>
          <pc:docMk/>
          <pc:sldMk cId="222330506" sldId="883"/>
        </pc:sldMkLst>
      </pc:sldChg>
      <pc:sldChg chg="delSp modSp mod modAnim modNotesTx">
        <pc:chgData name="Jonathan Neo" userId="499c2d3d-ce76-4636-8e86-6622b1f40b7d" providerId="ADAL" clId="{DB5BBC03-725F-4EFD-AAB5-8D5B083BBECD}" dt="2020-05-08T02:21:12.446" v="167" actId="113"/>
        <pc:sldMkLst>
          <pc:docMk/>
          <pc:sldMk cId="2279152123" sldId="884"/>
        </pc:sldMkLst>
        <pc:spChg chg="del">
          <ac:chgData name="Jonathan Neo" userId="499c2d3d-ce76-4636-8e86-6622b1f40b7d" providerId="ADAL" clId="{DB5BBC03-725F-4EFD-AAB5-8D5B083BBECD}" dt="2020-05-06T04:58:19.048" v="124" actId="478"/>
          <ac:spMkLst>
            <pc:docMk/>
            <pc:sldMk cId="2279152123" sldId="884"/>
            <ac:spMk id="3" creationId="{66514372-5291-4C41-AF16-A6C67061A23C}"/>
          </ac:spMkLst>
        </pc:spChg>
        <pc:spChg chg="mod">
          <ac:chgData name="Jonathan Neo" userId="499c2d3d-ce76-4636-8e86-6622b1f40b7d" providerId="ADAL" clId="{DB5BBC03-725F-4EFD-AAB5-8D5B083BBECD}" dt="2020-05-08T02:21:12.446" v="167" actId="113"/>
          <ac:spMkLst>
            <pc:docMk/>
            <pc:sldMk cId="2279152123" sldId="884"/>
            <ac:spMk id="4" creationId="{15D9B6CF-8B71-4599-B04F-B8C69549C471}"/>
          </ac:spMkLst>
        </pc:spChg>
      </pc:sldChg>
      <pc:sldChg chg="delSp modSp del mod">
        <pc:chgData name="Jonathan Neo" userId="499c2d3d-ce76-4636-8e86-6622b1f40b7d" providerId="ADAL" clId="{DB5BBC03-725F-4EFD-AAB5-8D5B083BBECD}" dt="2020-05-08T02:27:56.174" v="169" actId="47"/>
        <pc:sldMkLst>
          <pc:docMk/>
          <pc:sldMk cId="4004796945" sldId="885"/>
        </pc:sldMkLst>
        <pc:spChg chg="del mod">
          <ac:chgData name="Jonathan Neo" userId="499c2d3d-ce76-4636-8e86-6622b1f40b7d" providerId="ADAL" clId="{DB5BBC03-725F-4EFD-AAB5-8D5B083BBECD}" dt="2020-05-06T04:58:24.495" v="128" actId="478"/>
          <ac:spMkLst>
            <pc:docMk/>
            <pc:sldMk cId="4004796945" sldId="885"/>
            <ac:spMk id="3" creationId="{66514372-5291-4C41-AF16-A6C67061A23C}"/>
          </ac:spMkLst>
        </pc:spChg>
      </pc:sldChg>
      <pc:sldChg chg="del mod modShow modNotesTx">
        <pc:chgData name="Jonathan Neo" userId="499c2d3d-ce76-4636-8e86-6622b1f40b7d" providerId="ADAL" clId="{DB5BBC03-725F-4EFD-AAB5-8D5B083BBECD}" dt="2020-05-06T04:57:08.162" v="123" actId="2696"/>
        <pc:sldMkLst>
          <pc:docMk/>
          <pc:sldMk cId="2496357069" sldId="886"/>
        </pc:sldMkLst>
      </pc:sldChg>
      <pc:sldChg chg="del">
        <pc:chgData name="Jonathan Neo" userId="499c2d3d-ce76-4636-8e86-6622b1f40b7d" providerId="ADAL" clId="{DB5BBC03-725F-4EFD-AAB5-8D5B083BBECD}" dt="2020-05-06T03:17:05.494" v="117" actId="47"/>
        <pc:sldMkLst>
          <pc:docMk/>
          <pc:sldMk cId="936429480" sldId="888"/>
        </pc:sldMkLst>
      </pc:sldChg>
      <pc:sldChg chg="delSp mod">
        <pc:chgData name="Jonathan Neo" userId="499c2d3d-ce76-4636-8e86-6622b1f40b7d" providerId="ADAL" clId="{DB5BBC03-725F-4EFD-AAB5-8D5B083BBECD}" dt="2020-05-06T04:58:22.382" v="126" actId="478"/>
        <pc:sldMkLst>
          <pc:docMk/>
          <pc:sldMk cId="3376772589" sldId="889"/>
        </pc:sldMkLst>
        <pc:spChg chg="del">
          <ac:chgData name="Jonathan Neo" userId="499c2d3d-ce76-4636-8e86-6622b1f40b7d" providerId="ADAL" clId="{DB5BBC03-725F-4EFD-AAB5-8D5B083BBECD}" dt="2020-05-06T04:58:22.382" v="126" actId="478"/>
          <ac:spMkLst>
            <pc:docMk/>
            <pc:sldMk cId="3376772589" sldId="889"/>
            <ac:spMk id="3" creationId="{8E48B605-F470-4D9F-853E-15C120F37396}"/>
          </ac:spMkLst>
        </pc:spChg>
      </pc:sldChg>
      <pc:sldChg chg="delSp modSp mod modNotesTx">
        <pc:chgData name="Jonathan Neo" userId="499c2d3d-ce76-4636-8e86-6622b1f40b7d" providerId="ADAL" clId="{DB5BBC03-725F-4EFD-AAB5-8D5B083BBECD}" dt="2020-05-08T02:52:57.137" v="216" actId="1076"/>
        <pc:sldMkLst>
          <pc:docMk/>
          <pc:sldMk cId="2079602966" sldId="890"/>
        </pc:sldMkLst>
        <pc:spChg chg="del">
          <ac:chgData name="Jonathan Neo" userId="499c2d3d-ce76-4636-8e86-6622b1f40b7d" providerId="ADAL" clId="{DB5BBC03-725F-4EFD-AAB5-8D5B083BBECD}" dt="2020-05-06T04:58:20.545" v="125" actId="478"/>
          <ac:spMkLst>
            <pc:docMk/>
            <pc:sldMk cId="2079602966" sldId="890"/>
            <ac:spMk id="3" creationId="{8E48B605-F470-4D9F-853E-15C120F37396}"/>
          </ac:spMkLst>
        </pc:spChg>
        <pc:spChg chg="mod">
          <ac:chgData name="Jonathan Neo" userId="499c2d3d-ce76-4636-8e86-6622b1f40b7d" providerId="ADAL" clId="{DB5BBC03-725F-4EFD-AAB5-8D5B083BBECD}" dt="2020-05-06T04:55:55.350" v="121" actId="207"/>
          <ac:spMkLst>
            <pc:docMk/>
            <pc:sldMk cId="2079602966" sldId="890"/>
            <ac:spMk id="6" creationId="{F354AD45-046B-4DB2-9AA7-A6ECEEDB1EE3}"/>
          </ac:spMkLst>
        </pc:spChg>
        <pc:spChg chg="mod">
          <ac:chgData name="Jonathan Neo" userId="499c2d3d-ce76-4636-8e86-6622b1f40b7d" providerId="ADAL" clId="{DB5BBC03-725F-4EFD-AAB5-8D5B083BBECD}" dt="2020-05-06T04:55:55.350" v="121" actId="207"/>
          <ac:spMkLst>
            <pc:docMk/>
            <pc:sldMk cId="2079602966" sldId="890"/>
            <ac:spMk id="7" creationId="{060BBDBA-2E86-478C-9736-6C117CB3893E}"/>
          </ac:spMkLst>
        </pc:spChg>
        <pc:spChg chg="mod">
          <ac:chgData name="Jonathan Neo" userId="499c2d3d-ce76-4636-8e86-6622b1f40b7d" providerId="ADAL" clId="{DB5BBC03-725F-4EFD-AAB5-8D5B083BBECD}" dt="2020-05-08T02:52:57.137" v="216" actId="1076"/>
          <ac:spMkLst>
            <pc:docMk/>
            <pc:sldMk cId="2079602966" sldId="890"/>
            <ac:spMk id="8" creationId="{19227B7D-D50E-403C-8B6F-521E4120A906}"/>
          </ac:spMkLst>
        </pc:spChg>
        <pc:spChg chg="mod">
          <ac:chgData name="Jonathan Neo" userId="499c2d3d-ce76-4636-8e86-6622b1f40b7d" providerId="ADAL" clId="{DB5BBC03-725F-4EFD-AAB5-8D5B083BBECD}" dt="2020-05-08T02:51:53.442" v="205" actId="207"/>
          <ac:spMkLst>
            <pc:docMk/>
            <pc:sldMk cId="2079602966" sldId="890"/>
            <ac:spMk id="14" creationId="{3086EEB7-5BA7-4AD4-B2D3-1531DDDAA842}"/>
          </ac:spMkLst>
        </pc:spChg>
        <pc:spChg chg="mod">
          <ac:chgData name="Jonathan Neo" userId="499c2d3d-ce76-4636-8e86-6622b1f40b7d" providerId="ADAL" clId="{DB5BBC03-725F-4EFD-AAB5-8D5B083BBECD}" dt="2020-05-08T02:51:53.442" v="205" actId="207"/>
          <ac:spMkLst>
            <pc:docMk/>
            <pc:sldMk cId="2079602966" sldId="890"/>
            <ac:spMk id="15" creationId="{E2CAC4D0-ACF0-49B5-9B65-A037B15FC940}"/>
          </ac:spMkLst>
        </pc:spChg>
      </pc:sldChg>
      <pc:sldChg chg="addSp modSp add mod">
        <pc:chgData name="Jonathan Neo" userId="499c2d3d-ce76-4636-8e86-6622b1f40b7d" providerId="ADAL" clId="{DB5BBC03-725F-4EFD-AAB5-8D5B083BBECD}" dt="2020-05-08T02:31:05.026" v="204" actId="20577"/>
        <pc:sldMkLst>
          <pc:docMk/>
          <pc:sldMk cId="3554616385" sldId="891"/>
        </pc:sldMkLst>
        <pc:spChg chg="mod">
          <ac:chgData name="Jonathan Neo" userId="499c2d3d-ce76-4636-8e86-6622b1f40b7d" providerId="ADAL" clId="{DB5BBC03-725F-4EFD-AAB5-8D5B083BBECD}" dt="2020-05-08T02:31:05.026" v="204" actId="20577"/>
          <ac:spMkLst>
            <pc:docMk/>
            <pc:sldMk cId="3554616385" sldId="891"/>
            <ac:spMk id="2" creationId="{E76CCE42-F579-4FFE-8765-94C88A99B083}"/>
          </ac:spMkLst>
        </pc:spChg>
        <pc:spChg chg="add mod">
          <ac:chgData name="Jonathan Neo" userId="499c2d3d-ce76-4636-8e86-6622b1f40b7d" providerId="ADAL" clId="{DB5BBC03-725F-4EFD-AAB5-8D5B083BBECD}" dt="2020-05-08T02:30:11.948" v="201" actId="1076"/>
          <ac:spMkLst>
            <pc:docMk/>
            <pc:sldMk cId="3554616385" sldId="891"/>
            <ac:spMk id="26" creationId="{E2D7264A-C021-4166-88FD-8A95C06997F8}"/>
          </ac:spMkLst>
        </pc:spChg>
        <pc:graphicFrameChg chg="modGraphic">
          <ac:chgData name="Jonathan Neo" userId="499c2d3d-ce76-4636-8e86-6622b1f40b7d" providerId="ADAL" clId="{DB5BBC03-725F-4EFD-AAB5-8D5B083BBECD}" dt="2020-05-08T02:28:30.119" v="175" actId="14100"/>
          <ac:graphicFrameMkLst>
            <pc:docMk/>
            <pc:sldMk cId="3554616385" sldId="891"/>
            <ac:graphicFrameMk id="14" creationId="{B40E990E-0F9B-4C00-8B45-F9449B24A383}"/>
          </ac:graphicFrameMkLst>
        </pc:graphicFrameChg>
        <pc:cxnChg chg="add mod">
          <ac:chgData name="Jonathan Neo" userId="499c2d3d-ce76-4636-8e86-6622b1f40b7d" providerId="ADAL" clId="{DB5BBC03-725F-4EFD-AAB5-8D5B083BBECD}" dt="2020-05-08T02:29:20.108" v="184"/>
          <ac:cxnSpMkLst>
            <pc:docMk/>
            <pc:sldMk cId="3554616385" sldId="891"/>
            <ac:cxnSpMk id="18" creationId="{37DC0675-9467-499E-BBB7-73199C4C7717}"/>
          </ac:cxnSpMkLst>
        </pc:cxnChg>
        <pc:cxnChg chg="add mod">
          <ac:chgData name="Jonathan Neo" userId="499c2d3d-ce76-4636-8e86-6622b1f40b7d" providerId="ADAL" clId="{DB5BBC03-725F-4EFD-AAB5-8D5B083BBECD}" dt="2020-05-08T02:29:53.714" v="190" actId="14100"/>
          <ac:cxnSpMkLst>
            <pc:docMk/>
            <pc:sldMk cId="3554616385" sldId="891"/>
            <ac:cxnSpMk id="22" creationId="{253D4243-31B6-4D39-9992-0683D8350287}"/>
          </ac:cxnSpMkLst>
        </pc:cxnChg>
        <pc:cxnChg chg="mod">
          <ac:chgData name="Jonathan Neo" userId="499c2d3d-ce76-4636-8e86-6622b1f40b7d" providerId="ADAL" clId="{DB5BBC03-725F-4EFD-AAB5-8D5B083BBECD}" dt="2020-05-08T02:28:33.468" v="176" actId="14100"/>
          <ac:cxnSpMkLst>
            <pc:docMk/>
            <pc:sldMk cId="3554616385" sldId="891"/>
            <ac:cxnSpMk id="30" creationId="{ED6D4ACF-32FC-4DDA-9BF9-C19C860D2934}"/>
          </ac:cxnSpMkLst>
        </pc:cxnChg>
        <pc:cxnChg chg="mod">
          <ac:chgData name="Jonathan Neo" userId="499c2d3d-ce76-4636-8e86-6622b1f40b7d" providerId="ADAL" clId="{DB5BBC03-725F-4EFD-AAB5-8D5B083BBECD}" dt="2020-05-08T02:28:37.892" v="178" actId="14100"/>
          <ac:cxnSpMkLst>
            <pc:docMk/>
            <pc:sldMk cId="3554616385" sldId="891"/>
            <ac:cxnSpMk id="33" creationId="{27FF935E-4931-411F-B3A6-C847C63F9AFC}"/>
          </ac:cxnSpMkLst>
        </pc:cxnChg>
        <pc:cxnChg chg="mod">
          <ac:chgData name="Jonathan Neo" userId="499c2d3d-ce76-4636-8e86-6622b1f40b7d" providerId="ADAL" clId="{DB5BBC03-725F-4EFD-AAB5-8D5B083BBECD}" dt="2020-05-08T02:28:39.198" v="179" actId="14100"/>
          <ac:cxnSpMkLst>
            <pc:docMk/>
            <pc:sldMk cId="3554616385" sldId="891"/>
            <ac:cxnSpMk id="34" creationId="{358D01D1-3741-444C-8E89-61B775C90997}"/>
          </ac:cxnSpMkLst>
        </pc:cxnChg>
        <pc:cxnChg chg="mod">
          <ac:chgData name="Jonathan Neo" userId="499c2d3d-ce76-4636-8e86-6622b1f40b7d" providerId="ADAL" clId="{DB5BBC03-725F-4EFD-AAB5-8D5B083BBECD}" dt="2020-05-08T02:28:19.093" v="170" actId="14100"/>
          <ac:cxnSpMkLst>
            <pc:docMk/>
            <pc:sldMk cId="3554616385" sldId="891"/>
            <ac:cxnSpMk id="35" creationId="{9E300500-DA29-4035-AC6B-8E03C6B390B0}"/>
          </ac:cxnSpMkLst>
        </pc:cxnChg>
      </pc:sldChg>
      <pc:sldChg chg="add del ord">
        <pc:chgData name="Jonathan Neo" userId="499c2d3d-ce76-4636-8e86-6622b1f40b7d" providerId="ADAL" clId="{DB5BBC03-725F-4EFD-AAB5-8D5B083BBECD}" dt="2020-05-08T02:53:47.073" v="220" actId="47"/>
        <pc:sldMkLst>
          <pc:docMk/>
          <pc:sldMk cId="14347049" sldId="892"/>
        </pc:sldMkLst>
      </pc:sldChg>
      <pc:sldChg chg="add del">
        <pc:chgData name="Jonathan Neo" userId="499c2d3d-ce76-4636-8e86-6622b1f40b7d" providerId="ADAL" clId="{DB5BBC03-725F-4EFD-AAB5-8D5B083BBECD}" dt="2020-05-08T02:54:26.193" v="222" actId="47"/>
        <pc:sldMkLst>
          <pc:docMk/>
          <pc:sldMk cId="2496357069" sldId="89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12/08/2020</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12/08/2020</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If filling out the form, f</a:t>
            </a:r>
            <a:r>
              <a:rPr lang="en-AU" baseline="0"/>
              <a:t>ocus on brainstorming risks, not getting all the fields filled out. We highly recommend doing a separate Risk Workshop: https://readify.sharepoint.com/field-guide/Compiled%20Pages/Consulting%20Guidance/Risk%20Management.aspx.</a:t>
            </a:r>
          </a:p>
          <a:p>
            <a:endParaRPr lang="en-AU" baseline="0"/>
          </a:p>
          <a:p>
            <a:r>
              <a:rPr lang="en-AU" baseline="0"/>
              <a:t>Things to think about:</a:t>
            </a:r>
          </a:p>
          <a:p>
            <a:endParaRPr lang="en-AU" baseline="0"/>
          </a:p>
          <a:p>
            <a:pPr marL="285750" indent="-285750">
              <a:buFont typeface="Arial" panose="020B0604020202020204" pitchFamily="34" charset="0"/>
              <a:buChar char="•"/>
            </a:pPr>
            <a:r>
              <a:rPr lang="en-AU" baseline="0"/>
              <a:t>Time / budget running out</a:t>
            </a:r>
          </a:p>
          <a:p>
            <a:pPr marL="285750" indent="-285750">
              <a:buFont typeface="Arial" panose="020B0604020202020204" pitchFamily="34" charset="0"/>
              <a:buChar char="•"/>
            </a:pPr>
            <a:r>
              <a:rPr lang="en-AU" baseline="0"/>
              <a:t>System integrations</a:t>
            </a:r>
          </a:p>
          <a:p>
            <a:pPr marL="285750" indent="-285750">
              <a:buFont typeface="Arial" panose="020B0604020202020204" pitchFamily="34" charset="0"/>
              <a:buChar char="•"/>
            </a:pPr>
            <a:r>
              <a:rPr lang="en-AU"/>
              <a:t>Dependencies on other projects</a:t>
            </a:r>
          </a:p>
          <a:p>
            <a:pPr marL="285750" indent="-285750">
              <a:buFont typeface="Arial" panose="020B0604020202020204" pitchFamily="34" charset="0"/>
              <a:buChar char="•"/>
            </a:pPr>
            <a:r>
              <a:rPr lang="en-AU"/>
              <a:t>Distance</a:t>
            </a:r>
            <a:r>
              <a:rPr lang="en-AU" baseline="0"/>
              <a:t> between team members</a:t>
            </a:r>
          </a:p>
          <a:p>
            <a:pPr marL="285750" indent="-285750">
              <a:buFont typeface="Arial" panose="020B0604020202020204" pitchFamily="34" charset="0"/>
              <a:buChar char="•"/>
            </a:pPr>
            <a:r>
              <a:rPr lang="en-AU" baseline="0"/>
              <a:t>Big teams</a:t>
            </a:r>
          </a:p>
          <a:p>
            <a:pPr marL="285750" indent="-285750">
              <a:buFont typeface="Arial" panose="020B0604020202020204" pitchFamily="34" charset="0"/>
              <a:buChar char="•"/>
            </a:pPr>
            <a:r>
              <a:rPr lang="en-AU" baseline="0"/>
              <a:t>Long times between deliveries (feel free to convince the customer to change this </a:t>
            </a:r>
            <a:r>
              <a:rPr lang="en-AU" baseline="0">
                <a:sym typeface="Wingdings" panose="05000000000000000000" pitchFamily="2" charset="2"/>
              </a:rPr>
              <a:t>)</a:t>
            </a:r>
          </a:p>
          <a:p>
            <a:pPr marL="285750" indent="-285750">
              <a:buFont typeface="Arial" panose="020B0604020202020204" pitchFamily="34" charset="0"/>
              <a:buChar char="•"/>
            </a:pPr>
            <a:r>
              <a:rPr lang="en-AU" baseline="0">
                <a:sym typeface="Wingdings" panose="05000000000000000000" pitchFamily="2" charset="2"/>
              </a:rPr>
              <a:t>Availability of key people</a:t>
            </a:r>
          </a:p>
          <a:p>
            <a:pPr marL="285750" indent="-285750">
              <a:buFont typeface="Arial" panose="020B0604020202020204" pitchFamily="34" charset="0"/>
              <a:buChar char="•"/>
            </a:pPr>
            <a:r>
              <a:rPr lang="en-AU" baseline="0">
                <a:sym typeface="Wingdings" panose="05000000000000000000" pitchFamily="2" charset="2"/>
              </a:rPr>
              <a:t>Things that might limit the success or uptake of the project/product</a:t>
            </a:r>
          </a:p>
          <a:p>
            <a:pPr marL="285750" indent="-285750">
              <a:buFont typeface="Arial" panose="020B0604020202020204" pitchFamily="34" charset="0"/>
              <a:buChar char="•"/>
            </a:pPr>
            <a:r>
              <a:rPr lang="en-AU" baseline="0">
                <a:sym typeface="Wingdings" panose="05000000000000000000" pitchFamily="2" charset="2"/>
              </a:rPr>
              <a:t>Internal change management to instigate new processes (relevant for larger companies)</a:t>
            </a:r>
            <a:endParaRPr lang="en-AU"/>
          </a:p>
          <a:p>
            <a:endParaRPr lang="en-AU"/>
          </a:p>
          <a:p>
            <a:endParaRPr lang="en-AU"/>
          </a:p>
        </p:txBody>
      </p:sp>
      <p:sp>
        <p:nvSpPr>
          <p:cNvPr id="4" name="Slide Number Placeholder 3"/>
          <p:cNvSpPr>
            <a:spLocks noGrp="1"/>
          </p:cNvSpPr>
          <p:nvPr>
            <p:ph type="sldNum" sz="quarter" idx="5"/>
          </p:nvPr>
        </p:nvSpPr>
        <p:spPr/>
        <p:txBody>
          <a:bodyPr/>
          <a:lstStyle/>
          <a:p>
            <a:fld id="{0EF05BAA-92F6-4DEA-A832-E4B15A2F525C}" type="slidenum">
              <a:rPr lang="en-AU" smtClean="0"/>
              <a:t>4</a:t>
            </a:fld>
            <a:endParaRPr lang="en-AU"/>
          </a:p>
        </p:txBody>
      </p:sp>
    </p:spTree>
    <p:extLst>
      <p:ext uri="{BB962C8B-B14F-4D97-AF65-F5344CB8AC3E}">
        <p14:creationId xmlns:p14="http://schemas.microsoft.com/office/powerpoint/2010/main" val="4141062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Block">
    <p:bg>
      <p:bgPr>
        <a:solidFill>
          <a:schemeClr val="bg1"/>
        </a:solidFill>
        <a:effectLst/>
      </p:bgPr>
    </p:bg>
    <p:spTree>
      <p:nvGrpSpPr>
        <p:cNvPr id="1" name=""/>
        <p:cNvGrpSpPr/>
        <p:nvPr/>
      </p:nvGrpSpPr>
      <p:grpSpPr>
        <a:xfrm>
          <a:off x="0" y="0"/>
          <a:ext cx="0" cy="0"/>
          <a:chOff x="0" y="0"/>
          <a:chExt cx="0" cy="0"/>
        </a:xfrm>
      </p:grpSpPr>
      <p:sp>
        <p:nvSpPr>
          <p:cNvPr id="19" name="Text Placeholder 19">
            <a:extLst>
              <a:ext uri="{FF2B5EF4-FFF2-40B4-BE49-F238E27FC236}">
                <a16:creationId xmlns:a16="http://schemas.microsoft.com/office/drawing/2014/main" id="{C57FBC43-5F0C-470C-AA67-E40C2E92F3EE}"/>
              </a:ext>
            </a:extLst>
          </p:cNvPr>
          <p:cNvSpPr>
            <a:spLocks noGrp="1"/>
          </p:cNvSpPr>
          <p:nvPr>
            <p:ph type="body" sz="quarter" idx="18"/>
          </p:nvPr>
        </p:nvSpPr>
        <p:spPr>
          <a:xfrm>
            <a:off x="2" y="5141912"/>
            <a:ext cx="9630295" cy="1716087"/>
          </a:xfrm>
          <a:solidFill>
            <a:schemeClr val="accent1"/>
          </a:solidFill>
          <a:ln w="15875">
            <a:noFill/>
          </a:ln>
        </p:spPr>
        <p:txBody>
          <a:bodyPr/>
          <a:lstStyle>
            <a:lvl1pPr>
              <a:defRPr>
                <a:noFill/>
              </a:defRPr>
            </a:lvl1pPr>
          </a:lstStyle>
          <a:p>
            <a:pPr lvl="0"/>
            <a:r>
              <a:rPr lang="en-US"/>
              <a:t>Click to edit Master text styles</a:t>
            </a:r>
          </a:p>
        </p:txBody>
      </p:sp>
      <p:sp>
        <p:nvSpPr>
          <p:cNvPr id="21" name="Text Placeholder 21">
            <a:extLst>
              <a:ext uri="{FF2B5EF4-FFF2-40B4-BE49-F238E27FC236}">
                <a16:creationId xmlns:a16="http://schemas.microsoft.com/office/drawing/2014/main" id="{83AA571D-F28E-4C85-BD9A-89F12FBCB1E5}"/>
              </a:ext>
            </a:extLst>
          </p:cNvPr>
          <p:cNvSpPr>
            <a:spLocks noGrp="1"/>
          </p:cNvSpPr>
          <p:nvPr>
            <p:ph type="body" sz="quarter" idx="19"/>
          </p:nvPr>
        </p:nvSpPr>
        <p:spPr>
          <a:xfrm>
            <a:off x="9630297" y="-1"/>
            <a:ext cx="2561703" cy="5141913"/>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36114" y="3162321"/>
            <a:ext cx="7110894" cy="1703388"/>
          </a:xfrm>
        </p:spPr>
        <p:txBody>
          <a:bodyPr wrap="square" anchor="b">
            <a:normAutofit/>
          </a:bodyPr>
          <a:lstStyle>
            <a:lvl1pPr>
              <a:lnSpc>
                <a:spcPct val="90000"/>
              </a:lnSpc>
              <a:spcBef>
                <a:spcPts val="0"/>
              </a:spcBef>
              <a:spcAft>
                <a:spcPts val="0"/>
              </a:spcAft>
              <a:defRPr sz="4000" b="1">
                <a:solidFill>
                  <a:schemeClr val="tx1"/>
                </a:solidFill>
                <a:latin typeface="+mj-lt"/>
              </a:defRPr>
            </a:lvl1pPr>
            <a:lvl2pPr>
              <a:spcBef>
                <a:spcPts val="600"/>
              </a:spcBef>
              <a:defRPr sz="2000">
                <a:solidFill>
                  <a:schemeClr val="tx1"/>
                </a:solidFill>
                <a:latin typeface="+mj-lt"/>
              </a:defRPr>
            </a:lvl2pPr>
            <a:lvl3pPr marL="0" indent="0">
              <a:buNone/>
              <a:defRPr/>
            </a:lvl3pPr>
          </a:lstStyle>
          <a:p>
            <a:pPr lvl="0"/>
            <a:r>
              <a:rPr lang="en-US"/>
              <a:t>Presentation heading goes </a:t>
            </a:r>
            <a:br>
              <a:rPr lang="en-US"/>
            </a:br>
            <a:r>
              <a:rPr lang="en-US"/>
              <a:t>on a maximum of two lines</a:t>
            </a:r>
          </a:p>
          <a:p>
            <a:pPr lvl="1"/>
            <a:r>
              <a:rPr lang="en-US"/>
              <a:t>Presentation subtitle goes here at half the title size</a:t>
            </a:r>
          </a:p>
        </p:txBody>
      </p:sp>
      <p:sp>
        <p:nvSpPr>
          <p:cNvPr id="10" name="Text Placeholder 9">
            <a:extLst>
              <a:ext uri="{FF2B5EF4-FFF2-40B4-BE49-F238E27FC236}">
                <a16:creationId xmlns:a16="http://schemas.microsoft.com/office/drawing/2014/main" id="{EDAA9458-D800-47DB-A560-6845809528D6}"/>
              </a:ext>
            </a:extLst>
          </p:cNvPr>
          <p:cNvSpPr>
            <a:spLocks noGrp="1"/>
          </p:cNvSpPr>
          <p:nvPr>
            <p:ph type="body" sz="quarter" idx="15" hasCustomPrompt="1"/>
          </p:nvPr>
        </p:nvSpPr>
        <p:spPr>
          <a:xfrm>
            <a:off x="354013" y="6340475"/>
            <a:ext cx="7110412" cy="184150"/>
          </a:xfrm>
        </p:spPr>
        <p:txBody>
          <a:bodyPr anchor="b"/>
          <a:lstStyle>
            <a:lvl1pPr>
              <a:spcBef>
                <a:spcPts val="0"/>
              </a:spcBef>
              <a:defRPr b="0">
                <a:solidFill>
                  <a:schemeClr val="bg1"/>
                </a:solidFill>
                <a:latin typeface="+mn-lt"/>
              </a:defRPr>
            </a:lvl1pPr>
            <a:lvl3pPr marL="0" indent="0">
              <a:buNone/>
              <a:defRPr/>
            </a:lvl3pPr>
          </a:lstStyle>
          <a:p>
            <a:pPr lvl="0"/>
            <a:r>
              <a:rPr lang="en-US"/>
              <a:t>Presenter Name  |  Role Title</a:t>
            </a:r>
          </a:p>
        </p:txBody>
      </p:sp>
      <p:sp>
        <p:nvSpPr>
          <p:cNvPr id="16" name="Text Placeholder 9">
            <a:extLst>
              <a:ext uri="{FF2B5EF4-FFF2-40B4-BE49-F238E27FC236}">
                <a16:creationId xmlns:a16="http://schemas.microsoft.com/office/drawing/2014/main" id="{4CDBC891-1AD8-4E16-9C5B-F9C6E9CF12D6}"/>
              </a:ext>
            </a:extLst>
          </p:cNvPr>
          <p:cNvSpPr>
            <a:spLocks noGrp="1"/>
          </p:cNvSpPr>
          <p:nvPr>
            <p:ph type="body" sz="quarter" idx="17" hasCustomPrompt="1"/>
          </p:nvPr>
        </p:nvSpPr>
        <p:spPr>
          <a:xfrm>
            <a:off x="7700961" y="6340475"/>
            <a:ext cx="1514696" cy="184150"/>
          </a:xfrm>
        </p:spPr>
        <p:txBody>
          <a:bodyPr anchor="b"/>
          <a:lstStyle>
            <a:lvl1pPr algn="r">
              <a:spcBef>
                <a:spcPts val="0"/>
              </a:spcBef>
              <a:defRPr b="0">
                <a:solidFill>
                  <a:schemeClr val="bg1"/>
                </a:solidFill>
                <a:latin typeface="+mn-lt"/>
              </a:defRPr>
            </a:lvl1pPr>
            <a:lvl3pPr marL="0" indent="0">
              <a:buNone/>
              <a:defRPr/>
            </a:lvl3pPr>
          </a:lstStyle>
          <a:p>
            <a:pPr lvl="0"/>
            <a:r>
              <a:rPr lang="en-US"/>
              <a:t>3.9.2019</a:t>
            </a:r>
          </a:p>
        </p:txBody>
      </p:sp>
      <p:sp>
        <p:nvSpPr>
          <p:cNvPr id="9" name="Text Placeholder 13">
            <a:extLst>
              <a:ext uri="{FF2B5EF4-FFF2-40B4-BE49-F238E27FC236}">
                <a16:creationId xmlns:a16="http://schemas.microsoft.com/office/drawing/2014/main" id="{B7DF52F2-EECB-4C17-B43D-93823ADDCCD2}"/>
              </a:ext>
            </a:extLst>
          </p:cNvPr>
          <p:cNvSpPr>
            <a:spLocks noGrp="1" noChangeAspect="1"/>
          </p:cNvSpPr>
          <p:nvPr>
            <p:ph type="body" sz="quarter" idx="16"/>
          </p:nvPr>
        </p:nvSpPr>
        <p:spPr>
          <a:xfrm>
            <a:off x="340832"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106436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all out lef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67" name="Text Placeholder 7">
            <a:extLst>
              <a:ext uri="{FF2B5EF4-FFF2-40B4-BE49-F238E27FC236}">
                <a16:creationId xmlns:a16="http://schemas.microsoft.com/office/drawing/2014/main" id="{8D845ADA-F31A-4D3C-A5AD-9AF93403722D}"/>
              </a:ext>
            </a:extLst>
          </p:cNvPr>
          <p:cNvSpPr>
            <a:spLocks noGrp="1"/>
          </p:cNvSpPr>
          <p:nvPr>
            <p:ph type="body" sz="quarter" idx="14" hasCustomPrompt="1"/>
          </p:nvPr>
        </p:nvSpPr>
        <p:spPr>
          <a:xfrm>
            <a:off x="347896" y="359044"/>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a:t>Slide title</a:t>
            </a:r>
          </a:p>
          <a:p>
            <a:pPr lvl="1"/>
            <a:r>
              <a:rPr lang="en-US"/>
              <a:t>Slide subtitle</a:t>
            </a:r>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p>
            <a:fld id="{F52F7EB1-5C13-42E3-A830-3DDEA4CA647C}" type="slidenum">
              <a:rPr lang="en-AU" smtClean="0"/>
              <a:pPr/>
              <a:t>‹#›</a:t>
            </a:fld>
            <a:endParaRPr lang="en-AU"/>
          </a:p>
        </p:txBody>
      </p:sp>
      <p:sp>
        <p:nvSpPr>
          <p:cNvPr id="3" name="Text Placeholder 2">
            <a:extLst>
              <a:ext uri="{FF2B5EF4-FFF2-40B4-BE49-F238E27FC236}">
                <a16:creationId xmlns:a16="http://schemas.microsoft.com/office/drawing/2014/main" id="{77999380-0ABA-4961-87EE-38394C7A69DE}"/>
              </a:ext>
            </a:extLst>
          </p:cNvPr>
          <p:cNvSpPr>
            <a:spLocks noGrp="1"/>
          </p:cNvSpPr>
          <p:nvPr>
            <p:ph type="body" sz="quarter" idx="16" hasCustomPrompt="1"/>
          </p:nvPr>
        </p:nvSpPr>
        <p:spPr>
          <a:xfrm>
            <a:off x="8447087" y="1700213"/>
            <a:ext cx="3384550" cy="2763837"/>
          </a:xfrm>
          <a:solidFill>
            <a:schemeClr val="accent1"/>
          </a:solidFill>
        </p:spPr>
        <p:txBody>
          <a:bodyPr lIns="360000" tIns="360000" rIns="360000" bIns="360000"/>
          <a:lstStyle>
            <a:lvl1pPr>
              <a:defRPr sz="2400">
                <a:solidFill>
                  <a:schemeClr val="bg1"/>
                </a:solidFill>
              </a:defRPr>
            </a:lvl1pPr>
            <a:lvl2pPr>
              <a:spcAft>
                <a:spcPts val="1000"/>
              </a:spcAft>
              <a:defRPr sz="1800">
                <a:solidFill>
                  <a:schemeClr val="bg1"/>
                </a:solidFill>
                <a:latin typeface="+mj-lt"/>
              </a:defRPr>
            </a:lvl2pPr>
            <a:lvl3pPr marL="0" indent="0">
              <a:buNone/>
              <a:defRPr>
                <a:solidFill>
                  <a:schemeClr val="bg1"/>
                </a:solidFill>
              </a:defRPr>
            </a:lvl3pPr>
            <a:lvl4pPr>
              <a:defRPr>
                <a:solidFill>
                  <a:schemeClr val="bg1"/>
                </a:solidFill>
              </a:defRPr>
            </a:lvl4pPr>
            <a:lvl5pPr>
              <a:defRPr>
                <a:solidFill>
                  <a:schemeClr val="bg1"/>
                </a:solidFill>
              </a:defRPr>
            </a:lvl5pPr>
          </a:lstStyle>
          <a:p>
            <a:pPr lvl="0"/>
            <a:r>
              <a:rPr lang="en-US"/>
              <a:t>Click to edit text</a:t>
            </a:r>
          </a:p>
          <a:p>
            <a:pPr lvl="1"/>
            <a:r>
              <a:rPr lang="en-US"/>
              <a:t>Second level</a:t>
            </a:r>
          </a:p>
        </p:txBody>
      </p:sp>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340431" y="1700213"/>
            <a:ext cx="8121650" cy="2763837"/>
          </a:xfrm>
          <a:solidFill>
            <a:srgbClr val="E6E6E6"/>
          </a:solidFill>
        </p:spPr>
        <p:txBody>
          <a:bodyPr/>
          <a:lstStyle>
            <a:lvl1pPr algn="ctr">
              <a:defRPr/>
            </a:lvl1pPr>
          </a:lstStyle>
          <a:p>
            <a:r>
              <a:rPr lang="en-US"/>
              <a:t>Click icon to add picture</a:t>
            </a:r>
            <a:endParaRPr lang="en-AU"/>
          </a:p>
        </p:txBody>
      </p:sp>
      <p:sp>
        <p:nvSpPr>
          <p:cNvPr id="8" name="Text Placeholder 7">
            <a:extLst>
              <a:ext uri="{FF2B5EF4-FFF2-40B4-BE49-F238E27FC236}">
                <a16:creationId xmlns:a16="http://schemas.microsoft.com/office/drawing/2014/main" id="{BC89D964-EB6C-4780-A4C5-5284C1530DC1}"/>
              </a:ext>
            </a:extLst>
          </p:cNvPr>
          <p:cNvSpPr>
            <a:spLocks noGrp="1"/>
          </p:cNvSpPr>
          <p:nvPr>
            <p:ph type="body" sz="quarter" idx="18"/>
          </p:nvPr>
        </p:nvSpPr>
        <p:spPr>
          <a:xfrm>
            <a:off x="334963" y="5489575"/>
            <a:ext cx="2160000" cy="676275"/>
          </a:xfrm>
        </p:spPr>
        <p:txBody>
          <a:bodyPr/>
          <a:lstStyle/>
          <a:p>
            <a:pPr lvl="0"/>
            <a:r>
              <a:rPr lang="en-US"/>
              <a:t>Click to edit Master text styles</a:t>
            </a:r>
          </a:p>
          <a:p>
            <a:pPr lvl="1"/>
            <a:r>
              <a:rPr lang="en-US"/>
              <a:t>Second level</a:t>
            </a:r>
          </a:p>
        </p:txBody>
      </p:sp>
      <p:sp>
        <p:nvSpPr>
          <p:cNvPr id="11" name="Text Placeholder 7">
            <a:extLst>
              <a:ext uri="{FF2B5EF4-FFF2-40B4-BE49-F238E27FC236}">
                <a16:creationId xmlns:a16="http://schemas.microsoft.com/office/drawing/2014/main" id="{8E4D525A-9AE0-4209-BAC0-0236FA6635E0}"/>
              </a:ext>
            </a:extLst>
          </p:cNvPr>
          <p:cNvSpPr>
            <a:spLocks noGrp="1"/>
          </p:cNvSpPr>
          <p:nvPr>
            <p:ph type="body" sz="quarter" idx="19"/>
          </p:nvPr>
        </p:nvSpPr>
        <p:spPr>
          <a:xfrm>
            <a:off x="3447188" y="5489575"/>
            <a:ext cx="2160000" cy="676275"/>
          </a:xfrm>
        </p:spPr>
        <p:txBody>
          <a:bodyPr/>
          <a:lstStyle/>
          <a:p>
            <a:pPr lvl="0"/>
            <a:r>
              <a:rPr lang="en-US"/>
              <a:t>Click to edit Master text styles</a:t>
            </a:r>
          </a:p>
          <a:p>
            <a:pPr lvl="1"/>
            <a:r>
              <a:rPr lang="en-US"/>
              <a:t>Second level</a:t>
            </a:r>
          </a:p>
        </p:txBody>
      </p:sp>
      <p:sp>
        <p:nvSpPr>
          <p:cNvPr id="12" name="Text Placeholder 7">
            <a:extLst>
              <a:ext uri="{FF2B5EF4-FFF2-40B4-BE49-F238E27FC236}">
                <a16:creationId xmlns:a16="http://schemas.microsoft.com/office/drawing/2014/main" id="{2EDCF5D5-D397-47F7-8DEB-19F4B301B0E8}"/>
              </a:ext>
            </a:extLst>
          </p:cNvPr>
          <p:cNvSpPr>
            <a:spLocks noGrp="1"/>
          </p:cNvSpPr>
          <p:nvPr>
            <p:ph type="body" sz="quarter" idx="20"/>
          </p:nvPr>
        </p:nvSpPr>
        <p:spPr>
          <a:xfrm>
            <a:off x="6559413" y="5489575"/>
            <a:ext cx="2160000" cy="676275"/>
          </a:xfrm>
        </p:spPr>
        <p:txBody>
          <a:bodyPr/>
          <a:lstStyle/>
          <a:p>
            <a:pPr lvl="0"/>
            <a:r>
              <a:rPr lang="en-US"/>
              <a:t>Click to edit Master text styles</a:t>
            </a:r>
          </a:p>
          <a:p>
            <a:pPr lvl="1"/>
            <a:r>
              <a:rPr lang="en-US"/>
              <a:t>Second level</a:t>
            </a:r>
          </a:p>
        </p:txBody>
      </p:sp>
      <p:sp>
        <p:nvSpPr>
          <p:cNvPr id="13" name="Text Placeholder 7">
            <a:extLst>
              <a:ext uri="{FF2B5EF4-FFF2-40B4-BE49-F238E27FC236}">
                <a16:creationId xmlns:a16="http://schemas.microsoft.com/office/drawing/2014/main" id="{93F53F1D-D967-4977-A0C7-94E55039AB51}"/>
              </a:ext>
            </a:extLst>
          </p:cNvPr>
          <p:cNvSpPr>
            <a:spLocks noGrp="1"/>
          </p:cNvSpPr>
          <p:nvPr>
            <p:ph type="body" sz="quarter" idx="21"/>
          </p:nvPr>
        </p:nvSpPr>
        <p:spPr>
          <a:xfrm>
            <a:off x="9671637" y="5489575"/>
            <a:ext cx="2160000" cy="67627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7137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67" name="Text Placeholder 7">
            <a:extLst>
              <a:ext uri="{FF2B5EF4-FFF2-40B4-BE49-F238E27FC236}">
                <a16:creationId xmlns:a16="http://schemas.microsoft.com/office/drawing/2014/main" id="{8D845ADA-F31A-4D3C-A5AD-9AF93403722D}"/>
              </a:ext>
            </a:extLst>
          </p:cNvPr>
          <p:cNvSpPr>
            <a:spLocks noGrp="1"/>
          </p:cNvSpPr>
          <p:nvPr>
            <p:ph type="body" sz="quarter" idx="14" hasCustomPrompt="1"/>
          </p:nvPr>
        </p:nvSpPr>
        <p:spPr>
          <a:xfrm>
            <a:off x="347896" y="359044"/>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a:t>Slide title</a:t>
            </a:r>
          </a:p>
          <a:p>
            <a:pPr lvl="1"/>
            <a:r>
              <a:rPr lang="en-US"/>
              <a:t>Slide subtitle</a:t>
            </a:r>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p>
            <a:fld id="{F52F7EB1-5C13-42E3-A830-3DDEA4CA647C}" type="slidenum">
              <a:rPr lang="en-AU" smtClean="0"/>
              <a:pPr/>
              <a:t>‹#›</a:t>
            </a:fld>
            <a:endParaRPr lang="en-AU"/>
          </a:p>
        </p:txBody>
      </p:sp>
      <p:sp>
        <p:nvSpPr>
          <p:cNvPr id="3" name="Text Placeholder 2">
            <a:extLst>
              <a:ext uri="{FF2B5EF4-FFF2-40B4-BE49-F238E27FC236}">
                <a16:creationId xmlns:a16="http://schemas.microsoft.com/office/drawing/2014/main" id="{77999380-0ABA-4961-87EE-38394C7A69DE}"/>
              </a:ext>
            </a:extLst>
          </p:cNvPr>
          <p:cNvSpPr>
            <a:spLocks noGrp="1"/>
          </p:cNvSpPr>
          <p:nvPr>
            <p:ph type="body" sz="quarter" idx="16" hasCustomPrompt="1"/>
          </p:nvPr>
        </p:nvSpPr>
        <p:spPr>
          <a:xfrm>
            <a:off x="334963" y="1700213"/>
            <a:ext cx="3384550" cy="2763837"/>
          </a:xfrm>
          <a:solidFill>
            <a:schemeClr val="accent2"/>
          </a:solidFill>
        </p:spPr>
        <p:txBody>
          <a:bodyPr lIns="360000" tIns="360000" rIns="360000" bIns="360000"/>
          <a:lstStyle>
            <a:lvl1pPr>
              <a:defRPr sz="2400">
                <a:solidFill>
                  <a:schemeClr val="bg1"/>
                </a:solidFill>
              </a:defRPr>
            </a:lvl1pPr>
            <a:lvl2pPr>
              <a:spcAft>
                <a:spcPts val="1000"/>
              </a:spcAft>
              <a:defRPr sz="1800">
                <a:solidFill>
                  <a:schemeClr val="bg1"/>
                </a:solidFill>
                <a:latin typeface="+mj-lt"/>
              </a:defRPr>
            </a:lvl2pPr>
            <a:lvl3pPr marL="0" indent="0">
              <a:buNone/>
              <a:defRPr>
                <a:solidFill>
                  <a:schemeClr val="bg1"/>
                </a:solidFill>
              </a:defRPr>
            </a:lvl3pPr>
            <a:lvl4pPr>
              <a:defRPr>
                <a:solidFill>
                  <a:schemeClr val="bg1"/>
                </a:solidFill>
              </a:defRPr>
            </a:lvl4pPr>
            <a:lvl5pPr>
              <a:defRPr>
                <a:solidFill>
                  <a:schemeClr val="bg1"/>
                </a:solidFill>
              </a:defRPr>
            </a:lvl5pPr>
          </a:lstStyle>
          <a:p>
            <a:pPr lvl="0"/>
            <a:r>
              <a:rPr lang="en-US"/>
              <a:t>Click to edit text</a:t>
            </a:r>
          </a:p>
          <a:p>
            <a:pPr lvl="1"/>
            <a:r>
              <a:rPr lang="en-US"/>
              <a:t>Second level</a:t>
            </a:r>
          </a:p>
        </p:txBody>
      </p:sp>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3719513" y="1700213"/>
            <a:ext cx="8121650" cy="2763837"/>
          </a:xfrm>
          <a:solidFill>
            <a:srgbClr val="E6E6E6"/>
          </a:solidFill>
        </p:spPr>
        <p:txBody>
          <a:bodyPr/>
          <a:lstStyle>
            <a:lvl1pPr algn="ctr">
              <a:defRPr/>
            </a:lvl1pPr>
          </a:lstStyle>
          <a:p>
            <a:r>
              <a:rPr lang="en-US"/>
              <a:t>Click icon to add picture</a:t>
            </a:r>
            <a:endParaRPr lang="en-AU"/>
          </a:p>
        </p:txBody>
      </p:sp>
      <p:sp>
        <p:nvSpPr>
          <p:cNvPr id="8" name="Text Placeholder 7">
            <a:extLst>
              <a:ext uri="{FF2B5EF4-FFF2-40B4-BE49-F238E27FC236}">
                <a16:creationId xmlns:a16="http://schemas.microsoft.com/office/drawing/2014/main" id="{BC89D964-EB6C-4780-A4C5-5284C1530DC1}"/>
              </a:ext>
            </a:extLst>
          </p:cNvPr>
          <p:cNvSpPr>
            <a:spLocks noGrp="1"/>
          </p:cNvSpPr>
          <p:nvPr>
            <p:ph type="body" sz="quarter" idx="18"/>
          </p:nvPr>
        </p:nvSpPr>
        <p:spPr>
          <a:xfrm>
            <a:off x="334963" y="5489575"/>
            <a:ext cx="2160000" cy="676275"/>
          </a:xfrm>
        </p:spPr>
        <p:txBody>
          <a:bodyPr/>
          <a:lstStyle/>
          <a:p>
            <a:pPr lvl="0"/>
            <a:r>
              <a:rPr lang="en-US"/>
              <a:t>Click to edit Master text styles</a:t>
            </a:r>
          </a:p>
          <a:p>
            <a:pPr lvl="1"/>
            <a:r>
              <a:rPr lang="en-US"/>
              <a:t>Second level</a:t>
            </a:r>
          </a:p>
        </p:txBody>
      </p:sp>
      <p:sp>
        <p:nvSpPr>
          <p:cNvPr id="11" name="Text Placeholder 7">
            <a:extLst>
              <a:ext uri="{FF2B5EF4-FFF2-40B4-BE49-F238E27FC236}">
                <a16:creationId xmlns:a16="http://schemas.microsoft.com/office/drawing/2014/main" id="{8E4D525A-9AE0-4209-BAC0-0236FA6635E0}"/>
              </a:ext>
            </a:extLst>
          </p:cNvPr>
          <p:cNvSpPr>
            <a:spLocks noGrp="1"/>
          </p:cNvSpPr>
          <p:nvPr>
            <p:ph type="body" sz="quarter" idx="19"/>
          </p:nvPr>
        </p:nvSpPr>
        <p:spPr>
          <a:xfrm>
            <a:off x="3447188" y="5489575"/>
            <a:ext cx="2160000" cy="676275"/>
          </a:xfrm>
        </p:spPr>
        <p:txBody>
          <a:bodyPr/>
          <a:lstStyle/>
          <a:p>
            <a:pPr lvl="0"/>
            <a:r>
              <a:rPr lang="en-US"/>
              <a:t>Click to edit Master text styles</a:t>
            </a:r>
          </a:p>
          <a:p>
            <a:pPr lvl="1"/>
            <a:r>
              <a:rPr lang="en-US"/>
              <a:t>Second level</a:t>
            </a:r>
          </a:p>
        </p:txBody>
      </p:sp>
      <p:sp>
        <p:nvSpPr>
          <p:cNvPr id="12" name="Text Placeholder 7">
            <a:extLst>
              <a:ext uri="{FF2B5EF4-FFF2-40B4-BE49-F238E27FC236}">
                <a16:creationId xmlns:a16="http://schemas.microsoft.com/office/drawing/2014/main" id="{2EDCF5D5-D397-47F7-8DEB-19F4B301B0E8}"/>
              </a:ext>
            </a:extLst>
          </p:cNvPr>
          <p:cNvSpPr>
            <a:spLocks noGrp="1"/>
          </p:cNvSpPr>
          <p:nvPr>
            <p:ph type="body" sz="quarter" idx="20"/>
          </p:nvPr>
        </p:nvSpPr>
        <p:spPr>
          <a:xfrm>
            <a:off x="6559413" y="5489575"/>
            <a:ext cx="2160000" cy="676275"/>
          </a:xfrm>
        </p:spPr>
        <p:txBody>
          <a:bodyPr/>
          <a:lstStyle/>
          <a:p>
            <a:pPr lvl="0"/>
            <a:r>
              <a:rPr lang="en-US"/>
              <a:t>Click to edit Master text styles</a:t>
            </a:r>
          </a:p>
          <a:p>
            <a:pPr lvl="1"/>
            <a:r>
              <a:rPr lang="en-US"/>
              <a:t>Second level</a:t>
            </a:r>
          </a:p>
        </p:txBody>
      </p:sp>
      <p:sp>
        <p:nvSpPr>
          <p:cNvPr id="13" name="Text Placeholder 7">
            <a:extLst>
              <a:ext uri="{FF2B5EF4-FFF2-40B4-BE49-F238E27FC236}">
                <a16:creationId xmlns:a16="http://schemas.microsoft.com/office/drawing/2014/main" id="{93F53F1D-D967-4977-A0C7-94E55039AB51}"/>
              </a:ext>
            </a:extLst>
          </p:cNvPr>
          <p:cNvSpPr>
            <a:spLocks noGrp="1"/>
          </p:cNvSpPr>
          <p:nvPr>
            <p:ph type="body" sz="quarter" idx="21"/>
          </p:nvPr>
        </p:nvSpPr>
        <p:spPr>
          <a:xfrm>
            <a:off x="9671637" y="5489575"/>
            <a:ext cx="2160000" cy="67627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3369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 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0" y="0"/>
            <a:ext cx="12192000" cy="6858000"/>
          </a:xfrm>
          <a:solidFill>
            <a:srgbClr val="E6E6E6"/>
          </a:solidFill>
        </p:spPr>
        <p:txBody>
          <a:bodyPr/>
          <a:lstStyle>
            <a:lvl1pPr algn="ctr">
              <a:defRPr/>
            </a:lvl1pPr>
          </a:lstStyle>
          <a:p>
            <a:r>
              <a:rPr lang="en-US"/>
              <a:t>Click icon to add picture</a:t>
            </a:r>
            <a:endParaRPr lang="en-AU"/>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lvl1pPr>
              <a:defRPr>
                <a:solidFill>
                  <a:schemeClr val="bg1"/>
                </a:solidFill>
              </a:defRPr>
            </a:lvl1pPr>
          </a:lstStyle>
          <a:p>
            <a:r>
              <a:rPr lang="en-US"/>
              <a:t>Telstra Purple | Presentation Template</a:t>
            </a:r>
            <a:endParaRPr lang="en-AU"/>
          </a:p>
        </p:txBody>
      </p:sp>
      <p:sp>
        <p:nvSpPr>
          <p:cNvPr id="67" name="Text Placeholder 7">
            <a:extLst>
              <a:ext uri="{FF2B5EF4-FFF2-40B4-BE49-F238E27FC236}">
                <a16:creationId xmlns:a16="http://schemas.microsoft.com/office/drawing/2014/main" id="{8D845ADA-F31A-4D3C-A5AD-9AF93403722D}"/>
              </a:ext>
            </a:extLst>
          </p:cNvPr>
          <p:cNvSpPr>
            <a:spLocks noGrp="1"/>
          </p:cNvSpPr>
          <p:nvPr>
            <p:ph type="body" sz="quarter" idx="14" hasCustomPrompt="1"/>
          </p:nvPr>
        </p:nvSpPr>
        <p:spPr>
          <a:xfrm>
            <a:off x="347896" y="1700213"/>
            <a:ext cx="4055829" cy="3106737"/>
          </a:xfrm>
          <a:solidFill>
            <a:schemeClr val="accent1"/>
          </a:solidFill>
        </p:spPr>
        <p:txBody>
          <a:bodyPr wrap="square" lIns="360000" tIns="360000" rIns="360000" bIns="360000" anchor="ctr">
            <a:normAutofit/>
          </a:bodyPr>
          <a:lstStyle>
            <a:lvl1pPr>
              <a:lnSpc>
                <a:spcPct val="90000"/>
              </a:lnSpc>
              <a:spcBef>
                <a:spcPts val="0"/>
              </a:spcBef>
              <a:spcAft>
                <a:spcPts val="0"/>
              </a:spcAft>
              <a:defRPr sz="4000" b="1">
                <a:solidFill>
                  <a:schemeClr val="bg1"/>
                </a:solidFill>
                <a:latin typeface="+mj-lt"/>
              </a:defRPr>
            </a:lvl1pPr>
            <a:lvl2pPr>
              <a:spcBef>
                <a:spcPts val="0"/>
              </a:spcBef>
              <a:spcAft>
                <a:spcPts val="0"/>
              </a:spcAft>
              <a:defRPr sz="2000">
                <a:solidFill>
                  <a:schemeClr val="bg1"/>
                </a:solidFill>
                <a:latin typeface="+mj-lt"/>
              </a:defRPr>
            </a:lvl2pPr>
            <a:lvl3pPr marL="0" indent="0">
              <a:buNone/>
              <a:defRPr/>
            </a:lvl3pPr>
          </a:lstStyle>
          <a:p>
            <a:pPr lvl="0"/>
            <a:r>
              <a:rPr lang="en-US"/>
              <a:t>Call out text</a:t>
            </a:r>
          </a:p>
          <a:p>
            <a:pPr lvl="1"/>
            <a:r>
              <a:rPr lang="en-US"/>
              <a:t>Slide subtitle</a:t>
            </a:r>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lvl1pPr>
              <a:defRPr>
                <a:solidFill>
                  <a:schemeClr val="bg1"/>
                </a:solidFill>
              </a:defRPr>
            </a:lvl1pPr>
          </a:lstStyle>
          <a:p>
            <a:fld id="{F52F7EB1-5C13-42E3-A830-3DDEA4CA647C}" type="slidenum">
              <a:rPr lang="en-AU" smtClean="0"/>
              <a:pPr/>
              <a:t>‹#›</a:t>
            </a:fld>
            <a:endParaRPr lang="en-AU"/>
          </a:p>
        </p:txBody>
      </p:sp>
    </p:spTree>
    <p:extLst>
      <p:ext uri="{BB962C8B-B14F-4D97-AF65-F5344CB8AC3E}">
        <p14:creationId xmlns:p14="http://schemas.microsoft.com/office/powerpoint/2010/main" val="383403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ll out blu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0" y="0"/>
            <a:ext cx="12192000" cy="6858000"/>
          </a:xfrm>
          <a:solidFill>
            <a:srgbClr val="E6E6E6"/>
          </a:solidFill>
        </p:spPr>
        <p:txBody>
          <a:bodyPr/>
          <a:lstStyle>
            <a:lvl1pPr algn="ctr">
              <a:defRPr/>
            </a:lvl1pPr>
          </a:lstStyle>
          <a:p>
            <a:r>
              <a:rPr lang="en-US"/>
              <a:t>Click icon to add picture</a:t>
            </a:r>
            <a:endParaRPr lang="en-AU"/>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lvl1pPr>
              <a:defRPr>
                <a:solidFill>
                  <a:schemeClr val="bg1"/>
                </a:solidFill>
              </a:defRPr>
            </a:lvl1pPr>
          </a:lstStyle>
          <a:p>
            <a:r>
              <a:rPr lang="en-US"/>
              <a:t>Telstra Purple | Presentation Template</a:t>
            </a:r>
            <a:endParaRPr lang="en-AU"/>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lvl1pPr>
              <a:defRPr>
                <a:solidFill>
                  <a:schemeClr val="bg1"/>
                </a:solidFill>
              </a:defRPr>
            </a:lvl1pPr>
          </a:lstStyle>
          <a:p>
            <a:fld id="{F52F7EB1-5C13-42E3-A830-3DDEA4CA647C}" type="slidenum">
              <a:rPr lang="en-AU" smtClean="0"/>
              <a:pPr/>
              <a:t>‹#›</a:t>
            </a:fld>
            <a:endParaRPr lang="en-AU"/>
          </a:p>
        </p:txBody>
      </p:sp>
      <p:sp>
        <p:nvSpPr>
          <p:cNvPr id="7" name="Text Placeholder 7">
            <a:extLst>
              <a:ext uri="{FF2B5EF4-FFF2-40B4-BE49-F238E27FC236}">
                <a16:creationId xmlns:a16="http://schemas.microsoft.com/office/drawing/2014/main" id="{F19DF0BA-11E5-4EFD-B10C-543C896556A6}"/>
              </a:ext>
            </a:extLst>
          </p:cNvPr>
          <p:cNvSpPr>
            <a:spLocks noGrp="1"/>
          </p:cNvSpPr>
          <p:nvPr>
            <p:ph type="body" sz="quarter" idx="14" hasCustomPrompt="1"/>
          </p:nvPr>
        </p:nvSpPr>
        <p:spPr>
          <a:xfrm>
            <a:off x="347896" y="1700213"/>
            <a:ext cx="4055829" cy="3106737"/>
          </a:xfrm>
          <a:solidFill>
            <a:schemeClr val="accent2"/>
          </a:solidFill>
        </p:spPr>
        <p:txBody>
          <a:bodyPr wrap="square" lIns="360000" tIns="360000" rIns="360000" bIns="360000" anchor="ctr">
            <a:normAutofit/>
          </a:bodyPr>
          <a:lstStyle>
            <a:lvl1pPr>
              <a:lnSpc>
                <a:spcPct val="90000"/>
              </a:lnSpc>
              <a:spcBef>
                <a:spcPts val="0"/>
              </a:spcBef>
              <a:spcAft>
                <a:spcPts val="0"/>
              </a:spcAft>
              <a:defRPr sz="4000" b="1">
                <a:solidFill>
                  <a:schemeClr val="bg1"/>
                </a:solidFill>
                <a:latin typeface="+mj-lt"/>
              </a:defRPr>
            </a:lvl1pPr>
            <a:lvl2pPr>
              <a:spcBef>
                <a:spcPts val="0"/>
              </a:spcBef>
              <a:spcAft>
                <a:spcPts val="0"/>
              </a:spcAft>
              <a:defRPr sz="2000">
                <a:solidFill>
                  <a:schemeClr val="bg1"/>
                </a:solidFill>
                <a:latin typeface="+mj-lt"/>
              </a:defRPr>
            </a:lvl2pPr>
            <a:lvl3pPr marL="0" indent="0">
              <a:buNone/>
              <a:defRPr/>
            </a:lvl3pPr>
          </a:lstStyle>
          <a:p>
            <a:pPr lvl="0"/>
            <a:r>
              <a:rPr lang="en-US"/>
              <a:t>Call out text</a:t>
            </a:r>
          </a:p>
          <a:p>
            <a:pPr lvl="1"/>
            <a:r>
              <a:rPr lang="en-US"/>
              <a:t>Slide subtitle</a:t>
            </a:r>
          </a:p>
        </p:txBody>
      </p:sp>
    </p:spTree>
    <p:extLst>
      <p:ext uri="{BB962C8B-B14F-4D97-AF65-F5344CB8AC3E}">
        <p14:creationId xmlns:p14="http://schemas.microsoft.com/office/powerpoint/2010/main" val="84450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ll out whi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0" y="0"/>
            <a:ext cx="12192000" cy="6858000"/>
          </a:xfrm>
          <a:solidFill>
            <a:srgbClr val="E6E6E6"/>
          </a:solidFill>
        </p:spPr>
        <p:txBody>
          <a:bodyPr/>
          <a:lstStyle>
            <a:lvl1pPr algn="ctr">
              <a:defRPr/>
            </a:lvl1pPr>
          </a:lstStyle>
          <a:p>
            <a:r>
              <a:rPr lang="en-US"/>
              <a:t>Click icon to add picture</a:t>
            </a:r>
            <a:endParaRPr lang="en-AU"/>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lvl1pPr>
              <a:defRPr>
                <a:solidFill>
                  <a:schemeClr val="bg1"/>
                </a:solidFill>
              </a:defRPr>
            </a:lvl1pPr>
          </a:lstStyle>
          <a:p>
            <a:r>
              <a:rPr lang="en-US"/>
              <a:t>Telstra Purple | Presentation Template</a:t>
            </a:r>
            <a:endParaRPr lang="en-AU"/>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lvl1pPr>
              <a:defRPr>
                <a:solidFill>
                  <a:schemeClr val="bg1"/>
                </a:solidFill>
              </a:defRPr>
            </a:lvl1pPr>
          </a:lstStyle>
          <a:p>
            <a:fld id="{F52F7EB1-5C13-42E3-A830-3DDEA4CA647C}" type="slidenum">
              <a:rPr lang="en-AU" smtClean="0"/>
              <a:pPr/>
              <a:t>‹#›</a:t>
            </a:fld>
            <a:endParaRPr lang="en-AU"/>
          </a:p>
        </p:txBody>
      </p:sp>
      <p:sp>
        <p:nvSpPr>
          <p:cNvPr id="14" name="Text Placeholder 7">
            <a:extLst>
              <a:ext uri="{FF2B5EF4-FFF2-40B4-BE49-F238E27FC236}">
                <a16:creationId xmlns:a16="http://schemas.microsoft.com/office/drawing/2014/main" id="{3422EDC4-AD2D-4101-93D8-867849A6E2A7}"/>
              </a:ext>
            </a:extLst>
          </p:cNvPr>
          <p:cNvSpPr>
            <a:spLocks noGrp="1"/>
          </p:cNvSpPr>
          <p:nvPr>
            <p:ph type="body" sz="quarter" idx="14" hasCustomPrompt="1"/>
          </p:nvPr>
        </p:nvSpPr>
        <p:spPr>
          <a:xfrm>
            <a:off x="347896" y="1700213"/>
            <a:ext cx="4055829" cy="3106737"/>
          </a:xfrm>
          <a:solidFill>
            <a:schemeClr val="bg1"/>
          </a:solidFill>
        </p:spPr>
        <p:txBody>
          <a:bodyPr wrap="square" lIns="360000" tIns="360000" rIns="360000" bIns="360000" anchor="ctr">
            <a:normAutofit/>
          </a:bodyPr>
          <a:lstStyle>
            <a:lvl1pPr>
              <a:lnSpc>
                <a:spcPct val="90000"/>
              </a:lnSpc>
              <a:spcBef>
                <a:spcPts val="0"/>
              </a:spcBef>
              <a:spcAft>
                <a:spcPts val="0"/>
              </a:spcAft>
              <a:defRPr sz="4000" b="1">
                <a:solidFill>
                  <a:schemeClr val="tx1"/>
                </a:solidFill>
                <a:latin typeface="+mj-lt"/>
              </a:defRPr>
            </a:lvl1pPr>
            <a:lvl2pPr>
              <a:spcBef>
                <a:spcPts val="0"/>
              </a:spcBef>
              <a:spcAft>
                <a:spcPts val="0"/>
              </a:spcAft>
              <a:defRPr sz="2000">
                <a:solidFill>
                  <a:schemeClr val="tx1"/>
                </a:solidFill>
                <a:latin typeface="+mj-lt"/>
              </a:defRPr>
            </a:lvl2pPr>
            <a:lvl3pPr marL="0" indent="0">
              <a:buNone/>
              <a:defRPr/>
            </a:lvl3pPr>
          </a:lstStyle>
          <a:p>
            <a:pPr lvl="0"/>
            <a:r>
              <a:rPr lang="en-US"/>
              <a:t>Call out text</a:t>
            </a:r>
          </a:p>
          <a:p>
            <a:pPr lvl="1"/>
            <a:r>
              <a:rPr lang="en-US"/>
              <a:t>Slide subtitle</a:t>
            </a:r>
          </a:p>
        </p:txBody>
      </p:sp>
    </p:spTree>
    <p:extLst>
      <p:ext uri="{BB962C8B-B14F-4D97-AF65-F5344CB8AC3E}">
        <p14:creationId xmlns:p14="http://schemas.microsoft.com/office/powerpoint/2010/main" val="305204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month_Image timelin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A33AB8-5351-4B39-925C-422BF7324417}"/>
              </a:ext>
            </a:extLst>
          </p:cNvPr>
          <p:cNvSpPr>
            <a:spLocks noGrp="1"/>
          </p:cNvSpPr>
          <p:nvPr>
            <p:ph type="sldNum" sz="quarter" idx="16"/>
          </p:nvPr>
        </p:nvSpPr>
        <p:spPr/>
        <p:txBody>
          <a:bodyPr/>
          <a:lstStyle/>
          <a:p>
            <a:fld id="{F52F7EB1-5C13-42E3-A830-3DDEA4CA647C}" type="slidenum">
              <a:rPr lang="en-AU" smtClean="0"/>
              <a:pPr/>
              <a:t>‹#›</a:t>
            </a:fld>
            <a:endParaRPr lang="en-AU"/>
          </a:p>
        </p:txBody>
      </p:sp>
      <p:sp>
        <p:nvSpPr>
          <p:cNvPr id="6" name="Picture Placeholder 5">
            <a:extLst>
              <a:ext uri="{FF2B5EF4-FFF2-40B4-BE49-F238E27FC236}">
                <a16:creationId xmlns:a16="http://schemas.microsoft.com/office/drawing/2014/main" id="{8052B73B-F491-44B1-8CBE-97644818F5FA}"/>
              </a:ext>
            </a:extLst>
          </p:cNvPr>
          <p:cNvSpPr>
            <a:spLocks noGrp="1"/>
          </p:cNvSpPr>
          <p:nvPr>
            <p:ph type="pic" sz="quarter" idx="17" hasCustomPrompt="1"/>
          </p:nvPr>
        </p:nvSpPr>
        <p:spPr>
          <a:xfrm>
            <a:off x="0" y="1"/>
            <a:ext cx="12192000" cy="3406139"/>
          </a:xfrm>
          <a:solidFill>
            <a:srgbClr val="E6E6E6"/>
          </a:solidFill>
        </p:spPr>
        <p:txBody>
          <a:bodyPr anchor="ctr"/>
          <a:lstStyle>
            <a:lvl1pPr algn="ctr">
              <a:defRPr/>
            </a:lvl1pPr>
          </a:lstStyle>
          <a:p>
            <a:r>
              <a:rPr lang="en-US"/>
              <a:t>Click icon to add a picture and </a:t>
            </a:r>
            <a:br>
              <a:rPr lang="en-US"/>
            </a:br>
            <a:r>
              <a:rPr lang="en-US"/>
              <a:t>then ‘send to back’ to add title</a:t>
            </a:r>
          </a:p>
          <a:p>
            <a:endParaRPr lang="en-US"/>
          </a:p>
          <a:p>
            <a:endParaRPr lang="en-US"/>
          </a:p>
          <a:p>
            <a:endParaRPr lang="en-US"/>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9" y="2096594"/>
            <a:ext cx="5756981" cy="981807"/>
          </a:xfrm>
        </p:spPr>
        <p:txBody>
          <a:bodyPr wrap="square" anchor="b">
            <a:noAutofit/>
          </a:bodyPr>
          <a:lstStyle>
            <a:lvl1pPr>
              <a:lnSpc>
                <a:spcPct val="90000"/>
              </a:lnSpc>
              <a:spcBef>
                <a:spcPts val="0"/>
              </a:spcBef>
              <a:spcAft>
                <a:spcPts val="0"/>
              </a:spcAft>
              <a:defRPr sz="4000" b="1">
                <a:solidFill>
                  <a:schemeClr val="bg1"/>
                </a:solidFill>
                <a:latin typeface="+mj-lt"/>
              </a:defRPr>
            </a:lvl1pPr>
            <a:lvl2pPr>
              <a:spcBef>
                <a:spcPts val="0"/>
              </a:spcBef>
              <a:spcAft>
                <a:spcPts val="0"/>
              </a:spcAft>
              <a:defRPr sz="2000">
                <a:solidFill>
                  <a:schemeClr val="bg1"/>
                </a:solidFill>
                <a:latin typeface="+mj-lt"/>
              </a:defRPr>
            </a:lvl2pPr>
            <a:lvl3pPr marL="0" indent="0">
              <a:buNone/>
              <a:defRPr/>
            </a:lvl3pPr>
          </a:lstStyle>
          <a:p>
            <a:pPr lvl="0"/>
            <a:r>
              <a:rPr lang="en-US"/>
              <a:t>Timeline with image </a:t>
            </a:r>
          </a:p>
          <a:p>
            <a:pPr lvl="1"/>
            <a:r>
              <a:rPr lang="en-US"/>
              <a:t>Slide subtitle</a:t>
            </a:r>
          </a:p>
        </p:txBody>
      </p:sp>
      <p:sp>
        <p:nvSpPr>
          <p:cNvPr id="13" name="Text Placeholder 12">
            <a:extLst>
              <a:ext uri="{FF2B5EF4-FFF2-40B4-BE49-F238E27FC236}">
                <a16:creationId xmlns:a16="http://schemas.microsoft.com/office/drawing/2014/main" id="{B89AE531-5ED9-4BB6-BF0D-D5A1DC3D7532}"/>
              </a:ext>
            </a:extLst>
          </p:cNvPr>
          <p:cNvSpPr>
            <a:spLocks noGrp="1"/>
          </p:cNvSpPr>
          <p:nvPr>
            <p:ph type="body" sz="quarter" idx="20"/>
          </p:nvPr>
        </p:nvSpPr>
        <p:spPr>
          <a:xfrm>
            <a:off x="0" y="3406140"/>
            <a:ext cx="12192000" cy="45719"/>
          </a:xfrm>
          <a:solidFill>
            <a:schemeClr val="accent2"/>
          </a:solidFill>
        </p:spPr>
        <p:txBody>
          <a:bodyPr/>
          <a:lstStyle>
            <a:lvl1pPr>
              <a:defRPr sz="200">
                <a:noFill/>
              </a:defRPr>
            </a:lvl1pPr>
          </a:lstStyle>
          <a:p>
            <a:pPr lvl="0"/>
            <a:r>
              <a:rPr lang="en-US"/>
              <a:t>Click to edit Master text styles</a:t>
            </a:r>
          </a:p>
        </p:txBody>
      </p:sp>
      <p:sp>
        <p:nvSpPr>
          <p:cNvPr id="39" name="Text Placeholder 12">
            <a:extLst>
              <a:ext uri="{FF2B5EF4-FFF2-40B4-BE49-F238E27FC236}">
                <a16:creationId xmlns:a16="http://schemas.microsoft.com/office/drawing/2014/main" id="{9720F50D-1037-49C2-B555-C955563F7BFA}"/>
              </a:ext>
            </a:extLst>
          </p:cNvPr>
          <p:cNvSpPr>
            <a:spLocks noGrp="1"/>
          </p:cNvSpPr>
          <p:nvPr>
            <p:ph type="body" sz="quarter" idx="22" hasCustomPrompt="1"/>
          </p:nvPr>
        </p:nvSpPr>
        <p:spPr>
          <a:xfrm>
            <a:off x="2309043" y="3655046"/>
            <a:ext cx="1482101" cy="342900"/>
          </a:xfrm>
          <a:noFill/>
        </p:spPr>
        <p:txBody>
          <a:bodyPr bIns="36000" anchor="b"/>
          <a:lstStyle>
            <a:lvl1pPr algn="l">
              <a:defRPr sz="1600">
                <a:solidFill>
                  <a:schemeClr val="accent2"/>
                </a:solidFill>
              </a:defRPr>
            </a:lvl1pPr>
          </a:lstStyle>
          <a:p>
            <a:pPr lvl="0"/>
            <a:r>
              <a:rPr lang="en-US"/>
              <a:t>Month</a:t>
            </a:r>
          </a:p>
        </p:txBody>
      </p:sp>
      <p:sp>
        <p:nvSpPr>
          <p:cNvPr id="40" name="Text Placeholder 12">
            <a:extLst>
              <a:ext uri="{FF2B5EF4-FFF2-40B4-BE49-F238E27FC236}">
                <a16:creationId xmlns:a16="http://schemas.microsoft.com/office/drawing/2014/main" id="{EF2DA02F-12B7-47E0-A0FD-659EFF6CCE8A}"/>
              </a:ext>
            </a:extLst>
          </p:cNvPr>
          <p:cNvSpPr>
            <a:spLocks noGrp="1"/>
          </p:cNvSpPr>
          <p:nvPr>
            <p:ph type="body" sz="quarter" idx="23" hasCustomPrompt="1"/>
          </p:nvPr>
        </p:nvSpPr>
        <p:spPr>
          <a:xfrm>
            <a:off x="4278496" y="3655046"/>
            <a:ext cx="1482101" cy="342900"/>
          </a:xfrm>
          <a:noFill/>
        </p:spPr>
        <p:txBody>
          <a:bodyPr bIns="36000" anchor="b"/>
          <a:lstStyle>
            <a:lvl1pPr algn="l">
              <a:defRPr sz="1600">
                <a:solidFill>
                  <a:schemeClr val="accent2"/>
                </a:solidFill>
              </a:defRPr>
            </a:lvl1pPr>
          </a:lstStyle>
          <a:p>
            <a:pPr lvl="0"/>
            <a:r>
              <a:rPr lang="en-US"/>
              <a:t>Month</a:t>
            </a:r>
          </a:p>
        </p:txBody>
      </p:sp>
      <p:sp>
        <p:nvSpPr>
          <p:cNvPr id="41" name="Text Placeholder 12">
            <a:extLst>
              <a:ext uri="{FF2B5EF4-FFF2-40B4-BE49-F238E27FC236}">
                <a16:creationId xmlns:a16="http://schemas.microsoft.com/office/drawing/2014/main" id="{508CBE43-49DA-4A4A-8013-F07F2B50303B}"/>
              </a:ext>
            </a:extLst>
          </p:cNvPr>
          <p:cNvSpPr>
            <a:spLocks noGrp="1"/>
          </p:cNvSpPr>
          <p:nvPr>
            <p:ph type="body" sz="quarter" idx="24" hasCustomPrompt="1"/>
          </p:nvPr>
        </p:nvSpPr>
        <p:spPr>
          <a:xfrm>
            <a:off x="6247949" y="3664377"/>
            <a:ext cx="1482101" cy="342900"/>
          </a:xfrm>
          <a:noFill/>
        </p:spPr>
        <p:txBody>
          <a:bodyPr bIns="36000" anchor="ctr"/>
          <a:lstStyle>
            <a:lvl1pPr algn="l">
              <a:defRPr sz="1600">
                <a:solidFill>
                  <a:schemeClr val="accent2"/>
                </a:solidFill>
              </a:defRPr>
            </a:lvl1pPr>
          </a:lstStyle>
          <a:p>
            <a:pPr lvl="0"/>
            <a:r>
              <a:rPr lang="en-US"/>
              <a:t>Month</a:t>
            </a:r>
          </a:p>
        </p:txBody>
      </p:sp>
      <p:sp>
        <p:nvSpPr>
          <p:cNvPr id="42" name="Text Placeholder 12">
            <a:extLst>
              <a:ext uri="{FF2B5EF4-FFF2-40B4-BE49-F238E27FC236}">
                <a16:creationId xmlns:a16="http://schemas.microsoft.com/office/drawing/2014/main" id="{2B35885D-24C5-4813-8ABC-C45DE45B48FD}"/>
              </a:ext>
            </a:extLst>
          </p:cNvPr>
          <p:cNvSpPr>
            <a:spLocks noGrp="1"/>
          </p:cNvSpPr>
          <p:nvPr>
            <p:ph type="body" sz="quarter" idx="25" hasCustomPrompt="1"/>
          </p:nvPr>
        </p:nvSpPr>
        <p:spPr>
          <a:xfrm>
            <a:off x="8217402" y="3664377"/>
            <a:ext cx="1482101" cy="342900"/>
          </a:xfrm>
          <a:noFill/>
        </p:spPr>
        <p:txBody>
          <a:bodyPr bIns="36000" anchor="ctr"/>
          <a:lstStyle>
            <a:lvl1pPr algn="l">
              <a:defRPr sz="1600">
                <a:solidFill>
                  <a:schemeClr val="accent2"/>
                </a:solidFill>
              </a:defRPr>
            </a:lvl1pPr>
          </a:lstStyle>
          <a:p>
            <a:pPr lvl="0"/>
            <a:r>
              <a:rPr lang="en-US"/>
              <a:t>Month</a:t>
            </a:r>
          </a:p>
        </p:txBody>
      </p:sp>
      <p:sp>
        <p:nvSpPr>
          <p:cNvPr id="43" name="Text Placeholder 12">
            <a:extLst>
              <a:ext uri="{FF2B5EF4-FFF2-40B4-BE49-F238E27FC236}">
                <a16:creationId xmlns:a16="http://schemas.microsoft.com/office/drawing/2014/main" id="{2C08A239-EB96-4837-9A31-151C5FA9852A}"/>
              </a:ext>
            </a:extLst>
          </p:cNvPr>
          <p:cNvSpPr>
            <a:spLocks noGrp="1"/>
          </p:cNvSpPr>
          <p:nvPr>
            <p:ph type="body" sz="quarter" idx="26" hasCustomPrompt="1"/>
          </p:nvPr>
        </p:nvSpPr>
        <p:spPr>
          <a:xfrm>
            <a:off x="10186854" y="3655046"/>
            <a:ext cx="1482101" cy="342900"/>
          </a:xfrm>
          <a:noFill/>
        </p:spPr>
        <p:txBody>
          <a:bodyPr bIns="36000" anchor="b"/>
          <a:lstStyle>
            <a:lvl1pPr algn="l">
              <a:defRPr sz="1600">
                <a:solidFill>
                  <a:schemeClr val="accent2"/>
                </a:solidFill>
              </a:defRPr>
            </a:lvl1pPr>
          </a:lstStyle>
          <a:p>
            <a:pPr lvl="0"/>
            <a:r>
              <a:rPr lang="en-US"/>
              <a:t>Month</a:t>
            </a:r>
          </a:p>
        </p:txBody>
      </p:sp>
      <p:sp>
        <p:nvSpPr>
          <p:cNvPr id="52" name="Text Placeholder 50">
            <a:extLst>
              <a:ext uri="{FF2B5EF4-FFF2-40B4-BE49-F238E27FC236}">
                <a16:creationId xmlns:a16="http://schemas.microsoft.com/office/drawing/2014/main" id="{261A2F63-F7D1-4545-A51B-69D05CB2FDF2}"/>
              </a:ext>
            </a:extLst>
          </p:cNvPr>
          <p:cNvSpPr>
            <a:spLocks noGrp="1"/>
          </p:cNvSpPr>
          <p:nvPr>
            <p:ph type="body" sz="quarter" idx="39"/>
          </p:nvPr>
        </p:nvSpPr>
        <p:spPr>
          <a:xfrm>
            <a:off x="2309043"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3" name="Text Placeholder 50">
            <a:extLst>
              <a:ext uri="{FF2B5EF4-FFF2-40B4-BE49-F238E27FC236}">
                <a16:creationId xmlns:a16="http://schemas.microsoft.com/office/drawing/2014/main" id="{C1D0D4FA-2D6D-47A5-A147-3F69062914E2}"/>
              </a:ext>
            </a:extLst>
          </p:cNvPr>
          <p:cNvSpPr>
            <a:spLocks noGrp="1"/>
          </p:cNvSpPr>
          <p:nvPr>
            <p:ph type="body" sz="quarter" idx="40"/>
          </p:nvPr>
        </p:nvSpPr>
        <p:spPr>
          <a:xfrm>
            <a:off x="4278496"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4" name="Text Placeholder 50">
            <a:extLst>
              <a:ext uri="{FF2B5EF4-FFF2-40B4-BE49-F238E27FC236}">
                <a16:creationId xmlns:a16="http://schemas.microsoft.com/office/drawing/2014/main" id="{73890703-3302-40D1-8842-0EA0D90F3382}"/>
              </a:ext>
            </a:extLst>
          </p:cNvPr>
          <p:cNvSpPr>
            <a:spLocks noGrp="1"/>
          </p:cNvSpPr>
          <p:nvPr>
            <p:ph type="body" sz="quarter" idx="41"/>
          </p:nvPr>
        </p:nvSpPr>
        <p:spPr>
          <a:xfrm>
            <a:off x="6247949"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5" name="Text Placeholder 50">
            <a:extLst>
              <a:ext uri="{FF2B5EF4-FFF2-40B4-BE49-F238E27FC236}">
                <a16:creationId xmlns:a16="http://schemas.microsoft.com/office/drawing/2014/main" id="{D3CAE78A-149C-4D78-A999-3CA775538005}"/>
              </a:ext>
            </a:extLst>
          </p:cNvPr>
          <p:cNvSpPr>
            <a:spLocks noGrp="1"/>
          </p:cNvSpPr>
          <p:nvPr>
            <p:ph type="body" sz="quarter" idx="42"/>
          </p:nvPr>
        </p:nvSpPr>
        <p:spPr>
          <a:xfrm>
            <a:off x="8217402"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6" name="Text Placeholder 50">
            <a:extLst>
              <a:ext uri="{FF2B5EF4-FFF2-40B4-BE49-F238E27FC236}">
                <a16:creationId xmlns:a16="http://schemas.microsoft.com/office/drawing/2014/main" id="{52DC9096-1959-41C3-AF62-3FAC891A0B0D}"/>
              </a:ext>
            </a:extLst>
          </p:cNvPr>
          <p:cNvSpPr>
            <a:spLocks noGrp="1"/>
          </p:cNvSpPr>
          <p:nvPr>
            <p:ph type="body" sz="quarter" idx="43"/>
          </p:nvPr>
        </p:nvSpPr>
        <p:spPr>
          <a:xfrm>
            <a:off x="10186854"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1" name="Text Placeholder 50">
            <a:extLst>
              <a:ext uri="{FF2B5EF4-FFF2-40B4-BE49-F238E27FC236}">
                <a16:creationId xmlns:a16="http://schemas.microsoft.com/office/drawing/2014/main" id="{6D5F53D0-407B-4E3F-A46B-5057FF558EA5}"/>
              </a:ext>
            </a:extLst>
          </p:cNvPr>
          <p:cNvSpPr>
            <a:spLocks noGrp="1"/>
          </p:cNvSpPr>
          <p:nvPr>
            <p:ph type="body" sz="quarter" idx="38"/>
          </p:nvPr>
        </p:nvSpPr>
        <p:spPr>
          <a:xfrm>
            <a:off x="339590"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38" name="Text Placeholder 12">
            <a:extLst>
              <a:ext uri="{FF2B5EF4-FFF2-40B4-BE49-F238E27FC236}">
                <a16:creationId xmlns:a16="http://schemas.microsoft.com/office/drawing/2014/main" id="{78715264-55C4-493F-A3AB-75AE955C4C8C}"/>
              </a:ext>
            </a:extLst>
          </p:cNvPr>
          <p:cNvSpPr>
            <a:spLocks noGrp="1"/>
          </p:cNvSpPr>
          <p:nvPr>
            <p:ph type="body" sz="quarter" idx="21" hasCustomPrompt="1"/>
          </p:nvPr>
        </p:nvSpPr>
        <p:spPr>
          <a:xfrm>
            <a:off x="339590" y="3655046"/>
            <a:ext cx="1482101" cy="342900"/>
          </a:xfrm>
          <a:noFill/>
        </p:spPr>
        <p:txBody>
          <a:bodyPr bIns="36000" anchor="b"/>
          <a:lstStyle>
            <a:lvl1pPr algn="l">
              <a:defRPr sz="1600">
                <a:solidFill>
                  <a:schemeClr val="accent2"/>
                </a:solidFill>
              </a:defRPr>
            </a:lvl1pPr>
          </a:lstStyle>
          <a:p>
            <a:pPr lvl="0"/>
            <a:r>
              <a:rPr lang="en-US"/>
              <a:t>Month</a:t>
            </a:r>
          </a:p>
        </p:txBody>
      </p:sp>
      <p:sp>
        <p:nvSpPr>
          <p:cNvPr id="25" name="Text Placeholder 5">
            <a:extLst>
              <a:ext uri="{FF2B5EF4-FFF2-40B4-BE49-F238E27FC236}">
                <a16:creationId xmlns:a16="http://schemas.microsoft.com/office/drawing/2014/main" id="{40FC9C0C-89F0-4909-B281-63281283E965}"/>
              </a:ext>
            </a:extLst>
          </p:cNvPr>
          <p:cNvSpPr>
            <a:spLocks noGrp="1"/>
          </p:cNvSpPr>
          <p:nvPr>
            <p:ph type="body" sz="quarter" idx="32" hasCustomPrompt="1"/>
          </p:nvPr>
        </p:nvSpPr>
        <p:spPr>
          <a:xfrm>
            <a:off x="339590" y="4155372"/>
            <a:ext cx="1649546" cy="2010478"/>
          </a:xfrm>
        </p:spPr>
        <p:txBody>
          <a:bodyPr/>
          <a:lstStyle>
            <a:lvl1pPr algn="l">
              <a:defRPr sz="1400"/>
            </a:lvl1pPr>
            <a:lvl2pPr algn="l">
              <a:defRPr sz="1200"/>
            </a:lvl2pPr>
            <a:lvl3pPr marL="171450" indent="-171450">
              <a:spcBef>
                <a:spcPts val="0"/>
              </a:spcBef>
              <a:spcAft>
                <a:spcPts val="600"/>
              </a:spcAft>
              <a:buFont typeface="Plain Light" panose="020B0004020202020204" pitchFamily="34" charset="0"/>
              <a:buChar char="›"/>
              <a:defRPr sz="1200"/>
            </a:lvl3pPr>
          </a:lstStyle>
          <a:p>
            <a:pPr lvl="0"/>
            <a:r>
              <a:rPr lang="en-US"/>
              <a:t>First level</a:t>
            </a:r>
          </a:p>
          <a:p>
            <a:pPr lvl="1"/>
            <a:r>
              <a:rPr lang="en-US"/>
              <a:t>Second level</a:t>
            </a:r>
          </a:p>
          <a:p>
            <a:pPr lvl="2"/>
            <a:r>
              <a:rPr lang="en-US"/>
              <a:t>Third level </a:t>
            </a:r>
          </a:p>
        </p:txBody>
      </p:sp>
      <p:sp>
        <p:nvSpPr>
          <p:cNvPr id="26" name="Text Placeholder 5">
            <a:extLst>
              <a:ext uri="{FF2B5EF4-FFF2-40B4-BE49-F238E27FC236}">
                <a16:creationId xmlns:a16="http://schemas.microsoft.com/office/drawing/2014/main" id="{C470E411-29D0-473B-8479-081D6997F7A1}"/>
              </a:ext>
            </a:extLst>
          </p:cNvPr>
          <p:cNvSpPr>
            <a:spLocks noGrp="1"/>
          </p:cNvSpPr>
          <p:nvPr>
            <p:ph type="body" sz="quarter" idx="44" hasCustomPrompt="1"/>
          </p:nvPr>
        </p:nvSpPr>
        <p:spPr>
          <a:xfrm>
            <a:off x="2309043" y="4155372"/>
            <a:ext cx="1649546" cy="201047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First level</a:t>
            </a:r>
          </a:p>
          <a:p>
            <a:pPr lvl="1"/>
            <a:r>
              <a:rPr lang="en-US"/>
              <a:t>Second level</a:t>
            </a:r>
          </a:p>
          <a:p>
            <a:pPr lvl="2"/>
            <a:r>
              <a:rPr lang="en-US"/>
              <a:t>Third level </a:t>
            </a:r>
          </a:p>
        </p:txBody>
      </p:sp>
      <p:sp>
        <p:nvSpPr>
          <p:cNvPr id="27" name="Text Placeholder 5">
            <a:extLst>
              <a:ext uri="{FF2B5EF4-FFF2-40B4-BE49-F238E27FC236}">
                <a16:creationId xmlns:a16="http://schemas.microsoft.com/office/drawing/2014/main" id="{E310F585-9CE0-4132-9690-054C12507B72}"/>
              </a:ext>
            </a:extLst>
          </p:cNvPr>
          <p:cNvSpPr>
            <a:spLocks noGrp="1"/>
          </p:cNvSpPr>
          <p:nvPr>
            <p:ph type="body" sz="quarter" idx="45" hasCustomPrompt="1"/>
          </p:nvPr>
        </p:nvSpPr>
        <p:spPr>
          <a:xfrm>
            <a:off x="4278496" y="4155372"/>
            <a:ext cx="1649546" cy="201047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First level</a:t>
            </a:r>
          </a:p>
          <a:p>
            <a:pPr lvl="1"/>
            <a:r>
              <a:rPr lang="en-US"/>
              <a:t>Second level</a:t>
            </a:r>
          </a:p>
          <a:p>
            <a:pPr lvl="2"/>
            <a:r>
              <a:rPr lang="en-US"/>
              <a:t>Third level </a:t>
            </a:r>
          </a:p>
        </p:txBody>
      </p:sp>
      <p:sp>
        <p:nvSpPr>
          <p:cNvPr id="28" name="Text Placeholder 5">
            <a:extLst>
              <a:ext uri="{FF2B5EF4-FFF2-40B4-BE49-F238E27FC236}">
                <a16:creationId xmlns:a16="http://schemas.microsoft.com/office/drawing/2014/main" id="{57D4689D-C0BF-4F94-B3FB-95901BD5457F}"/>
              </a:ext>
            </a:extLst>
          </p:cNvPr>
          <p:cNvSpPr>
            <a:spLocks noGrp="1"/>
          </p:cNvSpPr>
          <p:nvPr>
            <p:ph type="body" sz="quarter" idx="46" hasCustomPrompt="1"/>
          </p:nvPr>
        </p:nvSpPr>
        <p:spPr>
          <a:xfrm>
            <a:off x="6247949" y="4155372"/>
            <a:ext cx="1649546" cy="201047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First level</a:t>
            </a:r>
          </a:p>
          <a:p>
            <a:pPr lvl="1"/>
            <a:r>
              <a:rPr lang="en-US"/>
              <a:t>Second level</a:t>
            </a:r>
          </a:p>
          <a:p>
            <a:pPr lvl="2"/>
            <a:r>
              <a:rPr lang="en-US"/>
              <a:t>Third level </a:t>
            </a:r>
          </a:p>
        </p:txBody>
      </p:sp>
      <p:sp>
        <p:nvSpPr>
          <p:cNvPr id="29" name="Text Placeholder 5">
            <a:extLst>
              <a:ext uri="{FF2B5EF4-FFF2-40B4-BE49-F238E27FC236}">
                <a16:creationId xmlns:a16="http://schemas.microsoft.com/office/drawing/2014/main" id="{D902D046-E56F-4AA2-806E-68F46003CC0C}"/>
              </a:ext>
            </a:extLst>
          </p:cNvPr>
          <p:cNvSpPr>
            <a:spLocks noGrp="1"/>
          </p:cNvSpPr>
          <p:nvPr>
            <p:ph type="body" sz="quarter" idx="47" hasCustomPrompt="1"/>
          </p:nvPr>
        </p:nvSpPr>
        <p:spPr>
          <a:xfrm>
            <a:off x="8217402" y="4155372"/>
            <a:ext cx="1649546" cy="201047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First level</a:t>
            </a:r>
          </a:p>
          <a:p>
            <a:pPr lvl="1"/>
            <a:r>
              <a:rPr lang="en-US"/>
              <a:t>Second level</a:t>
            </a:r>
          </a:p>
          <a:p>
            <a:pPr lvl="2"/>
            <a:r>
              <a:rPr lang="en-US"/>
              <a:t>Third level </a:t>
            </a:r>
          </a:p>
        </p:txBody>
      </p:sp>
      <p:sp>
        <p:nvSpPr>
          <p:cNvPr id="30" name="Text Placeholder 5">
            <a:extLst>
              <a:ext uri="{FF2B5EF4-FFF2-40B4-BE49-F238E27FC236}">
                <a16:creationId xmlns:a16="http://schemas.microsoft.com/office/drawing/2014/main" id="{61E586AD-CD85-4D82-B634-E4C5FE902B68}"/>
              </a:ext>
            </a:extLst>
          </p:cNvPr>
          <p:cNvSpPr>
            <a:spLocks noGrp="1"/>
          </p:cNvSpPr>
          <p:nvPr>
            <p:ph type="body" sz="quarter" idx="48" hasCustomPrompt="1"/>
          </p:nvPr>
        </p:nvSpPr>
        <p:spPr>
          <a:xfrm>
            <a:off x="10186854" y="4155372"/>
            <a:ext cx="1649546" cy="201047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First level</a:t>
            </a:r>
          </a:p>
          <a:p>
            <a:pPr lvl="1"/>
            <a:r>
              <a:rPr lang="en-US"/>
              <a:t>Second level</a:t>
            </a:r>
          </a:p>
          <a:p>
            <a:pPr lvl="2"/>
            <a:r>
              <a:rPr lang="en-US"/>
              <a:t>Third level </a:t>
            </a:r>
          </a:p>
        </p:txBody>
      </p:sp>
    </p:spTree>
    <p:extLst>
      <p:ext uri="{BB962C8B-B14F-4D97-AF65-F5344CB8AC3E}">
        <p14:creationId xmlns:p14="http://schemas.microsoft.com/office/powerpoint/2010/main" val="126905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x month timelin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A33AB8-5351-4B39-925C-422BF7324417}"/>
              </a:ext>
            </a:extLst>
          </p:cNvPr>
          <p:cNvSpPr>
            <a:spLocks noGrp="1"/>
          </p:cNvSpPr>
          <p:nvPr>
            <p:ph type="sldNum" sz="quarter" idx="16"/>
          </p:nvPr>
        </p:nvSpPr>
        <p:spPr/>
        <p:txBody>
          <a:bodyPr/>
          <a:lstStyle/>
          <a:p>
            <a:fld id="{F52F7EB1-5C13-42E3-A830-3DDEA4CA647C}" type="slidenum">
              <a:rPr lang="en-AU" smtClean="0"/>
              <a:pPr/>
              <a:t>‹#›</a:t>
            </a:fld>
            <a:endParaRPr lang="en-AU"/>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13" name="Text Placeholder 12">
            <a:extLst>
              <a:ext uri="{FF2B5EF4-FFF2-40B4-BE49-F238E27FC236}">
                <a16:creationId xmlns:a16="http://schemas.microsoft.com/office/drawing/2014/main" id="{B89AE531-5ED9-4BB6-BF0D-D5A1DC3D7532}"/>
              </a:ext>
            </a:extLst>
          </p:cNvPr>
          <p:cNvSpPr>
            <a:spLocks noGrp="1"/>
          </p:cNvSpPr>
          <p:nvPr>
            <p:ph type="body" sz="quarter" idx="20"/>
          </p:nvPr>
        </p:nvSpPr>
        <p:spPr>
          <a:xfrm>
            <a:off x="0" y="3074353"/>
            <a:ext cx="12192000" cy="45719"/>
          </a:xfrm>
          <a:solidFill>
            <a:schemeClr val="accent2"/>
          </a:solidFill>
        </p:spPr>
        <p:txBody>
          <a:bodyPr/>
          <a:lstStyle>
            <a:lvl1pPr>
              <a:defRPr sz="200">
                <a:noFill/>
              </a:defRPr>
            </a:lvl1pPr>
          </a:lstStyle>
          <a:p>
            <a:pPr lvl="0"/>
            <a:r>
              <a:rPr lang="en-US"/>
              <a:t>Click to edit Master text styles</a:t>
            </a:r>
          </a:p>
        </p:txBody>
      </p:sp>
      <p:sp>
        <p:nvSpPr>
          <p:cNvPr id="39" name="Text Placeholder 12">
            <a:extLst>
              <a:ext uri="{FF2B5EF4-FFF2-40B4-BE49-F238E27FC236}">
                <a16:creationId xmlns:a16="http://schemas.microsoft.com/office/drawing/2014/main" id="{9720F50D-1037-49C2-B555-C955563F7BFA}"/>
              </a:ext>
            </a:extLst>
          </p:cNvPr>
          <p:cNvSpPr>
            <a:spLocks noGrp="1"/>
          </p:cNvSpPr>
          <p:nvPr>
            <p:ph type="body" sz="quarter" idx="22" hasCustomPrompt="1"/>
          </p:nvPr>
        </p:nvSpPr>
        <p:spPr>
          <a:xfrm>
            <a:off x="2309043" y="3323259"/>
            <a:ext cx="1482101" cy="342900"/>
          </a:xfrm>
          <a:noFill/>
        </p:spPr>
        <p:txBody>
          <a:bodyPr bIns="36000" anchor="b"/>
          <a:lstStyle>
            <a:lvl1pPr algn="l">
              <a:defRPr sz="1600">
                <a:solidFill>
                  <a:schemeClr val="accent2"/>
                </a:solidFill>
              </a:defRPr>
            </a:lvl1pPr>
          </a:lstStyle>
          <a:p>
            <a:pPr lvl="0"/>
            <a:r>
              <a:rPr lang="en-US"/>
              <a:t>Month</a:t>
            </a:r>
          </a:p>
        </p:txBody>
      </p:sp>
      <p:sp>
        <p:nvSpPr>
          <p:cNvPr id="40" name="Text Placeholder 12">
            <a:extLst>
              <a:ext uri="{FF2B5EF4-FFF2-40B4-BE49-F238E27FC236}">
                <a16:creationId xmlns:a16="http://schemas.microsoft.com/office/drawing/2014/main" id="{EF2DA02F-12B7-47E0-A0FD-659EFF6CCE8A}"/>
              </a:ext>
            </a:extLst>
          </p:cNvPr>
          <p:cNvSpPr>
            <a:spLocks noGrp="1"/>
          </p:cNvSpPr>
          <p:nvPr>
            <p:ph type="body" sz="quarter" idx="23" hasCustomPrompt="1"/>
          </p:nvPr>
        </p:nvSpPr>
        <p:spPr>
          <a:xfrm>
            <a:off x="4278496" y="3323259"/>
            <a:ext cx="1482101" cy="342900"/>
          </a:xfrm>
          <a:noFill/>
        </p:spPr>
        <p:txBody>
          <a:bodyPr bIns="36000" anchor="b"/>
          <a:lstStyle>
            <a:lvl1pPr algn="l">
              <a:defRPr sz="1600">
                <a:solidFill>
                  <a:schemeClr val="accent2"/>
                </a:solidFill>
              </a:defRPr>
            </a:lvl1pPr>
          </a:lstStyle>
          <a:p>
            <a:pPr lvl="0"/>
            <a:r>
              <a:rPr lang="en-US"/>
              <a:t>Month</a:t>
            </a:r>
          </a:p>
        </p:txBody>
      </p:sp>
      <p:sp>
        <p:nvSpPr>
          <p:cNvPr id="41" name="Text Placeholder 12">
            <a:extLst>
              <a:ext uri="{FF2B5EF4-FFF2-40B4-BE49-F238E27FC236}">
                <a16:creationId xmlns:a16="http://schemas.microsoft.com/office/drawing/2014/main" id="{508CBE43-49DA-4A4A-8013-F07F2B50303B}"/>
              </a:ext>
            </a:extLst>
          </p:cNvPr>
          <p:cNvSpPr>
            <a:spLocks noGrp="1"/>
          </p:cNvSpPr>
          <p:nvPr>
            <p:ph type="body" sz="quarter" idx="24" hasCustomPrompt="1"/>
          </p:nvPr>
        </p:nvSpPr>
        <p:spPr>
          <a:xfrm>
            <a:off x="6247949" y="3332590"/>
            <a:ext cx="1482101" cy="342900"/>
          </a:xfrm>
          <a:noFill/>
        </p:spPr>
        <p:txBody>
          <a:bodyPr bIns="36000" anchor="ctr"/>
          <a:lstStyle>
            <a:lvl1pPr algn="l">
              <a:defRPr sz="1600">
                <a:solidFill>
                  <a:schemeClr val="accent2"/>
                </a:solidFill>
              </a:defRPr>
            </a:lvl1pPr>
          </a:lstStyle>
          <a:p>
            <a:pPr lvl="0"/>
            <a:r>
              <a:rPr lang="en-US"/>
              <a:t>Month</a:t>
            </a:r>
          </a:p>
        </p:txBody>
      </p:sp>
      <p:sp>
        <p:nvSpPr>
          <p:cNvPr id="42" name="Text Placeholder 12">
            <a:extLst>
              <a:ext uri="{FF2B5EF4-FFF2-40B4-BE49-F238E27FC236}">
                <a16:creationId xmlns:a16="http://schemas.microsoft.com/office/drawing/2014/main" id="{2B35885D-24C5-4813-8ABC-C45DE45B48FD}"/>
              </a:ext>
            </a:extLst>
          </p:cNvPr>
          <p:cNvSpPr>
            <a:spLocks noGrp="1"/>
          </p:cNvSpPr>
          <p:nvPr>
            <p:ph type="body" sz="quarter" idx="25" hasCustomPrompt="1"/>
          </p:nvPr>
        </p:nvSpPr>
        <p:spPr>
          <a:xfrm>
            <a:off x="8217402" y="3332590"/>
            <a:ext cx="1482101" cy="342900"/>
          </a:xfrm>
          <a:noFill/>
        </p:spPr>
        <p:txBody>
          <a:bodyPr bIns="36000" anchor="ctr"/>
          <a:lstStyle>
            <a:lvl1pPr algn="l">
              <a:defRPr sz="1600">
                <a:solidFill>
                  <a:schemeClr val="accent2"/>
                </a:solidFill>
              </a:defRPr>
            </a:lvl1pPr>
          </a:lstStyle>
          <a:p>
            <a:pPr lvl="0"/>
            <a:r>
              <a:rPr lang="en-US"/>
              <a:t>Month</a:t>
            </a:r>
          </a:p>
        </p:txBody>
      </p:sp>
      <p:sp>
        <p:nvSpPr>
          <p:cNvPr id="43" name="Text Placeholder 12">
            <a:extLst>
              <a:ext uri="{FF2B5EF4-FFF2-40B4-BE49-F238E27FC236}">
                <a16:creationId xmlns:a16="http://schemas.microsoft.com/office/drawing/2014/main" id="{2C08A239-EB96-4837-9A31-151C5FA9852A}"/>
              </a:ext>
            </a:extLst>
          </p:cNvPr>
          <p:cNvSpPr>
            <a:spLocks noGrp="1"/>
          </p:cNvSpPr>
          <p:nvPr>
            <p:ph type="body" sz="quarter" idx="26" hasCustomPrompt="1"/>
          </p:nvPr>
        </p:nvSpPr>
        <p:spPr>
          <a:xfrm>
            <a:off x="10186854" y="3323259"/>
            <a:ext cx="1482101" cy="342900"/>
          </a:xfrm>
          <a:noFill/>
        </p:spPr>
        <p:txBody>
          <a:bodyPr bIns="36000" anchor="b"/>
          <a:lstStyle>
            <a:lvl1pPr algn="l">
              <a:defRPr sz="1600">
                <a:solidFill>
                  <a:schemeClr val="accent2"/>
                </a:solidFill>
              </a:defRPr>
            </a:lvl1pPr>
          </a:lstStyle>
          <a:p>
            <a:pPr lvl="0"/>
            <a:r>
              <a:rPr lang="en-US"/>
              <a:t>Month</a:t>
            </a:r>
          </a:p>
        </p:txBody>
      </p:sp>
      <p:sp>
        <p:nvSpPr>
          <p:cNvPr id="52" name="Text Placeholder 50">
            <a:extLst>
              <a:ext uri="{FF2B5EF4-FFF2-40B4-BE49-F238E27FC236}">
                <a16:creationId xmlns:a16="http://schemas.microsoft.com/office/drawing/2014/main" id="{261A2F63-F7D1-4545-A51B-69D05CB2FDF2}"/>
              </a:ext>
            </a:extLst>
          </p:cNvPr>
          <p:cNvSpPr>
            <a:spLocks noGrp="1"/>
          </p:cNvSpPr>
          <p:nvPr>
            <p:ph type="body" sz="quarter" idx="39"/>
          </p:nvPr>
        </p:nvSpPr>
        <p:spPr>
          <a:xfrm>
            <a:off x="2309043"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3" name="Text Placeholder 50">
            <a:extLst>
              <a:ext uri="{FF2B5EF4-FFF2-40B4-BE49-F238E27FC236}">
                <a16:creationId xmlns:a16="http://schemas.microsoft.com/office/drawing/2014/main" id="{C1D0D4FA-2D6D-47A5-A147-3F69062914E2}"/>
              </a:ext>
            </a:extLst>
          </p:cNvPr>
          <p:cNvSpPr>
            <a:spLocks noGrp="1"/>
          </p:cNvSpPr>
          <p:nvPr>
            <p:ph type="body" sz="quarter" idx="40"/>
          </p:nvPr>
        </p:nvSpPr>
        <p:spPr>
          <a:xfrm>
            <a:off x="4278496"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4" name="Text Placeholder 50">
            <a:extLst>
              <a:ext uri="{FF2B5EF4-FFF2-40B4-BE49-F238E27FC236}">
                <a16:creationId xmlns:a16="http://schemas.microsoft.com/office/drawing/2014/main" id="{73890703-3302-40D1-8842-0EA0D90F3382}"/>
              </a:ext>
            </a:extLst>
          </p:cNvPr>
          <p:cNvSpPr>
            <a:spLocks noGrp="1"/>
          </p:cNvSpPr>
          <p:nvPr>
            <p:ph type="body" sz="quarter" idx="41"/>
          </p:nvPr>
        </p:nvSpPr>
        <p:spPr>
          <a:xfrm>
            <a:off x="6247949"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5" name="Text Placeholder 50">
            <a:extLst>
              <a:ext uri="{FF2B5EF4-FFF2-40B4-BE49-F238E27FC236}">
                <a16:creationId xmlns:a16="http://schemas.microsoft.com/office/drawing/2014/main" id="{D3CAE78A-149C-4D78-A999-3CA775538005}"/>
              </a:ext>
            </a:extLst>
          </p:cNvPr>
          <p:cNvSpPr>
            <a:spLocks noGrp="1"/>
          </p:cNvSpPr>
          <p:nvPr>
            <p:ph type="body" sz="quarter" idx="42"/>
          </p:nvPr>
        </p:nvSpPr>
        <p:spPr>
          <a:xfrm>
            <a:off x="8217402"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6" name="Text Placeholder 50">
            <a:extLst>
              <a:ext uri="{FF2B5EF4-FFF2-40B4-BE49-F238E27FC236}">
                <a16:creationId xmlns:a16="http://schemas.microsoft.com/office/drawing/2014/main" id="{52DC9096-1959-41C3-AF62-3FAC891A0B0D}"/>
              </a:ext>
            </a:extLst>
          </p:cNvPr>
          <p:cNvSpPr>
            <a:spLocks noGrp="1"/>
          </p:cNvSpPr>
          <p:nvPr>
            <p:ph type="body" sz="quarter" idx="43"/>
          </p:nvPr>
        </p:nvSpPr>
        <p:spPr>
          <a:xfrm>
            <a:off x="10186854"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1" name="Text Placeholder 50">
            <a:extLst>
              <a:ext uri="{FF2B5EF4-FFF2-40B4-BE49-F238E27FC236}">
                <a16:creationId xmlns:a16="http://schemas.microsoft.com/office/drawing/2014/main" id="{6D5F53D0-407B-4E3F-A46B-5057FF558EA5}"/>
              </a:ext>
            </a:extLst>
          </p:cNvPr>
          <p:cNvSpPr>
            <a:spLocks noGrp="1"/>
          </p:cNvSpPr>
          <p:nvPr>
            <p:ph type="body" sz="quarter" idx="38"/>
          </p:nvPr>
        </p:nvSpPr>
        <p:spPr>
          <a:xfrm>
            <a:off x="339590"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38" name="Text Placeholder 12">
            <a:extLst>
              <a:ext uri="{FF2B5EF4-FFF2-40B4-BE49-F238E27FC236}">
                <a16:creationId xmlns:a16="http://schemas.microsoft.com/office/drawing/2014/main" id="{78715264-55C4-493F-A3AB-75AE955C4C8C}"/>
              </a:ext>
            </a:extLst>
          </p:cNvPr>
          <p:cNvSpPr>
            <a:spLocks noGrp="1"/>
          </p:cNvSpPr>
          <p:nvPr>
            <p:ph type="body" sz="quarter" idx="21" hasCustomPrompt="1"/>
          </p:nvPr>
        </p:nvSpPr>
        <p:spPr>
          <a:xfrm>
            <a:off x="339590" y="3323259"/>
            <a:ext cx="1482101" cy="342900"/>
          </a:xfrm>
          <a:noFill/>
        </p:spPr>
        <p:txBody>
          <a:bodyPr bIns="36000" anchor="b"/>
          <a:lstStyle>
            <a:lvl1pPr algn="l">
              <a:defRPr sz="1600">
                <a:solidFill>
                  <a:schemeClr val="accent2"/>
                </a:solidFill>
              </a:defRPr>
            </a:lvl1pPr>
          </a:lstStyle>
          <a:p>
            <a:pPr lvl="0"/>
            <a:r>
              <a:rPr lang="en-US"/>
              <a:t>Month</a:t>
            </a:r>
          </a:p>
        </p:txBody>
      </p:sp>
      <p:sp>
        <p:nvSpPr>
          <p:cNvPr id="26" name="Text Placeholder 7">
            <a:extLst>
              <a:ext uri="{FF2B5EF4-FFF2-40B4-BE49-F238E27FC236}">
                <a16:creationId xmlns:a16="http://schemas.microsoft.com/office/drawing/2014/main" id="{66FACF46-543F-4728-89E0-8F36C84FB73D}"/>
              </a:ext>
            </a:extLst>
          </p:cNvPr>
          <p:cNvSpPr>
            <a:spLocks noGrp="1"/>
          </p:cNvSpPr>
          <p:nvPr>
            <p:ph type="body" sz="quarter" idx="14" hasCustomPrompt="1"/>
          </p:nvPr>
        </p:nvSpPr>
        <p:spPr>
          <a:xfrm>
            <a:off x="339018" y="351473"/>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a:t>Slide title</a:t>
            </a:r>
          </a:p>
          <a:p>
            <a:pPr lvl="1"/>
            <a:r>
              <a:rPr lang="en-US"/>
              <a:t>Slide subtitle</a:t>
            </a:r>
          </a:p>
        </p:txBody>
      </p:sp>
      <p:sp>
        <p:nvSpPr>
          <p:cNvPr id="24" name="Text Placeholder 5">
            <a:extLst>
              <a:ext uri="{FF2B5EF4-FFF2-40B4-BE49-F238E27FC236}">
                <a16:creationId xmlns:a16="http://schemas.microsoft.com/office/drawing/2014/main" id="{D9A6244A-31F5-4E42-9F14-E418C400C1E9}"/>
              </a:ext>
            </a:extLst>
          </p:cNvPr>
          <p:cNvSpPr>
            <a:spLocks noGrp="1"/>
          </p:cNvSpPr>
          <p:nvPr>
            <p:ph type="body" sz="quarter" idx="32" hasCustomPrompt="1"/>
          </p:nvPr>
        </p:nvSpPr>
        <p:spPr>
          <a:xfrm>
            <a:off x="339590" y="3793423"/>
            <a:ext cx="1649546" cy="2372428"/>
          </a:xfrm>
        </p:spPr>
        <p:txBody>
          <a:bodyPr/>
          <a:lstStyle>
            <a:lvl1pPr algn="l">
              <a:defRPr sz="1400"/>
            </a:lvl1pPr>
            <a:lvl2pPr algn="l">
              <a:defRPr sz="1200"/>
            </a:lvl2pPr>
            <a:lvl3pPr marL="171450" indent="-171450">
              <a:spcBef>
                <a:spcPts val="0"/>
              </a:spcBef>
              <a:spcAft>
                <a:spcPts val="600"/>
              </a:spcAft>
              <a:buFont typeface="Plain Light" panose="020B0004020202020204" pitchFamily="34" charset="0"/>
              <a:buChar char="›"/>
              <a:defRPr sz="1200"/>
            </a:lvl3pPr>
          </a:lstStyle>
          <a:p>
            <a:pPr lvl="0"/>
            <a:r>
              <a:rPr lang="en-US"/>
              <a:t>First level</a:t>
            </a:r>
          </a:p>
          <a:p>
            <a:pPr lvl="1"/>
            <a:r>
              <a:rPr lang="en-US"/>
              <a:t>Second level</a:t>
            </a:r>
          </a:p>
          <a:p>
            <a:pPr lvl="2"/>
            <a:r>
              <a:rPr lang="en-US"/>
              <a:t>Third level </a:t>
            </a:r>
          </a:p>
        </p:txBody>
      </p:sp>
      <p:sp>
        <p:nvSpPr>
          <p:cNvPr id="25" name="Text Placeholder 5">
            <a:extLst>
              <a:ext uri="{FF2B5EF4-FFF2-40B4-BE49-F238E27FC236}">
                <a16:creationId xmlns:a16="http://schemas.microsoft.com/office/drawing/2014/main" id="{0E955274-4CA7-4C26-A492-B8108B0E6DDF}"/>
              </a:ext>
            </a:extLst>
          </p:cNvPr>
          <p:cNvSpPr>
            <a:spLocks noGrp="1"/>
          </p:cNvSpPr>
          <p:nvPr>
            <p:ph type="body" sz="quarter" idx="44" hasCustomPrompt="1"/>
          </p:nvPr>
        </p:nvSpPr>
        <p:spPr>
          <a:xfrm>
            <a:off x="2309043" y="3793423"/>
            <a:ext cx="1649546" cy="237242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First level</a:t>
            </a:r>
          </a:p>
          <a:p>
            <a:pPr lvl="1"/>
            <a:r>
              <a:rPr lang="en-US"/>
              <a:t>Second level</a:t>
            </a:r>
          </a:p>
          <a:p>
            <a:pPr lvl="2"/>
            <a:r>
              <a:rPr lang="en-US"/>
              <a:t>Third level </a:t>
            </a:r>
          </a:p>
        </p:txBody>
      </p:sp>
      <p:sp>
        <p:nvSpPr>
          <p:cNvPr id="31" name="Text Placeholder 5">
            <a:extLst>
              <a:ext uri="{FF2B5EF4-FFF2-40B4-BE49-F238E27FC236}">
                <a16:creationId xmlns:a16="http://schemas.microsoft.com/office/drawing/2014/main" id="{C36945B2-BEC6-4088-9E3C-EAB037E10006}"/>
              </a:ext>
            </a:extLst>
          </p:cNvPr>
          <p:cNvSpPr>
            <a:spLocks noGrp="1"/>
          </p:cNvSpPr>
          <p:nvPr>
            <p:ph type="body" sz="quarter" idx="45" hasCustomPrompt="1"/>
          </p:nvPr>
        </p:nvSpPr>
        <p:spPr>
          <a:xfrm>
            <a:off x="4278496" y="3793423"/>
            <a:ext cx="1649546" cy="237242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First level</a:t>
            </a:r>
          </a:p>
          <a:p>
            <a:pPr lvl="1"/>
            <a:r>
              <a:rPr lang="en-US"/>
              <a:t>Second level</a:t>
            </a:r>
          </a:p>
          <a:p>
            <a:pPr lvl="2"/>
            <a:r>
              <a:rPr lang="en-US"/>
              <a:t>Third level </a:t>
            </a:r>
          </a:p>
        </p:txBody>
      </p:sp>
      <p:sp>
        <p:nvSpPr>
          <p:cNvPr id="32" name="Text Placeholder 5">
            <a:extLst>
              <a:ext uri="{FF2B5EF4-FFF2-40B4-BE49-F238E27FC236}">
                <a16:creationId xmlns:a16="http://schemas.microsoft.com/office/drawing/2014/main" id="{F9472FAA-D130-4849-8428-8B7F9192D7B4}"/>
              </a:ext>
            </a:extLst>
          </p:cNvPr>
          <p:cNvSpPr>
            <a:spLocks noGrp="1"/>
          </p:cNvSpPr>
          <p:nvPr>
            <p:ph type="body" sz="quarter" idx="46" hasCustomPrompt="1"/>
          </p:nvPr>
        </p:nvSpPr>
        <p:spPr>
          <a:xfrm>
            <a:off x="6247949" y="3793423"/>
            <a:ext cx="1649546" cy="237242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First level</a:t>
            </a:r>
          </a:p>
          <a:p>
            <a:pPr lvl="1"/>
            <a:r>
              <a:rPr lang="en-US"/>
              <a:t>Second level</a:t>
            </a:r>
          </a:p>
          <a:p>
            <a:pPr lvl="2"/>
            <a:r>
              <a:rPr lang="en-US"/>
              <a:t>Third level </a:t>
            </a:r>
          </a:p>
        </p:txBody>
      </p:sp>
      <p:sp>
        <p:nvSpPr>
          <p:cNvPr id="33" name="Text Placeholder 5">
            <a:extLst>
              <a:ext uri="{FF2B5EF4-FFF2-40B4-BE49-F238E27FC236}">
                <a16:creationId xmlns:a16="http://schemas.microsoft.com/office/drawing/2014/main" id="{8851FD3C-F723-4F7F-A9C7-38DE639D7075}"/>
              </a:ext>
            </a:extLst>
          </p:cNvPr>
          <p:cNvSpPr>
            <a:spLocks noGrp="1"/>
          </p:cNvSpPr>
          <p:nvPr>
            <p:ph type="body" sz="quarter" idx="47" hasCustomPrompt="1"/>
          </p:nvPr>
        </p:nvSpPr>
        <p:spPr>
          <a:xfrm>
            <a:off x="8217402" y="3793423"/>
            <a:ext cx="1649546" cy="237242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First level</a:t>
            </a:r>
          </a:p>
          <a:p>
            <a:pPr lvl="1"/>
            <a:r>
              <a:rPr lang="en-US"/>
              <a:t>Second level</a:t>
            </a:r>
          </a:p>
          <a:p>
            <a:pPr lvl="2"/>
            <a:r>
              <a:rPr lang="en-US"/>
              <a:t>Third level </a:t>
            </a:r>
          </a:p>
        </p:txBody>
      </p:sp>
      <p:sp>
        <p:nvSpPr>
          <p:cNvPr id="34" name="Text Placeholder 5">
            <a:extLst>
              <a:ext uri="{FF2B5EF4-FFF2-40B4-BE49-F238E27FC236}">
                <a16:creationId xmlns:a16="http://schemas.microsoft.com/office/drawing/2014/main" id="{41AD9736-6D76-4027-8FCC-08169FFB6453}"/>
              </a:ext>
            </a:extLst>
          </p:cNvPr>
          <p:cNvSpPr>
            <a:spLocks noGrp="1"/>
          </p:cNvSpPr>
          <p:nvPr>
            <p:ph type="body" sz="quarter" idx="48" hasCustomPrompt="1"/>
          </p:nvPr>
        </p:nvSpPr>
        <p:spPr>
          <a:xfrm>
            <a:off x="10186854" y="3793423"/>
            <a:ext cx="1649546" cy="237242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First level</a:t>
            </a:r>
          </a:p>
          <a:p>
            <a:pPr lvl="1"/>
            <a:r>
              <a:rPr lang="en-US"/>
              <a:t>Second level</a:t>
            </a:r>
          </a:p>
          <a:p>
            <a:pPr lvl="2"/>
            <a:r>
              <a:rPr lang="en-US"/>
              <a:t>Third level </a:t>
            </a:r>
          </a:p>
        </p:txBody>
      </p:sp>
    </p:spTree>
    <p:extLst>
      <p:ext uri="{BB962C8B-B14F-4D97-AF65-F5344CB8AC3E}">
        <p14:creationId xmlns:p14="http://schemas.microsoft.com/office/powerpoint/2010/main" val="391253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elve month timelin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A33AB8-5351-4B39-925C-422BF7324417}"/>
              </a:ext>
            </a:extLst>
          </p:cNvPr>
          <p:cNvSpPr>
            <a:spLocks noGrp="1"/>
          </p:cNvSpPr>
          <p:nvPr>
            <p:ph type="sldNum" sz="quarter" idx="16"/>
          </p:nvPr>
        </p:nvSpPr>
        <p:spPr/>
        <p:txBody>
          <a:bodyPr/>
          <a:lstStyle/>
          <a:p>
            <a:fld id="{F52F7EB1-5C13-42E3-A830-3DDEA4CA647C}" type="slidenum">
              <a:rPr lang="en-AU" smtClean="0"/>
              <a:pPr/>
              <a:t>‹#›</a:t>
            </a:fld>
            <a:endParaRPr lang="en-AU"/>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13" name="Text Placeholder 12">
            <a:extLst>
              <a:ext uri="{FF2B5EF4-FFF2-40B4-BE49-F238E27FC236}">
                <a16:creationId xmlns:a16="http://schemas.microsoft.com/office/drawing/2014/main" id="{B89AE531-5ED9-4BB6-BF0D-D5A1DC3D7532}"/>
              </a:ext>
            </a:extLst>
          </p:cNvPr>
          <p:cNvSpPr>
            <a:spLocks noGrp="1"/>
          </p:cNvSpPr>
          <p:nvPr>
            <p:ph type="body" sz="quarter" idx="20"/>
          </p:nvPr>
        </p:nvSpPr>
        <p:spPr>
          <a:xfrm>
            <a:off x="0" y="3851373"/>
            <a:ext cx="12192000" cy="45719"/>
          </a:xfrm>
          <a:solidFill>
            <a:schemeClr val="accent2"/>
          </a:solidFill>
        </p:spPr>
        <p:txBody>
          <a:bodyPr/>
          <a:lstStyle>
            <a:lvl1pPr>
              <a:defRPr>
                <a:noFill/>
              </a:defRPr>
            </a:lvl1pPr>
          </a:lstStyle>
          <a:p>
            <a:pPr lvl="0"/>
            <a:r>
              <a:rPr lang="en-US"/>
              <a:t>Click to edit Master text styles</a:t>
            </a:r>
          </a:p>
        </p:txBody>
      </p:sp>
      <p:sp>
        <p:nvSpPr>
          <p:cNvPr id="39" name="Text Placeholder 12">
            <a:extLst>
              <a:ext uri="{FF2B5EF4-FFF2-40B4-BE49-F238E27FC236}">
                <a16:creationId xmlns:a16="http://schemas.microsoft.com/office/drawing/2014/main" id="{9720F50D-1037-49C2-B555-C955563F7BFA}"/>
              </a:ext>
            </a:extLst>
          </p:cNvPr>
          <p:cNvSpPr>
            <a:spLocks noGrp="1"/>
          </p:cNvSpPr>
          <p:nvPr>
            <p:ph type="body" sz="quarter" idx="22" hasCustomPrompt="1"/>
          </p:nvPr>
        </p:nvSpPr>
        <p:spPr>
          <a:xfrm>
            <a:off x="2309043" y="4100279"/>
            <a:ext cx="1482101" cy="342900"/>
          </a:xfrm>
          <a:noFill/>
        </p:spPr>
        <p:txBody>
          <a:bodyPr bIns="36000" anchor="b"/>
          <a:lstStyle>
            <a:lvl1pPr algn="l">
              <a:defRPr sz="1600">
                <a:solidFill>
                  <a:schemeClr val="accent2"/>
                </a:solidFill>
              </a:defRPr>
            </a:lvl1pPr>
          </a:lstStyle>
          <a:p>
            <a:pPr lvl="0"/>
            <a:r>
              <a:rPr lang="en-US"/>
              <a:t>Month</a:t>
            </a:r>
          </a:p>
        </p:txBody>
      </p:sp>
      <p:sp>
        <p:nvSpPr>
          <p:cNvPr id="40" name="Text Placeholder 12">
            <a:extLst>
              <a:ext uri="{FF2B5EF4-FFF2-40B4-BE49-F238E27FC236}">
                <a16:creationId xmlns:a16="http://schemas.microsoft.com/office/drawing/2014/main" id="{EF2DA02F-12B7-47E0-A0FD-659EFF6CCE8A}"/>
              </a:ext>
            </a:extLst>
          </p:cNvPr>
          <p:cNvSpPr>
            <a:spLocks noGrp="1"/>
          </p:cNvSpPr>
          <p:nvPr>
            <p:ph type="body" sz="quarter" idx="23" hasCustomPrompt="1"/>
          </p:nvPr>
        </p:nvSpPr>
        <p:spPr>
          <a:xfrm>
            <a:off x="4278496" y="4100279"/>
            <a:ext cx="1482101" cy="342900"/>
          </a:xfrm>
          <a:noFill/>
        </p:spPr>
        <p:txBody>
          <a:bodyPr bIns="36000" anchor="b"/>
          <a:lstStyle>
            <a:lvl1pPr algn="l">
              <a:defRPr sz="1600">
                <a:solidFill>
                  <a:schemeClr val="accent2"/>
                </a:solidFill>
              </a:defRPr>
            </a:lvl1pPr>
          </a:lstStyle>
          <a:p>
            <a:pPr lvl="0"/>
            <a:r>
              <a:rPr lang="en-US"/>
              <a:t>Month</a:t>
            </a:r>
          </a:p>
        </p:txBody>
      </p:sp>
      <p:sp>
        <p:nvSpPr>
          <p:cNvPr id="41" name="Text Placeholder 12">
            <a:extLst>
              <a:ext uri="{FF2B5EF4-FFF2-40B4-BE49-F238E27FC236}">
                <a16:creationId xmlns:a16="http://schemas.microsoft.com/office/drawing/2014/main" id="{508CBE43-49DA-4A4A-8013-F07F2B50303B}"/>
              </a:ext>
            </a:extLst>
          </p:cNvPr>
          <p:cNvSpPr>
            <a:spLocks noGrp="1"/>
          </p:cNvSpPr>
          <p:nvPr>
            <p:ph type="body" sz="quarter" idx="24" hasCustomPrompt="1"/>
          </p:nvPr>
        </p:nvSpPr>
        <p:spPr>
          <a:xfrm>
            <a:off x="6247949" y="4109610"/>
            <a:ext cx="1482101" cy="342900"/>
          </a:xfrm>
          <a:noFill/>
        </p:spPr>
        <p:txBody>
          <a:bodyPr bIns="36000" anchor="ctr"/>
          <a:lstStyle>
            <a:lvl1pPr algn="l">
              <a:defRPr sz="1600">
                <a:solidFill>
                  <a:schemeClr val="accent2"/>
                </a:solidFill>
              </a:defRPr>
            </a:lvl1pPr>
          </a:lstStyle>
          <a:p>
            <a:pPr lvl="0"/>
            <a:r>
              <a:rPr lang="en-US"/>
              <a:t>Month</a:t>
            </a:r>
          </a:p>
        </p:txBody>
      </p:sp>
      <p:sp>
        <p:nvSpPr>
          <p:cNvPr id="42" name="Text Placeholder 12">
            <a:extLst>
              <a:ext uri="{FF2B5EF4-FFF2-40B4-BE49-F238E27FC236}">
                <a16:creationId xmlns:a16="http://schemas.microsoft.com/office/drawing/2014/main" id="{2B35885D-24C5-4813-8ABC-C45DE45B48FD}"/>
              </a:ext>
            </a:extLst>
          </p:cNvPr>
          <p:cNvSpPr>
            <a:spLocks noGrp="1"/>
          </p:cNvSpPr>
          <p:nvPr>
            <p:ph type="body" sz="quarter" idx="25" hasCustomPrompt="1"/>
          </p:nvPr>
        </p:nvSpPr>
        <p:spPr>
          <a:xfrm>
            <a:off x="8217402" y="4109610"/>
            <a:ext cx="1482101" cy="342900"/>
          </a:xfrm>
          <a:noFill/>
        </p:spPr>
        <p:txBody>
          <a:bodyPr bIns="36000" anchor="ctr"/>
          <a:lstStyle>
            <a:lvl1pPr algn="l">
              <a:defRPr sz="1600">
                <a:solidFill>
                  <a:schemeClr val="accent2"/>
                </a:solidFill>
              </a:defRPr>
            </a:lvl1pPr>
          </a:lstStyle>
          <a:p>
            <a:pPr lvl="0"/>
            <a:r>
              <a:rPr lang="en-US"/>
              <a:t>Month</a:t>
            </a:r>
          </a:p>
        </p:txBody>
      </p:sp>
      <p:sp>
        <p:nvSpPr>
          <p:cNvPr id="43" name="Text Placeholder 12">
            <a:extLst>
              <a:ext uri="{FF2B5EF4-FFF2-40B4-BE49-F238E27FC236}">
                <a16:creationId xmlns:a16="http://schemas.microsoft.com/office/drawing/2014/main" id="{2C08A239-EB96-4837-9A31-151C5FA9852A}"/>
              </a:ext>
            </a:extLst>
          </p:cNvPr>
          <p:cNvSpPr>
            <a:spLocks noGrp="1"/>
          </p:cNvSpPr>
          <p:nvPr>
            <p:ph type="body" sz="quarter" idx="26" hasCustomPrompt="1"/>
          </p:nvPr>
        </p:nvSpPr>
        <p:spPr>
          <a:xfrm>
            <a:off x="10186854" y="4100279"/>
            <a:ext cx="1482101" cy="342900"/>
          </a:xfrm>
          <a:noFill/>
        </p:spPr>
        <p:txBody>
          <a:bodyPr bIns="36000" anchor="b"/>
          <a:lstStyle>
            <a:lvl1pPr algn="l">
              <a:defRPr sz="1600">
                <a:solidFill>
                  <a:schemeClr val="accent2"/>
                </a:solidFill>
              </a:defRPr>
            </a:lvl1pPr>
          </a:lstStyle>
          <a:p>
            <a:pPr lvl="0"/>
            <a:r>
              <a:rPr lang="en-US"/>
              <a:t>Month</a:t>
            </a:r>
          </a:p>
        </p:txBody>
      </p:sp>
      <p:sp>
        <p:nvSpPr>
          <p:cNvPr id="52" name="Text Placeholder 50">
            <a:extLst>
              <a:ext uri="{FF2B5EF4-FFF2-40B4-BE49-F238E27FC236}">
                <a16:creationId xmlns:a16="http://schemas.microsoft.com/office/drawing/2014/main" id="{261A2F63-F7D1-4545-A51B-69D05CB2FDF2}"/>
              </a:ext>
            </a:extLst>
          </p:cNvPr>
          <p:cNvSpPr>
            <a:spLocks noGrp="1"/>
          </p:cNvSpPr>
          <p:nvPr>
            <p:ph type="body" sz="quarter" idx="39"/>
          </p:nvPr>
        </p:nvSpPr>
        <p:spPr>
          <a:xfrm>
            <a:off x="2309043" y="3869278"/>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3" name="Text Placeholder 50">
            <a:extLst>
              <a:ext uri="{FF2B5EF4-FFF2-40B4-BE49-F238E27FC236}">
                <a16:creationId xmlns:a16="http://schemas.microsoft.com/office/drawing/2014/main" id="{C1D0D4FA-2D6D-47A5-A147-3F69062914E2}"/>
              </a:ext>
            </a:extLst>
          </p:cNvPr>
          <p:cNvSpPr>
            <a:spLocks noGrp="1"/>
          </p:cNvSpPr>
          <p:nvPr>
            <p:ph type="body" sz="quarter" idx="40"/>
          </p:nvPr>
        </p:nvSpPr>
        <p:spPr>
          <a:xfrm>
            <a:off x="4278496" y="3869278"/>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4" name="Text Placeholder 50">
            <a:extLst>
              <a:ext uri="{FF2B5EF4-FFF2-40B4-BE49-F238E27FC236}">
                <a16:creationId xmlns:a16="http://schemas.microsoft.com/office/drawing/2014/main" id="{73890703-3302-40D1-8842-0EA0D90F3382}"/>
              </a:ext>
            </a:extLst>
          </p:cNvPr>
          <p:cNvSpPr>
            <a:spLocks noGrp="1"/>
          </p:cNvSpPr>
          <p:nvPr>
            <p:ph type="body" sz="quarter" idx="41" hasCustomPrompt="1"/>
          </p:nvPr>
        </p:nvSpPr>
        <p:spPr>
          <a:xfrm>
            <a:off x="6247949" y="3869278"/>
            <a:ext cx="248400" cy="122400"/>
          </a:xfrm>
          <a:blipFill>
            <a:blip r:embed="rId2"/>
            <a:stretch>
              <a:fillRect/>
            </a:stretch>
          </a:blipFill>
        </p:spPr>
        <p:txBody>
          <a:bodyPr/>
          <a:lstStyle>
            <a:lvl1pPr>
              <a:defRPr>
                <a:noFill/>
              </a:defRPr>
            </a:lvl1pPr>
          </a:lstStyle>
          <a:p>
            <a:pPr lvl="0"/>
            <a:r>
              <a:rPr lang="en-US"/>
              <a:t>es</a:t>
            </a:r>
          </a:p>
        </p:txBody>
      </p:sp>
      <p:sp>
        <p:nvSpPr>
          <p:cNvPr id="55" name="Text Placeholder 50">
            <a:extLst>
              <a:ext uri="{FF2B5EF4-FFF2-40B4-BE49-F238E27FC236}">
                <a16:creationId xmlns:a16="http://schemas.microsoft.com/office/drawing/2014/main" id="{D3CAE78A-149C-4D78-A999-3CA775538005}"/>
              </a:ext>
            </a:extLst>
          </p:cNvPr>
          <p:cNvSpPr>
            <a:spLocks noGrp="1"/>
          </p:cNvSpPr>
          <p:nvPr>
            <p:ph type="body" sz="quarter" idx="42" hasCustomPrompt="1"/>
          </p:nvPr>
        </p:nvSpPr>
        <p:spPr>
          <a:xfrm>
            <a:off x="8217402" y="3869278"/>
            <a:ext cx="248400" cy="122400"/>
          </a:xfrm>
          <a:blipFill>
            <a:blip r:embed="rId2"/>
            <a:stretch>
              <a:fillRect/>
            </a:stretch>
          </a:blipFill>
        </p:spPr>
        <p:txBody>
          <a:bodyPr/>
          <a:lstStyle>
            <a:lvl1pPr>
              <a:defRPr>
                <a:noFill/>
              </a:defRPr>
            </a:lvl1pPr>
          </a:lstStyle>
          <a:p>
            <a:pPr lvl="0"/>
            <a:r>
              <a:rPr lang="en-US"/>
              <a:t>s</a:t>
            </a:r>
          </a:p>
        </p:txBody>
      </p:sp>
      <p:sp>
        <p:nvSpPr>
          <p:cNvPr id="56" name="Text Placeholder 50">
            <a:extLst>
              <a:ext uri="{FF2B5EF4-FFF2-40B4-BE49-F238E27FC236}">
                <a16:creationId xmlns:a16="http://schemas.microsoft.com/office/drawing/2014/main" id="{52DC9096-1959-41C3-AF62-3FAC891A0B0D}"/>
              </a:ext>
            </a:extLst>
          </p:cNvPr>
          <p:cNvSpPr>
            <a:spLocks noGrp="1"/>
          </p:cNvSpPr>
          <p:nvPr>
            <p:ph type="body" sz="quarter" idx="43" hasCustomPrompt="1"/>
          </p:nvPr>
        </p:nvSpPr>
        <p:spPr>
          <a:xfrm>
            <a:off x="10186854" y="3869278"/>
            <a:ext cx="248400" cy="122400"/>
          </a:xfrm>
          <a:blipFill>
            <a:blip r:embed="rId2"/>
            <a:stretch>
              <a:fillRect/>
            </a:stretch>
          </a:blipFill>
        </p:spPr>
        <p:txBody>
          <a:bodyPr/>
          <a:lstStyle>
            <a:lvl1pPr>
              <a:defRPr>
                <a:noFill/>
              </a:defRPr>
            </a:lvl1pPr>
          </a:lstStyle>
          <a:p>
            <a:pPr lvl="0"/>
            <a:r>
              <a:rPr lang="en-US"/>
              <a:t>es</a:t>
            </a:r>
          </a:p>
        </p:txBody>
      </p:sp>
      <p:sp>
        <p:nvSpPr>
          <p:cNvPr id="51" name="Text Placeholder 50">
            <a:extLst>
              <a:ext uri="{FF2B5EF4-FFF2-40B4-BE49-F238E27FC236}">
                <a16:creationId xmlns:a16="http://schemas.microsoft.com/office/drawing/2014/main" id="{6D5F53D0-407B-4E3F-A46B-5057FF558EA5}"/>
              </a:ext>
            </a:extLst>
          </p:cNvPr>
          <p:cNvSpPr>
            <a:spLocks noGrp="1"/>
          </p:cNvSpPr>
          <p:nvPr>
            <p:ph type="body" sz="quarter" idx="38"/>
          </p:nvPr>
        </p:nvSpPr>
        <p:spPr>
          <a:xfrm>
            <a:off x="339590" y="3869278"/>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38" name="Text Placeholder 12">
            <a:extLst>
              <a:ext uri="{FF2B5EF4-FFF2-40B4-BE49-F238E27FC236}">
                <a16:creationId xmlns:a16="http://schemas.microsoft.com/office/drawing/2014/main" id="{78715264-55C4-493F-A3AB-75AE955C4C8C}"/>
              </a:ext>
            </a:extLst>
          </p:cNvPr>
          <p:cNvSpPr>
            <a:spLocks noGrp="1"/>
          </p:cNvSpPr>
          <p:nvPr>
            <p:ph type="body" sz="quarter" idx="21" hasCustomPrompt="1"/>
          </p:nvPr>
        </p:nvSpPr>
        <p:spPr>
          <a:xfrm>
            <a:off x="339590" y="4100279"/>
            <a:ext cx="1482101" cy="342900"/>
          </a:xfrm>
          <a:noFill/>
        </p:spPr>
        <p:txBody>
          <a:bodyPr bIns="36000" anchor="b"/>
          <a:lstStyle>
            <a:lvl1pPr algn="l">
              <a:defRPr sz="1600">
                <a:solidFill>
                  <a:schemeClr val="accent2"/>
                </a:solidFill>
              </a:defRPr>
            </a:lvl1pPr>
          </a:lstStyle>
          <a:p>
            <a:pPr lvl="0"/>
            <a:r>
              <a:rPr lang="en-US"/>
              <a:t>Month</a:t>
            </a:r>
          </a:p>
        </p:txBody>
      </p:sp>
      <p:sp>
        <p:nvSpPr>
          <p:cNvPr id="24" name="Text Placeholder 12">
            <a:extLst>
              <a:ext uri="{FF2B5EF4-FFF2-40B4-BE49-F238E27FC236}">
                <a16:creationId xmlns:a16="http://schemas.microsoft.com/office/drawing/2014/main" id="{83B05EC0-B2FB-4672-8EC5-3F7E722765B3}"/>
              </a:ext>
            </a:extLst>
          </p:cNvPr>
          <p:cNvSpPr>
            <a:spLocks noGrp="1"/>
          </p:cNvSpPr>
          <p:nvPr>
            <p:ph type="body" sz="quarter" idx="44" hasCustomPrompt="1"/>
          </p:nvPr>
        </p:nvSpPr>
        <p:spPr>
          <a:xfrm>
            <a:off x="2476488" y="1699979"/>
            <a:ext cx="1482101" cy="342900"/>
          </a:xfrm>
          <a:noFill/>
        </p:spPr>
        <p:txBody>
          <a:bodyPr bIns="36000" anchor="b"/>
          <a:lstStyle>
            <a:lvl1pPr algn="r">
              <a:defRPr sz="1600">
                <a:solidFill>
                  <a:schemeClr val="accent2"/>
                </a:solidFill>
              </a:defRPr>
            </a:lvl1pPr>
          </a:lstStyle>
          <a:p>
            <a:pPr lvl="0"/>
            <a:r>
              <a:rPr lang="en-US"/>
              <a:t>Month</a:t>
            </a:r>
          </a:p>
        </p:txBody>
      </p:sp>
      <p:sp>
        <p:nvSpPr>
          <p:cNvPr id="25" name="Text Placeholder 12">
            <a:extLst>
              <a:ext uri="{FF2B5EF4-FFF2-40B4-BE49-F238E27FC236}">
                <a16:creationId xmlns:a16="http://schemas.microsoft.com/office/drawing/2014/main" id="{D7F28092-7843-4D2C-A905-5E6A3F295249}"/>
              </a:ext>
            </a:extLst>
          </p:cNvPr>
          <p:cNvSpPr>
            <a:spLocks noGrp="1"/>
          </p:cNvSpPr>
          <p:nvPr>
            <p:ph type="body" sz="quarter" idx="45" hasCustomPrompt="1"/>
          </p:nvPr>
        </p:nvSpPr>
        <p:spPr>
          <a:xfrm>
            <a:off x="4445941" y="1699979"/>
            <a:ext cx="1482101" cy="342900"/>
          </a:xfrm>
          <a:noFill/>
        </p:spPr>
        <p:txBody>
          <a:bodyPr bIns="36000" anchor="b"/>
          <a:lstStyle>
            <a:lvl1pPr algn="r">
              <a:defRPr sz="1600">
                <a:solidFill>
                  <a:schemeClr val="accent2"/>
                </a:solidFill>
              </a:defRPr>
            </a:lvl1pPr>
          </a:lstStyle>
          <a:p>
            <a:pPr lvl="0"/>
            <a:r>
              <a:rPr lang="en-US"/>
              <a:t>Month</a:t>
            </a:r>
          </a:p>
        </p:txBody>
      </p:sp>
      <p:sp>
        <p:nvSpPr>
          <p:cNvPr id="27" name="Text Placeholder 12">
            <a:extLst>
              <a:ext uri="{FF2B5EF4-FFF2-40B4-BE49-F238E27FC236}">
                <a16:creationId xmlns:a16="http://schemas.microsoft.com/office/drawing/2014/main" id="{8681025E-1703-4447-9506-B4F298F73EE1}"/>
              </a:ext>
            </a:extLst>
          </p:cNvPr>
          <p:cNvSpPr>
            <a:spLocks noGrp="1"/>
          </p:cNvSpPr>
          <p:nvPr>
            <p:ph type="body" sz="quarter" idx="46" hasCustomPrompt="1"/>
          </p:nvPr>
        </p:nvSpPr>
        <p:spPr>
          <a:xfrm>
            <a:off x="6415394" y="1709310"/>
            <a:ext cx="1482101" cy="342900"/>
          </a:xfrm>
          <a:noFill/>
        </p:spPr>
        <p:txBody>
          <a:bodyPr bIns="36000" anchor="ctr"/>
          <a:lstStyle>
            <a:lvl1pPr algn="r">
              <a:defRPr sz="1600">
                <a:solidFill>
                  <a:schemeClr val="accent2"/>
                </a:solidFill>
              </a:defRPr>
            </a:lvl1pPr>
          </a:lstStyle>
          <a:p>
            <a:pPr lvl="0"/>
            <a:r>
              <a:rPr lang="en-US"/>
              <a:t>Month</a:t>
            </a:r>
          </a:p>
        </p:txBody>
      </p:sp>
      <p:sp>
        <p:nvSpPr>
          <p:cNvPr id="28" name="Text Placeholder 12">
            <a:extLst>
              <a:ext uri="{FF2B5EF4-FFF2-40B4-BE49-F238E27FC236}">
                <a16:creationId xmlns:a16="http://schemas.microsoft.com/office/drawing/2014/main" id="{2D43A2F3-461A-4127-AF24-4957E7F4E1A9}"/>
              </a:ext>
            </a:extLst>
          </p:cNvPr>
          <p:cNvSpPr>
            <a:spLocks noGrp="1"/>
          </p:cNvSpPr>
          <p:nvPr>
            <p:ph type="body" sz="quarter" idx="47" hasCustomPrompt="1"/>
          </p:nvPr>
        </p:nvSpPr>
        <p:spPr>
          <a:xfrm>
            <a:off x="8384847" y="1709310"/>
            <a:ext cx="1482101" cy="342900"/>
          </a:xfrm>
          <a:noFill/>
        </p:spPr>
        <p:txBody>
          <a:bodyPr bIns="36000" anchor="ctr"/>
          <a:lstStyle>
            <a:lvl1pPr algn="r">
              <a:defRPr sz="1600">
                <a:solidFill>
                  <a:schemeClr val="accent2"/>
                </a:solidFill>
              </a:defRPr>
            </a:lvl1pPr>
          </a:lstStyle>
          <a:p>
            <a:pPr lvl="0"/>
            <a:r>
              <a:rPr lang="en-US"/>
              <a:t>Month</a:t>
            </a:r>
          </a:p>
        </p:txBody>
      </p:sp>
      <p:sp>
        <p:nvSpPr>
          <p:cNvPr id="29" name="Text Placeholder 12">
            <a:extLst>
              <a:ext uri="{FF2B5EF4-FFF2-40B4-BE49-F238E27FC236}">
                <a16:creationId xmlns:a16="http://schemas.microsoft.com/office/drawing/2014/main" id="{FC1926DC-8872-4902-9B9C-B3C75FA9CE2F}"/>
              </a:ext>
            </a:extLst>
          </p:cNvPr>
          <p:cNvSpPr>
            <a:spLocks noGrp="1"/>
          </p:cNvSpPr>
          <p:nvPr>
            <p:ph type="body" sz="quarter" idx="48" hasCustomPrompt="1"/>
          </p:nvPr>
        </p:nvSpPr>
        <p:spPr>
          <a:xfrm>
            <a:off x="10354299" y="1699979"/>
            <a:ext cx="1482101" cy="342900"/>
          </a:xfrm>
          <a:noFill/>
        </p:spPr>
        <p:txBody>
          <a:bodyPr bIns="36000" anchor="b"/>
          <a:lstStyle>
            <a:lvl1pPr algn="r">
              <a:defRPr sz="1600">
                <a:solidFill>
                  <a:schemeClr val="accent2"/>
                </a:solidFill>
              </a:defRPr>
            </a:lvl1pPr>
          </a:lstStyle>
          <a:p>
            <a:pPr lvl="0"/>
            <a:r>
              <a:rPr lang="en-US"/>
              <a:t>Month</a:t>
            </a:r>
          </a:p>
        </p:txBody>
      </p:sp>
      <p:sp>
        <p:nvSpPr>
          <p:cNvPr id="36" name="Text Placeholder 12">
            <a:extLst>
              <a:ext uri="{FF2B5EF4-FFF2-40B4-BE49-F238E27FC236}">
                <a16:creationId xmlns:a16="http://schemas.microsoft.com/office/drawing/2014/main" id="{47EDF380-994C-4CD7-B074-019CDBAD30DC}"/>
              </a:ext>
            </a:extLst>
          </p:cNvPr>
          <p:cNvSpPr>
            <a:spLocks noGrp="1"/>
          </p:cNvSpPr>
          <p:nvPr>
            <p:ph type="body" sz="quarter" idx="55" hasCustomPrompt="1"/>
          </p:nvPr>
        </p:nvSpPr>
        <p:spPr>
          <a:xfrm>
            <a:off x="507035" y="1699979"/>
            <a:ext cx="1482101" cy="342900"/>
          </a:xfrm>
          <a:noFill/>
        </p:spPr>
        <p:txBody>
          <a:bodyPr bIns="36000" anchor="b"/>
          <a:lstStyle>
            <a:lvl1pPr algn="r">
              <a:defRPr sz="1600">
                <a:solidFill>
                  <a:schemeClr val="accent2"/>
                </a:solidFill>
              </a:defRPr>
            </a:lvl1pPr>
          </a:lstStyle>
          <a:p>
            <a:pPr lvl="0"/>
            <a:r>
              <a:rPr lang="en-US"/>
              <a:t>Month</a:t>
            </a:r>
          </a:p>
        </p:txBody>
      </p:sp>
      <p:sp>
        <p:nvSpPr>
          <p:cNvPr id="37" name="Text Placeholder 50">
            <a:extLst>
              <a:ext uri="{FF2B5EF4-FFF2-40B4-BE49-F238E27FC236}">
                <a16:creationId xmlns:a16="http://schemas.microsoft.com/office/drawing/2014/main" id="{B4CD335B-FC6F-4EF1-B944-03AF9C6A06EA}"/>
              </a:ext>
            </a:extLst>
          </p:cNvPr>
          <p:cNvSpPr>
            <a:spLocks noGrp="1"/>
          </p:cNvSpPr>
          <p:nvPr>
            <p:ph type="body" sz="quarter" idx="56"/>
          </p:nvPr>
        </p:nvSpPr>
        <p:spPr>
          <a:xfrm flipV="1">
            <a:off x="3719513"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0" name="Text Placeholder 50">
            <a:extLst>
              <a:ext uri="{FF2B5EF4-FFF2-40B4-BE49-F238E27FC236}">
                <a16:creationId xmlns:a16="http://schemas.microsoft.com/office/drawing/2014/main" id="{9BE5ACA4-8957-4F33-A432-317FDED7BAB3}"/>
              </a:ext>
            </a:extLst>
          </p:cNvPr>
          <p:cNvSpPr>
            <a:spLocks noGrp="1"/>
          </p:cNvSpPr>
          <p:nvPr>
            <p:ph type="body" sz="quarter" idx="57"/>
          </p:nvPr>
        </p:nvSpPr>
        <p:spPr>
          <a:xfrm flipV="1">
            <a:off x="5688966"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7" name="Text Placeholder 50">
            <a:extLst>
              <a:ext uri="{FF2B5EF4-FFF2-40B4-BE49-F238E27FC236}">
                <a16:creationId xmlns:a16="http://schemas.microsoft.com/office/drawing/2014/main" id="{FC337C96-B57B-4E4E-97F3-9E36E8B75582}"/>
              </a:ext>
            </a:extLst>
          </p:cNvPr>
          <p:cNvSpPr>
            <a:spLocks noGrp="1"/>
          </p:cNvSpPr>
          <p:nvPr>
            <p:ph type="body" sz="quarter" idx="58"/>
          </p:nvPr>
        </p:nvSpPr>
        <p:spPr>
          <a:xfrm flipV="1">
            <a:off x="7658419"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8" name="Text Placeholder 50">
            <a:extLst>
              <a:ext uri="{FF2B5EF4-FFF2-40B4-BE49-F238E27FC236}">
                <a16:creationId xmlns:a16="http://schemas.microsoft.com/office/drawing/2014/main" id="{48A33F85-F43D-4139-B62F-A61987BC213A}"/>
              </a:ext>
            </a:extLst>
          </p:cNvPr>
          <p:cNvSpPr>
            <a:spLocks noGrp="1"/>
          </p:cNvSpPr>
          <p:nvPr>
            <p:ph type="body" sz="quarter" idx="59"/>
          </p:nvPr>
        </p:nvSpPr>
        <p:spPr>
          <a:xfrm flipV="1">
            <a:off x="9627872"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9" name="Text Placeholder 50">
            <a:extLst>
              <a:ext uri="{FF2B5EF4-FFF2-40B4-BE49-F238E27FC236}">
                <a16:creationId xmlns:a16="http://schemas.microsoft.com/office/drawing/2014/main" id="{C2EFFAED-F9EF-459C-A708-450DE14F9B1F}"/>
              </a:ext>
            </a:extLst>
          </p:cNvPr>
          <p:cNvSpPr>
            <a:spLocks noGrp="1"/>
          </p:cNvSpPr>
          <p:nvPr>
            <p:ph type="body" sz="quarter" idx="60"/>
          </p:nvPr>
        </p:nvSpPr>
        <p:spPr>
          <a:xfrm flipV="1">
            <a:off x="11597324"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60" name="Text Placeholder 50">
            <a:extLst>
              <a:ext uri="{FF2B5EF4-FFF2-40B4-BE49-F238E27FC236}">
                <a16:creationId xmlns:a16="http://schemas.microsoft.com/office/drawing/2014/main" id="{A2563987-58D8-4A2B-9831-50F47FA29D02}"/>
              </a:ext>
            </a:extLst>
          </p:cNvPr>
          <p:cNvSpPr>
            <a:spLocks noGrp="1"/>
          </p:cNvSpPr>
          <p:nvPr>
            <p:ph type="body" sz="quarter" idx="61"/>
          </p:nvPr>
        </p:nvSpPr>
        <p:spPr>
          <a:xfrm flipV="1">
            <a:off x="1750060"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61" name="Text Placeholder 7">
            <a:extLst>
              <a:ext uri="{FF2B5EF4-FFF2-40B4-BE49-F238E27FC236}">
                <a16:creationId xmlns:a16="http://schemas.microsoft.com/office/drawing/2014/main" id="{4489547F-1F3E-4FC2-ACB7-69EBF2BB0C46}"/>
              </a:ext>
            </a:extLst>
          </p:cNvPr>
          <p:cNvSpPr>
            <a:spLocks noGrp="1"/>
          </p:cNvSpPr>
          <p:nvPr>
            <p:ph type="body" sz="quarter" idx="14" hasCustomPrompt="1"/>
          </p:nvPr>
        </p:nvSpPr>
        <p:spPr>
          <a:xfrm>
            <a:off x="339590" y="347794"/>
            <a:ext cx="10821988"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a:t>Timeline slide title</a:t>
            </a:r>
          </a:p>
          <a:p>
            <a:pPr lvl="1"/>
            <a:r>
              <a:rPr lang="en-US"/>
              <a:t>Slide subtitle</a:t>
            </a:r>
          </a:p>
        </p:txBody>
      </p:sp>
      <p:sp>
        <p:nvSpPr>
          <p:cNvPr id="44" name="Text Placeholder 5">
            <a:extLst>
              <a:ext uri="{FF2B5EF4-FFF2-40B4-BE49-F238E27FC236}">
                <a16:creationId xmlns:a16="http://schemas.microsoft.com/office/drawing/2014/main" id="{B0BB4185-B83F-46B9-A303-9C3E0E3287FB}"/>
              </a:ext>
            </a:extLst>
          </p:cNvPr>
          <p:cNvSpPr>
            <a:spLocks noGrp="1"/>
          </p:cNvSpPr>
          <p:nvPr>
            <p:ph type="body" sz="quarter" idx="72" hasCustomPrompt="1"/>
          </p:nvPr>
        </p:nvSpPr>
        <p:spPr>
          <a:xfrm>
            <a:off x="339590"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a:t>Second level</a:t>
            </a:r>
          </a:p>
          <a:p>
            <a:pPr lvl="2"/>
            <a:r>
              <a:rPr lang="en-US"/>
              <a:t>Third level </a:t>
            </a:r>
          </a:p>
        </p:txBody>
      </p:sp>
      <p:sp>
        <p:nvSpPr>
          <p:cNvPr id="45" name="Text Placeholder 5">
            <a:extLst>
              <a:ext uri="{FF2B5EF4-FFF2-40B4-BE49-F238E27FC236}">
                <a16:creationId xmlns:a16="http://schemas.microsoft.com/office/drawing/2014/main" id="{7A2F20C4-61E1-4322-9648-55BCFEDA6C58}"/>
              </a:ext>
            </a:extLst>
          </p:cNvPr>
          <p:cNvSpPr>
            <a:spLocks noGrp="1"/>
          </p:cNvSpPr>
          <p:nvPr>
            <p:ph type="body" sz="quarter" idx="73" hasCustomPrompt="1"/>
          </p:nvPr>
        </p:nvSpPr>
        <p:spPr>
          <a:xfrm>
            <a:off x="2309043"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a:t>Second level</a:t>
            </a:r>
          </a:p>
          <a:p>
            <a:pPr lvl="2"/>
            <a:r>
              <a:rPr lang="en-US"/>
              <a:t>Third level </a:t>
            </a:r>
          </a:p>
        </p:txBody>
      </p:sp>
      <p:sp>
        <p:nvSpPr>
          <p:cNvPr id="46" name="Text Placeholder 5">
            <a:extLst>
              <a:ext uri="{FF2B5EF4-FFF2-40B4-BE49-F238E27FC236}">
                <a16:creationId xmlns:a16="http://schemas.microsoft.com/office/drawing/2014/main" id="{F5026C35-6B15-4602-BF51-40F936B007DE}"/>
              </a:ext>
            </a:extLst>
          </p:cNvPr>
          <p:cNvSpPr>
            <a:spLocks noGrp="1"/>
          </p:cNvSpPr>
          <p:nvPr>
            <p:ph type="body" sz="quarter" idx="74" hasCustomPrompt="1"/>
          </p:nvPr>
        </p:nvSpPr>
        <p:spPr>
          <a:xfrm>
            <a:off x="4278496"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a:t>Second level</a:t>
            </a:r>
          </a:p>
          <a:p>
            <a:pPr lvl="2"/>
            <a:r>
              <a:rPr lang="en-US"/>
              <a:t>Third level </a:t>
            </a:r>
          </a:p>
        </p:txBody>
      </p:sp>
      <p:sp>
        <p:nvSpPr>
          <p:cNvPr id="47" name="Text Placeholder 5">
            <a:extLst>
              <a:ext uri="{FF2B5EF4-FFF2-40B4-BE49-F238E27FC236}">
                <a16:creationId xmlns:a16="http://schemas.microsoft.com/office/drawing/2014/main" id="{2F8F70DE-79FF-41BA-A566-D320FD73AC4A}"/>
              </a:ext>
            </a:extLst>
          </p:cNvPr>
          <p:cNvSpPr>
            <a:spLocks noGrp="1"/>
          </p:cNvSpPr>
          <p:nvPr>
            <p:ph type="body" sz="quarter" idx="75" hasCustomPrompt="1"/>
          </p:nvPr>
        </p:nvSpPr>
        <p:spPr>
          <a:xfrm>
            <a:off x="6247949"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a:t>Second level</a:t>
            </a:r>
          </a:p>
          <a:p>
            <a:pPr lvl="2"/>
            <a:r>
              <a:rPr lang="en-US"/>
              <a:t>Third level </a:t>
            </a:r>
          </a:p>
        </p:txBody>
      </p:sp>
      <p:sp>
        <p:nvSpPr>
          <p:cNvPr id="48" name="Text Placeholder 5">
            <a:extLst>
              <a:ext uri="{FF2B5EF4-FFF2-40B4-BE49-F238E27FC236}">
                <a16:creationId xmlns:a16="http://schemas.microsoft.com/office/drawing/2014/main" id="{7506BDE1-0C80-49E4-A94F-F84D9187046D}"/>
              </a:ext>
            </a:extLst>
          </p:cNvPr>
          <p:cNvSpPr>
            <a:spLocks noGrp="1"/>
          </p:cNvSpPr>
          <p:nvPr>
            <p:ph type="body" sz="quarter" idx="76" hasCustomPrompt="1"/>
          </p:nvPr>
        </p:nvSpPr>
        <p:spPr>
          <a:xfrm>
            <a:off x="8217402"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a:t>Second level</a:t>
            </a:r>
          </a:p>
          <a:p>
            <a:pPr lvl="2"/>
            <a:r>
              <a:rPr lang="en-US"/>
              <a:t>Third level </a:t>
            </a:r>
          </a:p>
        </p:txBody>
      </p:sp>
      <p:sp>
        <p:nvSpPr>
          <p:cNvPr id="49" name="Text Placeholder 5">
            <a:extLst>
              <a:ext uri="{FF2B5EF4-FFF2-40B4-BE49-F238E27FC236}">
                <a16:creationId xmlns:a16="http://schemas.microsoft.com/office/drawing/2014/main" id="{0C5F17F6-8F39-402A-803E-0216531FF7E3}"/>
              </a:ext>
            </a:extLst>
          </p:cNvPr>
          <p:cNvSpPr>
            <a:spLocks noGrp="1"/>
          </p:cNvSpPr>
          <p:nvPr>
            <p:ph type="body" sz="quarter" idx="77" hasCustomPrompt="1"/>
          </p:nvPr>
        </p:nvSpPr>
        <p:spPr>
          <a:xfrm>
            <a:off x="10186854"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a:t>Second level</a:t>
            </a:r>
          </a:p>
          <a:p>
            <a:pPr lvl="2"/>
            <a:r>
              <a:rPr lang="en-US"/>
              <a:t>Third level </a:t>
            </a:r>
          </a:p>
        </p:txBody>
      </p:sp>
      <p:sp>
        <p:nvSpPr>
          <p:cNvPr id="74" name="Text Placeholder 5">
            <a:extLst>
              <a:ext uri="{FF2B5EF4-FFF2-40B4-BE49-F238E27FC236}">
                <a16:creationId xmlns:a16="http://schemas.microsoft.com/office/drawing/2014/main" id="{C8CDC9D6-0326-4708-B88C-9C1BF8C134D5}"/>
              </a:ext>
            </a:extLst>
          </p:cNvPr>
          <p:cNvSpPr>
            <a:spLocks noGrp="1"/>
          </p:cNvSpPr>
          <p:nvPr>
            <p:ph type="body" sz="quarter" idx="78" hasCustomPrompt="1"/>
          </p:nvPr>
        </p:nvSpPr>
        <p:spPr>
          <a:xfrm>
            <a:off x="339590"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a:t>First level</a:t>
            </a:r>
          </a:p>
          <a:p>
            <a:pPr lvl="1"/>
            <a:r>
              <a:rPr lang="en-US"/>
              <a:t>Second level</a:t>
            </a:r>
          </a:p>
          <a:p>
            <a:pPr lvl="2"/>
            <a:r>
              <a:rPr lang="en-US"/>
              <a:t>Third level </a:t>
            </a:r>
          </a:p>
        </p:txBody>
      </p:sp>
      <p:sp>
        <p:nvSpPr>
          <p:cNvPr id="75" name="Text Placeholder 5">
            <a:extLst>
              <a:ext uri="{FF2B5EF4-FFF2-40B4-BE49-F238E27FC236}">
                <a16:creationId xmlns:a16="http://schemas.microsoft.com/office/drawing/2014/main" id="{4CC19A6A-2BC6-4E6F-87E1-2CDCAC448529}"/>
              </a:ext>
            </a:extLst>
          </p:cNvPr>
          <p:cNvSpPr>
            <a:spLocks noGrp="1"/>
          </p:cNvSpPr>
          <p:nvPr>
            <p:ph type="body" sz="quarter" idx="79" hasCustomPrompt="1"/>
          </p:nvPr>
        </p:nvSpPr>
        <p:spPr>
          <a:xfrm>
            <a:off x="2309043"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a:t>First level</a:t>
            </a:r>
          </a:p>
          <a:p>
            <a:pPr lvl="1"/>
            <a:r>
              <a:rPr lang="en-US"/>
              <a:t>Second level</a:t>
            </a:r>
          </a:p>
          <a:p>
            <a:pPr lvl="2"/>
            <a:r>
              <a:rPr lang="en-US"/>
              <a:t>Third level </a:t>
            </a:r>
          </a:p>
        </p:txBody>
      </p:sp>
      <p:sp>
        <p:nvSpPr>
          <p:cNvPr id="76" name="Text Placeholder 5">
            <a:extLst>
              <a:ext uri="{FF2B5EF4-FFF2-40B4-BE49-F238E27FC236}">
                <a16:creationId xmlns:a16="http://schemas.microsoft.com/office/drawing/2014/main" id="{45670FAD-DD7C-4F03-9C01-494748B7AC76}"/>
              </a:ext>
            </a:extLst>
          </p:cNvPr>
          <p:cNvSpPr>
            <a:spLocks noGrp="1"/>
          </p:cNvSpPr>
          <p:nvPr>
            <p:ph type="body" sz="quarter" idx="80" hasCustomPrompt="1"/>
          </p:nvPr>
        </p:nvSpPr>
        <p:spPr>
          <a:xfrm>
            <a:off x="4278496"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a:t>First level</a:t>
            </a:r>
          </a:p>
          <a:p>
            <a:pPr lvl="1"/>
            <a:r>
              <a:rPr lang="en-US"/>
              <a:t>Second level</a:t>
            </a:r>
          </a:p>
          <a:p>
            <a:pPr lvl="2"/>
            <a:r>
              <a:rPr lang="en-US"/>
              <a:t>Third level </a:t>
            </a:r>
          </a:p>
        </p:txBody>
      </p:sp>
      <p:sp>
        <p:nvSpPr>
          <p:cNvPr id="77" name="Text Placeholder 5">
            <a:extLst>
              <a:ext uri="{FF2B5EF4-FFF2-40B4-BE49-F238E27FC236}">
                <a16:creationId xmlns:a16="http://schemas.microsoft.com/office/drawing/2014/main" id="{817C120D-6E37-4FCF-A0D7-A53DFF1243D3}"/>
              </a:ext>
            </a:extLst>
          </p:cNvPr>
          <p:cNvSpPr>
            <a:spLocks noGrp="1"/>
          </p:cNvSpPr>
          <p:nvPr>
            <p:ph type="body" sz="quarter" idx="81" hasCustomPrompt="1"/>
          </p:nvPr>
        </p:nvSpPr>
        <p:spPr>
          <a:xfrm>
            <a:off x="6247949"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a:t>First level</a:t>
            </a:r>
          </a:p>
          <a:p>
            <a:pPr lvl="1"/>
            <a:r>
              <a:rPr lang="en-US"/>
              <a:t>Second level</a:t>
            </a:r>
          </a:p>
          <a:p>
            <a:pPr lvl="2"/>
            <a:r>
              <a:rPr lang="en-US"/>
              <a:t>Third level </a:t>
            </a:r>
          </a:p>
        </p:txBody>
      </p:sp>
      <p:sp>
        <p:nvSpPr>
          <p:cNvPr id="78" name="Text Placeholder 5">
            <a:extLst>
              <a:ext uri="{FF2B5EF4-FFF2-40B4-BE49-F238E27FC236}">
                <a16:creationId xmlns:a16="http://schemas.microsoft.com/office/drawing/2014/main" id="{1FC47524-47F8-49A8-8294-734AFF427D44}"/>
              </a:ext>
            </a:extLst>
          </p:cNvPr>
          <p:cNvSpPr>
            <a:spLocks noGrp="1"/>
          </p:cNvSpPr>
          <p:nvPr>
            <p:ph type="body" sz="quarter" idx="82" hasCustomPrompt="1"/>
          </p:nvPr>
        </p:nvSpPr>
        <p:spPr>
          <a:xfrm>
            <a:off x="8217402"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a:t>First level</a:t>
            </a:r>
          </a:p>
          <a:p>
            <a:pPr lvl="1"/>
            <a:r>
              <a:rPr lang="en-US"/>
              <a:t>Second level</a:t>
            </a:r>
          </a:p>
          <a:p>
            <a:pPr lvl="2"/>
            <a:r>
              <a:rPr lang="en-US"/>
              <a:t>Third level </a:t>
            </a:r>
          </a:p>
        </p:txBody>
      </p:sp>
      <p:sp>
        <p:nvSpPr>
          <p:cNvPr id="79" name="Text Placeholder 5">
            <a:extLst>
              <a:ext uri="{FF2B5EF4-FFF2-40B4-BE49-F238E27FC236}">
                <a16:creationId xmlns:a16="http://schemas.microsoft.com/office/drawing/2014/main" id="{C91D7CDB-345F-41C8-B69D-2FEB3A5A5EF1}"/>
              </a:ext>
            </a:extLst>
          </p:cNvPr>
          <p:cNvSpPr>
            <a:spLocks noGrp="1"/>
          </p:cNvSpPr>
          <p:nvPr>
            <p:ph type="body" sz="quarter" idx="83" hasCustomPrompt="1"/>
          </p:nvPr>
        </p:nvSpPr>
        <p:spPr>
          <a:xfrm>
            <a:off x="10186854"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a:t>First level</a:t>
            </a:r>
          </a:p>
          <a:p>
            <a:pPr lvl="1"/>
            <a:r>
              <a:rPr lang="en-US"/>
              <a:t>Second level</a:t>
            </a:r>
          </a:p>
          <a:p>
            <a:pPr lvl="2"/>
            <a:r>
              <a:rPr lang="en-US"/>
              <a:t>Third level </a:t>
            </a:r>
          </a:p>
        </p:txBody>
      </p:sp>
    </p:spTree>
    <p:extLst>
      <p:ext uri="{BB962C8B-B14F-4D97-AF65-F5344CB8AC3E}">
        <p14:creationId xmlns:p14="http://schemas.microsoft.com/office/powerpoint/2010/main" val="40008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_Horiz">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8" y="352016"/>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1000"/>
              </a:spcAft>
              <a:defRPr sz="2000">
                <a:latin typeface="+mj-lt"/>
              </a:defRPr>
            </a:lvl2pPr>
            <a:lvl3pPr marL="0" indent="0">
              <a:buNone/>
              <a:defRPr/>
            </a:lvl3pPr>
          </a:lstStyle>
          <a:p>
            <a:pPr lvl="0"/>
            <a:r>
              <a:rPr lang="en-US"/>
              <a:t>Slide title</a:t>
            </a:r>
          </a:p>
          <a:p>
            <a:pPr lvl="1"/>
            <a:r>
              <a:rPr lang="en-US"/>
              <a:t>Slide subtitle</a:t>
            </a:r>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hasCustomPrompt="1"/>
          </p:nvPr>
        </p:nvSpPr>
        <p:spPr>
          <a:xfrm>
            <a:off x="334962" y="1700213"/>
            <a:ext cx="11506201" cy="4465637"/>
          </a:xfrm>
        </p:spPr>
        <p:txBody>
          <a:bodyPr>
            <a:noAutofit/>
          </a:bodyPr>
          <a:lstStyle>
            <a:lvl1pPr>
              <a:defRPr b="0"/>
            </a:lvl1pPr>
            <a:lvl2pPr>
              <a:spcAft>
                <a:spcPts val="1000"/>
              </a:spcAft>
              <a:defRPr/>
            </a:lvl2pPr>
            <a:lvl3pPr>
              <a:spcBef>
                <a:spcPts val="0"/>
              </a:spcBef>
              <a:spcAft>
                <a:spcPts val="1000"/>
              </a:spcAft>
              <a:defRPr/>
            </a:lvl3pPr>
            <a:lvl4pPr>
              <a:spcBef>
                <a:spcPts val="0"/>
              </a:spcBef>
              <a:spcAft>
                <a:spcPts val="1000"/>
              </a:spcAft>
              <a:defRPr/>
            </a:lvl4pPr>
            <a:lvl5pPr>
              <a:spcBef>
                <a:spcPts val="0"/>
              </a:spcBef>
              <a:spcAft>
                <a:spcPts val="1000"/>
              </a:spcAft>
              <a:defRPr/>
            </a:lvl5pPr>
          </a:lstStyle>
          <a:p>
            <a:pPr lvl="0"/>
            <a:r>
              <a:rPr lang="en-AU"/>
              <a:t>Click to add text or click icon to insert object</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a:p>
        </p:txBody>
      </p:sp>
    </p:spTree>
    <p:extLst>
      <p:ext uri="{BB962C8B-B14F-4D97-AF65-F5344CB8AC3E}">
        <p14:creationId xmlns:p14="http://schemas.microsoft.com/office/powerpoint/2010/main" val="354580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_Ver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9" y="2938097"/>
            <a:ext cx="5396620"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a:t>Slide title</a:t>
            </a:r>
          </a:p>
          <a:p>
            <a:pPr lvl="1"/>
            <a:r>
              <a:rPr lang="en-US"/>
              <a:t>Slide subtitle</a:t>
            </a:r>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hasCustomPrompt="1"/>
          </p:nvPr>
        </p:nvSpPr>
        <p:spPr>
          <a:xfrm>
            <a:off x="6096000" y="342900"/>
            <a:ext cx="5745163" cy="5822950"/>
          </a:xfrm>
        </p:spPr>
        <p:txBody>
          <a:bodyPr>
            <a:noAutofit/>
          </a:bodyPr>
          <a:lstStyle>
            <a:lvl1pPr>
              <a:defRPr b="0"/>
            </a:lvl1pPr>
            <a:lvl2pPr>
              <a:spcAft>
                <a:spcPts val="1000"/>
              </a:spcAft>
              <a:defRPr/>
            </a:lvl2pPr>
          </a:lstStyle>
          <a:p>
            <a:pPr lvl="0"/>
            <a:r>
              <a:rPr lang="en-AU"/>
              <a:t>Click to add text or click icon to insert object</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a:p>
        </p:txBody>
      </p:sp>
    </p:spTree>
    <p:extLst>
      <p:ext uri="{BB962C8B-B14F-4D97-AF65-F5344CB8AC3E}">
        <p14:creationId xmlns:p14="http://schemas.microsoft.com/office/powerpoint/2010/main" val="336810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Block Dark">
    <p:bg>
      <p:bgPr>
        <a:solidFill>
          <a:schemeClr val="tx1"/>
        </a:solidFill>
        <a:effectLst/>
      </p:bgPr>
    </p:bg>
    <p:spTree>
      <p:nvGrpSpPr>
        <p:cNvPr id="1" name=""/>
        <p:cNvGrpSpPr/>
        <p:nvPr/>
      </p:nvGrpSpPr>
      <p:grpSpPr>
        <a:xfrm>
          <a:off x="0" y="0"/>
          <a:ext cx="0" cy="0"/>
          <a:chOff x="0" y="0"/>
          <a:chExt cx="0" cy="0"/>
        </a:xfrm>
      </p:grpSpPr>
      <p:sp>
        <p:nvSpPr>
          <p:cNvPr id="19" name="Text Placeholder 19">
            <a:extLst>
              <a:ext uri="{FF2B5EF4-FFF2-40B4-BE49-F238E27FC236}">
                <a16:creationId xmlns:a16="http://schemas.microsoft.com/office/drawing/2014/main" id="{C57FBC43-5F0C-470C-AA67-E40C2E92F3EE}"/>
              </a:ext>
            </a:extLst>
          </p:cNvPr>
          <p:cNvSpPr>
            <a:spLocks noGrp="1"/>
          </p:cNvSpPr>
          <p:nvPr>
            <p:ph type="body" sz="quarter" idx="18"/>
          </p:nvPr>
        </p:nvSpPr>
        <p:spPr>
          <a:xfrm>
            <a:off x="2" y="5141912"/>
            <a:ext cx="9630295" cy="1716087"/>
          </a:xfrm>
          <a:solidFill>
            <a:schemeClr val="accent1"/>
          </a:solidFill>
          <a:ln w="15875">
            <a:noFill/>
          </a:ln>
        </p:spPr>
        <p:txBody>
          <a:bodyPr/>
          <a:lstStyle>
            <a:lvl1pPr>
              <a:defRPr>
                <a:noFill/>
              </a:defRPr>
            </a:lvl1pPr>
          </a:lstStyle>
          <a:p>
            <a:pPr lvl="0"/>
            <a:r>
              <a:rPr lang="en-US"/>
              <a:t>Click to edit Master text styles</a:t>
            </a:r>
          </a:p>
        </p:txBody>
      </p:sp>
      <p:sp>
        <p:nvSpPr>
          <p:cNvPr id="21" name="Text Placeholder 21">
            <a:extLst>
              <a:ext uri="{FF2B5EF4-FFF2-40B4-BE49-F238E27FC236}">
                <a16:creationId xmlns:a16="http://schemas.microsoft.com/office/drawing/2014/main" id="{83AA571D-F28E-4C85-BD9A-89F12FBCB1E5}"/>
              </a:ext>
            </a:extLst>
          </p:cNvPr>
          <p:cNvSpPr>
            <a:spLocks noGrp="1"/>
          </p:cNvSpPr>
          <p:nvPr>
            <p:ph type="body" sz="quarter" idx="19"/>
          </p:nvPr>
        </p:nvSpPr>
        <p:spPr>
          <a:xfrm>
            <a:off x="9630297" y="-1"/>
            <a:ext cx="2561703" cy="5141913"/>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36114" y="3162321"/>
            <a:ext cx="7110894" cy="1703388"/>
          </a:xfrm>
        </p:spPr>
        <p:txBody>
          <a:bodyPr wrap="square" anchor="b">
            <a:normAutofit/>
          </a:bodyPr>
          <a:lstStyle>
            <a:lvl1pPr>
              <a:lnSpc>
                <a:spcPct val="90000"/>
              </a:lnSpc>
              <a:spcBef>
                <a:spcPts val="0"/>
              </a:spcBef>
              <a:spcAft>
                <a:spcPts val="0"/>
              </a:spcAft>
              <a:defRPr sz="4000" b="1">
                <a:solidFill>
                  <a:schemeClr val="bg1"/>
                </a:solidFill>
                <a:latin typeface="+mj-lt"/>
              </a:defRPr>
            </a:lvl1pPr>
            <a:lvl2pPr>
              <a:spcBef>
                <a:spcPts val="600"/>
              </a:spcBef>
              <a:defRPr sz="2000">
                <a:solidFill>
                  <a:schemeClr val="bg1"/>
                </a:solidFill>
                <a:latin typeface="+mj-lt"/>
              </a:defRPr>
            </a:lvl2pPr>
            <a:lvl3pPr marL="0" indent="0">
              <a:buNone/>
              <a:defRPr/>
            </a:lvl3pPr>
          </a:lstStyle>
          <a:p>
            <a:pPr lvl="0"/>
            <a:r>
              <a:rPr lang="en-US"/>
              <a:t>Presentation heading goes </a:t>
            </a:r>
            <a:br>
              <a:rPr lang="en-US"/>
            </a:br>
            <a:r>
              <a:rPr lang="en-US"/>
              <a:t>on a maximum of two lines</a:t>
            </a:r>
          </a:p>
          <a:p>
            <a:pPr lvl="1"/>
            <a:r>
              <a:rPr lang="en-US"/>
              <a:t>Presentation subtitle goes here at half the title size</a:t>
            </a:r>
          </a:p>
        </p:txBody>
      </p:sp>
      <p:sp>
        <p:nvSpPr>
          <p:cNvPr id="10" name="Text Placeholder 9">
            <a:extLst>
              <a:ext uri="{FF2B5EF4-FFF2-40B4-BE49-F238E27FC236}">
                <a16:creationId xmlns:a16="http://schemas.microsoft.com/office/drawing/2014/main" id="{EDAA9458-D800-47DB-A560-6845809528D6}"/>
              </a:ext>
            </a:extLst>
          </p:cNvPr>
          <p:cNvSpPr>
            <a:spLocks noGrp="1"/>
          </p:cNvSpPr>
          <p:nvPr>
            <p:ph type="body" sz="quarter" idx="15" hasCustomPrompt="1"/>
          </p:nvPr>
        </p:nvSpPr>
        <p:spPr>
          <a:xfrm>
            <a:off x="354013" y="6340475"/>
            <a:ext cx="7110412" cy="184150"/>
          </a:xfrm>
        </p:spPr>
        <p:txBody>
          <a:bodyPr anchor="b"/>
          <a:lstStyle>
            <a:lvl1pPr>
              <a:spcBef>
                <a:spcPts val="0"/>
              </a:spcBef>
              <a:defRPr b="0">
                <a:solidFill>
                  <a:schemeClr val="bg1"/>
                </a:solidFill>
                <a:latin typeface="+mn-lt"/>
              </a:defRPr>
            </a:lvl1pPr>
            <a:lvl3pPr marL="0" indent="0">
              <a:buNone/>
              <a:defRPr/>
            </a:lvl3pPr>
          </a:lstStyle>
          <a:p>
            <a:pPr lvl="0"/>
            <a:r>
              <a:rPr lang="en-US"/>
              <a:t>Presenter Name  |  Role Title</a:t>
            </a:r>
          </a:p>
        </p:txBody>
      </p:sp>
      <p:sp>
        <p:nvSpPr>
          <p:cNvPr id="16" name="Text Placeholder 9">
            <a:extLst>
              <a:ext uri="{FF2B5EF4-FFF2-40B4-BE49-F238E27FC236}">
                <a16:creationId xmlns:a16="http://schemas.microsoft.com/office/drawing/2014/main" id="{4CDBC891-1AD8-4E16-9C5B-F9C6E9CF12D6}"/>
              </a:ext>
            </a:extLst>
          </p:cNvPr>
          <p:cNvSpPr>
            <a:spLocks noGrp="1"/>
          </p:cNvSpPr>
          <p:nvPr>
            <p:ph type="body" sz="quarter" idx="17" hasCustomPrompt="1"/>
          </p:nvPr>
        </p:nvSpPr>
        <p:spPr>
          <a:xfrm>
            <a:off x="7700961" y="6340475"/>
            <a:ext cx="1514696" cy="184150"/>
          </a:xfrm>
        </p:spPr>
        <p:txBody>
          <a:bodyPr anchor="b"/>
          <a:lstStyle>
            <a:lvl1pPr algn="r">
              <a:spcBef>
                <a:spcPts val="0"/>
              </a:spcBef>
              <a:defRPr b="0">
                <a:solidFill>
                  <a:schemeClr val="bg1"/>
                </a:solidFill>
                <a:latin typeface="+mn-lt"/>
              </a:defRPr>
            </a:lvl1pPr>
            <a:lvl3pPr marL="0" indent="0">
              <a:buNone/>
              <a:defRPr/>
            </a:lvl3pPr>
          </a:lstStyle>
          <a:p>
            <a:pPr lvl="0"/>
            <a:r>
              <a:rPr lang="en-US"/>
              <a:t>3.9.2019</a:t>
            </a:r>
          </a:p>
        </p:txBody>
      </p:sp>
      <p:sp>
        <p:nvSpPr>
          <p:cNvPr id="11" name="Text Placeholder 13">
            <a:extLst>
              <a:ext uri="{FF2B5EF4-FFF2-40B4-BE49-F238E27FC236}">
                <a16:creationId xmlns:a16="http://schemas.microsoft.com/office/drawing/2014/main" id="{B8E09630-A526-4A44-98A3-9FF7AF44130F}"/>
              </a:ext>
            </a:extLst>
          </p:cNvPr>
          <p:cNvSpPr>
            <a:spLocks noGrp="1" noChangeAspect="1"/>
          </p:cNvSpPr>
          <p:nvPr>
            <p:ph type="body" sz="quarter" idx="16"/>
          </p:nvPr>
        </p:nvSpPr>
        <p:spPr>
          <a:xfrm>
            <a:off x="340834"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64220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and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8" y="352017"/>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1000"/>
              </a:spcAft>
              <a:defRPr sz="2000">
                <a:latin typeface="+mj-lt"/>
              </a:defRPr>
            </a:lvl2pPr>
            <a:lvl3pPr marL="0" indent="0">
              <a:buNone/>
              <a:defRPr/>
            </a:lvl3pPr>
          </a:lstStyle>
          <a:p>
            <a:pPr lvl="0"/>
            <a:r>
              <a:rPr lang="en-US"/>
              <a:t>Slide title</a:t>
            </a:r>
          </a:p>
          <a:p>
            <a:pPr lvl="1"/>
            <a:r>
              <a:rPr lang="en-US"/>
              <a:t>Slide subtitle</a:t>
            </a:r>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hasCustomPrompt="1"/>
          </p:nvPr>
        </p:nvSpPr>
        <p:spPr>
          <a:xfrm>
            <a:off x="334963" y="1700213"/>
            <a:ext cx="5400676" cy="4465637"/>
          </a:xfrm>
        </p:spPr>
        <p:txBody>
          <a:bodyPr>
            <a:noAutofit/>
          </a:bodyPr>
          <a:lstStyle>
            <a:lvl1pPr>
              <a:defRPr b="0"/>
            </a:lvl1pPr>
          </a:lstStyle>
          <a:p>
            <a:pPr lvl="0"/>
            <a:r>
              <a:rPr lang="en-AU"/>
              <a:t>Click to add text or click icon to insert object</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a:p>
        </p:txBody>
      </p:sp>
      <p:sp>
        <p:nvSpPr>
          <p:cNvPr id="6" name="Content Placeholder 6">
            <a:extLst>
              <a:ext uri="{FF2B5EF4-FFF2-40B4-BE49-F238E27FC236}">
                <a16:creationId xmlns:a16="http://schemas.microsoft.com/office/drawing/2014/main" id="{8B958E40-BC2B-4635-9C1C-6AEB1A5BDE98}"/>
              </a:ext>
            </a:extLst>
          </p:cNvPr>
          <p:cNvSpPr>
            <a:spLocks noGrp="1"/>
          </p:cNvSpPr>
          <p:nvPr>
            <p:ph sz="quarter" idx="17" hasCustomPrompt="1"/>
          </p:nvPr>
        </p:nvSpPr>
        <p:spPr>
          <a:xfrm>
            <a:off x="6445478" y="1700213"/>
            <a:ext cx="5400676" cy="4465637"/>
          </a:xfrm>
        </p:spPr>
        <p:txBody>
          <a:bodyPr>
            <a:noAutofit/>
          </a:bodyPr>
          <a:lstStyle>
            <a:lvl1pPr>
              <a:defRPr b="0"/>
            </a:lvl1pPr>
          </a:lstStyle>
          <a:p>
            <a:pPr lvl="0"/>
            <a:r>
              <a:rPr lang="en-AU"/>
              <a:t>Click to add text or click icon to insert object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658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and three column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p:nvPr>
        </p:nvSpPr>
        <p:spPr>
          <a:xfrm>
            <a:off x="334963" y="2743200"/>
            <a:ext cx="3528000"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a:p>
        </p:txBody>
      </p:sp>
      <p:sp>
        <p:nvSpPr>
          <p:cNvPr id="10" name="Content Placeholder 6">
            <a:extLst>
              <a:ext uri="{FF2B5EF4-FFF2-40B4-BE49-F238E27FC236}">
                <a16:creationId xmlns:a16="http://schemas.microsoft.com/office/drawing/2014/main" id="{FF2CF5DF-1E15-46FF-B75A-05BCE724DC07}"/>
              </a:ext>
            </a:extLst>
          </p:cNvPr>
          <p:cNvSpPr>
            <a:spLocks noGrp="1"/>
          </p:cNvSpPr>
          <p:nvPr>
            <p:ph sz="quarter" idx="17"/>
          </p:nvPr>
        </p:nvSpPr>
        <p:spPr>
          <a:xfrm>
            <a:off x="4325145" y="2743200"/>
            <a:ext cx="3528000"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DCB8145D-2370-41AD-872E-03843295907D}"/>
              </a:ext>
            </a:extLst>
          </p:cNvPr>
          <p:cNvSpPr>
            <a:spLocks noGrp="1"/>
          </p:cNvSpPr>
          <p:nvPr>
            <p:ph sz="quarter" idx="18"/>
          </p:nvPr>
        </p:nvSpPr>
        <p:spPr>
          <a:xfrm>
            <a:off x="8315326" y="2743200"/>
            <a:ext cx="3528000"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8B5B8F0E-7B70-4A13-A61B-10910A477061}"/>
              </a:ext>
            </a:extLst>
          </p:cNvPr>
          <p:cNvSpPr>
            <a:spLocks noGrp="1"/>
          </p:cNvSpPr>
          <p:nvPr>
            <p:ph type="body" sz="quarter" idx="14" hasCustomPrompt="1"/>
          </p:nvPr>
        </p:nvSpPr>
        <p:spPr>
          <a:xfrm>
            <a:off x="339018" y="352017"/>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1000"/>
              </a:spcAft>
              <a:defRPr sz="2000">
                <a:latin typeface="+mj-lt"/>
              </a:defRPr>
            </a:lvl2pPr>
            <a:lvl3pPr marL="0" indent="0">
              <a:buNone/>
              <a:defRPr/>
            </a:lvl3pPr>
          </a:lstStyle>
          <a:p>
            <a:pPr lvl="0"/>
            <a:r>
              <a:rPr lang="en-US"/>
              <a:t>Slide title</a:t>
            </a:r>
          </a:p>
          <a:p>
            <a:pPr lvl="1"/>
            <a:r>
              <a:rPr lang="en-US"/>
              <a:t>Slide subtitle</a:t>
            </a:r>
          </a:p>
        </p:txBody>
      </p:sp>
    </p:spTree>
    <p:extLst>
      <p:ext uri="{BB962C8B-B14F-4D97-AF65-F5344CB8AC3E}">
        <p14:creationId xmlns:p14="http://schemas.microsoft.com/office/powerpoint/2010/main" val="14622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and four column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p:nvPr>
        </p:nvSpPr>
        <p:spPr>
          <a:xfrm>
            <a:off x="334963"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a:p>
        </p:txBody>
      </p:sp>
      <p:sp>
        <p:nvSpPr>
          <p:cNvPr id="10" name="Content Placeholder 6">
            <a:extLst>
              <a:ext uri="{FF2B5EF4-FFF2-40B4-BE49-F238E27FC236}">
                <a16:creationId xmlns:a16="http://schemas.microsoft.com/office/drawing/2014/main" id="{FF2CF5DF-1E15-46FF-B75A-05BCE724DC07}"/>
              </a:ext>
            </a:extLst>
          </p:cNvPr>
          <p:cNvSpPr>
            <a:spLocks noGrp="1"/>
          </p:cNvSpPr>
          <p:nvPr>
            <p:ph sz="quarter" idx="17"/>
          </p:nvPr>
        </p:nvSpPr>
        <p:spPr>
          <a:xfrm>
            <a:off x="3377142"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DCB8145D-2370-41AD-872E-03843295907D}"/>
              </a:ext>
            </a:extLst>
          </p:cNvPr>
          <p:cNvSpPr>
            <a:spLocks noGrp="1"/>
          </p:cNvSpPr>
          <p:nvPr>
            <p:ph sz="quarter" idx="18"/>
          </p:nvPr>
        </p:nvSpPr>
        <p:spPr>
          <a:xfrm>
            <a:off x="6419321"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6">
            <a:extLst>
              <a:ext uri="{FF2B5EF4-FFF2-40B4-BE49-F238E27FC236}">
                <a16:creationId xmlns:a16="http://schemas.microsoft.com/office/drawing/2014/main" id="{9202D26E-0407-403A-B828-CB01FD996066}"/>
              </a:ext>
            </a:extLst>
          </p:cNvPr>
          <p:cNvSpPr>
            <a:spLocks noGrp="1"/>
          </p:cNvSpPr>
          <p:nvPr>
            <p:ph sz="quarter" idx="19"/>
          </p:nvPr>
        </p:nvSpPr>
        <p:spPr>
          <a:xfrm>
            <a:off x="9461501"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40CBE0AF-AB49-4D6E-8CCD-1D8E31529D24}"/>
              </a:ext>
            </a:extLst>
          </p:cNvPr>
          <p:cNvSpPr>
            <a:spLocks noGrp="1"/>
          </p:cNvSpPr>
          <p:nvPr>
            <p:ph type="body" sz="quarter" idx="14" hasCustomPrompt="1"/>
          </p:nvPr>
        </p:nvSpPr>
        <p:spPr>
          <a:xfrm>
            <a:off x="339018" y="352017"/>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1000"/>
              </a:spcAft>
              <a:defRPr sz="2000">
                <a:latin typeface="+mj-lt"/>
              </a:defRPr>
            </a:lvl2pPr>
            <a:lvl3pPr marL="0" indent="0">
              <a:buNone/>
              <a:defRPr/>
            </a:lvl3pPr>
          </a:lstStyle>
          <a:p>
            <a:pPr lvl="0"/>
            <a:r>
              <a:rPr lang="en-US"/>
              <a:t>Slide title</a:t>
            </a:r>
          </a:p>
          <a:p>
            <a:pPr lvl="1"/>
            <a:r>
              <a:rPr lang="en-US"/>
              <a:t>Slide subtitle</a:t>
            </a:r>
          </a:p>
        </p:txBody>
      </p:sp>
    </p:spTree>
    <p:extLst>
      <p:ext uri="{BB962C8B-B14F-4D97-AF65-F5344CB8AC3E}">
        <p14:creationId xmlns:p14="http://schemas.microsoft.com/office/powerpoint/2010/main" val="320496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icon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p:nvPr>
        </p:nvSpPr>
        <p:spPr>
          <a:xfrm>
            <a:off x="695325"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a:p>
        </p:txBody>
      </p:sp>
      <p:sp>
        <p:nvSpPr>
          <p:cNvPr id="10" name="Content Placeholder 6">
            <a:extLst>
              <a:ext uri="{FF2B5EF4-FFF2-40B4-BE49-F238E27FC236}">
                <a16:creationId xmlns:a16="http://schemas.microsoft.com/office/drawing/2014/main" id="{FF2CF5DF-1E15-46FF-B75A-05BCE724DC07}"/>
              </a:ext>
            </a:extLst>
          </p:cNvPr>
          <p:cNvSpPr>
            <a:spLocks noGrp="1"/>
          </p:cNvSpPr>
          <p:nvPr>
            <p:ph sz="quarter" idx="17"/>
          </p:nvPr>
        </p:nvSpPr>
        <p:spPr>
          <a:xfrm>
            <a:off x="4906169"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6">
            <a:extLst>
              <a:ext uri="{FF2B5EF4-FFF2-40B4-BE49-F238E27FC236}">
                <a16:creationId xmlns:a16="http://schemas.microsoft.com/office/drawing/2014/main" id="{DCB8145D-2370-41AD-872E-03843295907D}"/>
              </a:ext>
            </a:extLst>
          </p:cNvPr>
          <p:cNvSpPr>
            <a:spLocks noGrp="1"/>
          </p:cNvSpPr>
          <p:nvPr>
            <p:ph sz="quarter" idx="18"/>
          </p:nvPr>
        </p:nvSpPr>
        <p:spPr>
          <a:xfrm>
            <a:off x="9117013"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40CBE0AF-AB49-4D6E-8CCD-1D8E31529D24}"/>
              </a:ext>
            </a:extLst>
          </p:cNvPr>
          <p:cNvSpPr>
            <a:spLocks noGrp="1"/>
          </p:cNvSpPr>
          <p:nvPr>
            <p:ph type="body" sz="quarter" idx="14" hasCustomPrompt="1"/>
          </p:nvPr>
        </p:nvSpPr>
        <p:spPr>
          <a:xfrm>
            <a:off x="339018" y="352017"/>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1000"/>
              </a:spcAft>
              <a:defRPr sz="2000">
                <a:latin typeface="+mj-lt"/>
              </a:defRPr>
            </a:lvl2pPr>
            <a:lvl3pPr marL="0" indent="0">
              <a:buNone/>
              <a:defRPr/>
            </a:lvl3pPr>
          </a:lstStyle>
          <a:p>
            <a:pPr lvl="0"/>
            <a:r>
              <a:rPr lang="en-US"/>
              <a:t>Slide title</a:t>
            </a:r>
          </a:p>
          <a:p>
            <a:pPr lvl="1"/>
            <a:r>
              <a:rPr lang="en-US"/>
              <a:t>Slide subtitle</a:t>
            </a:r>
          </a:p>
        </p:txBody>
      </p:sp>
    </p:spTree>
    <p:extLst>
      <p:ext uri="{BB962C8B-B14F-4D97-AF65-F5344CB8AC3E}">
        <p14:creationId xmlns:p14="http://schemas.microsoft.com/office/powerpoint/2010/main" val="116695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nd image_Vertical">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9" y="342900"/>
            <a:ext cx="5072769"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a:t>Slide title</a:t>
            </a:r>
          </a:p>
          <a:p>
            <a:pPr lvl="1"/>
            <a:r>
              <a:rPr lang="en-US"/>
              <a:t>Slide subtitle</a:t>
            </a:r>
          </a:p>
        </p:txBody>
      </p:sp>
      <p:sp>
        <p:nvSpPr>
          <p:cNvPr id="2" name="Slide Number Placeholder 1">
            <a:extLst>
              <a:ext uri="{FF2B5EF4-FFF2-40B4-BE49-F238E27FC236}">
                <a16:creationId xmlns:a16="http://schemas.microsoft.com/office/drawing/2014/main" id="{6FA33AB8-5351-4B39-925C-422BF7324417}"/>
              </a:ext>
            </a:extLst>
          </p:cNvPr>
          <p:cNvSpPr>
            <a:spLocks noGrp="1"/>
          </p:cNvSpPr>
          <p:nvPr>
            <p:ph type="sldNum" sz="quarter" idx="16"/>
          </p:nvPr>
        </p:nvSpPr>
        <p:spPr/>
        <p:txBody>
          <a:bodyPr/>
          <a:lstStyle/>
          <a:p>
            <a:fld id="{F52F7EB1-5C13-42E3-A830-3DDEA4CA647C}" type="slidenum">
              <a:rPr lang="en-AU" smtClean="0"/>
              <a:pPr/>
              <a:t>‹#›</a:t>
            </a:fld>
            <a:endParaRPr lang="en-AU"/>
          </a:p>
        </p:txBody>
      </p:sp>
      <p:sp>
        <p:nvSpPr>
          <p:cNvPr id="6" name="Picture Placeholder 5">
            <a:extLst>
              <a:ext uri="{FF2B5EF4-FFF2-40B4-BE49-F238E27FC236}">
                <a16:creationId xmlns:a16="http://schemas.microsoft.com/office/drawing/2014/main" id="{8052B73B-F491-44B1-8CBE-97644818F5FA}"/>
              </a:ext>
            </a:extLst>
          </p:cNvPr>
          <p:cNvSpPr>
            <a:spLocks noGrp="1"/>
          </p:cNvSpPr>
          <p:nvPr>
            <p:ph type="pic" sz="quarter" idx="17" hasCustomPrompt="1"/>
          </p:nvPr>
        </p:nvSpPr>
        <p:spPr>
          <a:xfrm>
            <a:off x="6096000" y="0"/>
            <a:ext cx="6096000" cy="6858000"/>
          </a:xfrm>
          <a:solidFill>
            <a:srgbClr val="E6E6E6"/>
          </a:solidFill>
        </p:spPr>
        <p:txBody>
          <a:bodyPr anchor="ctr"/>
          <a:lstStyle>
            <a:lvl1pPr algn="ctr">
              <a:defRPr/>
            </a:lvl1pPr>
          </a:lstStyle>
          <a:p>
            <a:r>
              <a:rPr lang="en-US"/>
              <a:t>Click icon to add a picture</a:t>
            </a:r>
          </a:p>
          <a:p>
            <a:endParaRPr lang="en-US"/>
          </a:p>
          <a:p>
            <a:endParaRPr lang="en-US"/>
          </a:p>
          <a:p>
            <a:endParaRPr lang="en-US"/>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5" name="Content Placeholder 4">
            <a:extLst>
              <a:ext uri="{FF2B5EF4-FFF2-40B4-BE49-F238E27FC236}">
                <a16:creationId xmlns:a16="http://schemas.microsoft.com/office/drawing/2014/main" id="{E5C5ED1A-B532-41E0-8AC7-71500228F930}"/>
              </a:ext>
            </a:extLst>
          </p:cNvPr>
          <p:cNvSpPr>
            <a:spLocks noGrp="1"/>
          </p:cNvSpPr>
          <p:nvPr>
            <p:ph sz="quarter" idx="18"/>
          </p:nvPr>
        </p:nvSpPr>
        <p:spPr>
          <a:xfrm>
            <a:off x="339019" y="2398713"/>
            <a:ext cx="5072769" cy="3767137"/>
          </a:xfrm>
        </p:spPr>
        <p:txBody>
          <a:bodyPr/>
          <a:lstStyle>
            <a:lvl3pPr>
              <a:spcAft>
                <a:spcPts val="1800"/>
              </a:spcAft>
              <a:defRPr/>
            </a:lvl3pPr>
            <a:lvl4pPr>
              <a:spcAft>
                <a:spcPts val="1800"/>
              </a:spcAft>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92511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image_Horizontal">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9" y="3775074"/>
            <a:ext cx="5396619" cy="981807"/>
          </a:xfrm>
        </p:spPr>
        <p:txBody>
          <a:bodyPr wrap="square">
            <a:no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a:t>Slide title</a:t>
            </a:r>
          </a:p>
          <a:p>
            <a:pPr lvl="1"/>
            <a:r>
              <a:rPr lang="en-US"/>
              <a:t>Slide subtitle</a:t>
            </a:r>
          </a:p>
        </p:txBody>
      </p:sp>
      <p:sp>
        <p:nvSpPr>
          <p:cNvPr id="2" name="Slide Number Placeholder 1">
            <a:extLst>
              <a:ext uri="{FF2B5EF4-FFF2-40B4-BE49-F238E27FC236}">
                <a16:creationId xmlns:a16="http://schemas.microsoft.com/office/drawing/2014/main" id="{6FA33AB8-5351-4B39-925C-422BF7324417}"/>
              </a:ext>
            </a:extLst>
          </p:cNvPr>
          <p:cNvSpPr>
            <a:spLocks noGrp="1"/>
          </p:cNvSpPr>
          <p:nvPr>
            <p:ph type="sldNum" sz="quarter" idx="16"/>
          </p:nvPr>
        </p:nvSpPr>
        <p:spPr/>
        <p:txBody>
          <a:bodyPr/>
          <a:lstStyle/>
          <a:p>
            <a:fld id="{F52F7EB1-5C13-42E3-A830-3DDEA4CA647C}" type="slidenum">
              <a:rPr lang="en-AU" smtClean="0"/>
              <a:pPr/>
              <a:t>‹#›</a:t>
            </a:fld>
            <a:endParaRPr lang="en-AU"/>
          </a:p>
        </p:txBody>
      </p:sp>
      <p:sp>
        <p:nvSpPr>
          <p:cNvPr id="6" name="Picture Placeholder 5">
            <a:extLst>
              <a:ext uri="{FF2B5EF4-FFF2-40B4-BE49-F238E27FC236}">
                <a16:creationId xmlns:a16="http://schemas.microsoft.com/office/drawing/2014/main" id="{8052B73B-F491-44B1-8CBE-97644818F5FA}"/>
              </a:ext>
            </a:extLst>
          </p:cNvPr>
          <p:cNvSpPr>
            <a:spLocks noGrp="1"/>
          </p:cNvSpPr>
          <p:nvPr>
            <p:ph type="pic" sz="quarter" idx="17" hasCustomPrompt="1"/>
          </p:nvPr>
        </p:nvSpPr>
        <p:spPr>
          <a:xfrm>
            <a:off x="0" y="1"/>
            <a:ext cx="12192000" cy="3429000"/>
          </a:xfrm>
          <a:solidFill>
            <a:srgbClr val="E6E6E6"/>
          </a:solidFill>
        </p:spPr>
        <p:txBody>
          <a:bodyPr anchor="ctr"/>
          <a:lstStyle>
            <a:lvl1pPr algn="ctr">
              <a:defRPr/>
            </a:lvl1pPr>
          </a:lstStyle>
          <a:p>
            <a:r>
              <a:rPr lang="en-US"/>
              <a:t>Click icon to add a picture</a:t>
            </a:r>
          </a:p>
          <a:p>
            <a:endParaRPr lang="en-US"/>
          </a:p>
          <a:p>
            <a:endParaRPr lang="en-US"/>
          </a:p>
          <a:p>
            <a:endParaRPr lang="en-US"/>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10" name="Content Placeholder 9">
            <a:extLst>
              <a:ext uri="{FF2B5EF4-FFF2-40B4-BE49-F238E27FC236}">
                <a16:creationId xmlns:a16="http://schemas.microsoft.com/office/drawing/2014/main" id="{B9920B0F-7FB2-4337-ADF4-6251EE30208E}"/>
              </a:ext>
            </a:extLst>
          </p:cNvPr>
          <p:cNvSpPr>
            <a:spLocks noGrp="1"/>
          </p:cNvSpPr>
          <p:nvPr>
            <p:ph sz="quarter" idx="18"/>
          </p:nvPr>
        </p:nvSpPr>
        <p:spPr>
          <a:xfrm>
            <a:off x="6419850" y="3775075"/>
            <a:ext cx="5426075" cy="2390775"/>
          </a:xfrm>
        </p:spPr>
        <p:txBody>
          <a:bodyPr>
            <a:normAutofit/>
          </a:bodyPr>
          <a:lstStyle>
            <a:lvl1pPr>
              <a:spcBef>
                <a:spcPts val="0"/>
              </a:spcBef>
              <a:spcAft>
                <a:spcPts val="1000"/>
              </a:spcAft>
              <a:defRPr/>
            </a:lvl1pPr>
            <a:lvl2pPr>
              <a:spcAft>
                <a:spcPts val="1000"/>
              </a:spcAft>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Content Placeholder 11">
            <a:extLst>
              <a:ext uri="{FF2B5EF4-FFF2-40B4-BE49-F238E27FC236}">
                <a16:creationId xmlns:a16="http://schemas.microsoft.com/office/drawing/2014/main" id="{C785ABD3-8443-473B-B126-528BAAC7BF84}"/>
              </a:ext>
            </a:extLst>
          </p:cNvPr>
          <p:cNvSpPr>
            <a:spLocks noGrp="1"/>
          </p:cNvSpPr>
          <p:nvPr>
            <p:ph sz="quarter" idx="19"/>
          </p:nvPr>
        </p:nvSpPr>
        <p:spPr>
          <a:xfrm>
            <a:off x="334963" y="5141913"/>
            <a:ext cx="5400675" cy="1023937"/>
          </a:xfrm>
        </p:spPr>
        <p:txBody>
          <a:bodyPr/>
          <a:lstStyle>
            <a:lvl4pPr marL="180000"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360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icon and image">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6D8B82AF-35E0-4FA2-BE17-19870B8F384D}"/>
              </a:ext>
            </a:extLst>
          </p:cNvPr>
          <p:cNvSpPr>
            <a:spLocks noGrp="1"/>
          </p:cNvSpPr>
          <p:nvPr>
            <p:ph type="pic" sz="quarter" idx="25"/>
          </p:nvPr>
        </p:nvSpPr>
        <p:spPr>
          <a:xfrm>
            <a:off x="8131175" y="0"/>
            <a:ext cx="4060825" cy="3429000"/>
          </a:xfrm>
        </p:spPr>
        <p:txBody>
          <a:bodyPr/>
          <a:lstStyle/>
          <a:p>
            <a:r>
              <a:rPr lang="en-US"/>
              <a:t>Click icon to add picture</a:t>
            </a:r>
            <a:endParaRPr lang="en-AU"/>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p:nvPr>
        </p:nvSpPr>
        <p:spPr>
          <a:xfrm>
            <a:off x="680244" y="5319713"/>
            <a:ext cx="2700337" cy="1023936"/>
          </a:xfrm>
        </p:spPr>
        <p:txBody>
          <a:bodyPr>
            <a:noAutofit/>
          </a:bodyPr>
          <a:lstStyle>
            <a:lvl1pPr algn="ctr">
              <a:defRPr b="0">
                <a:solidFill>
                  <a:schemeClr val="tx1"/>
                </a:solidFill>
              </a:defRPr>
            </a:lvl1pPr>
            <a:lvl2pPr algn="ctr">
              <a:defRPr>
                <a:solidFill>
                  <a:schemeClr val="tx1"/>
                </a:solidFill>
              </a:defRPr>
            </a:lvl2pPr>
          </a:lstStyle>
          <a:p>
            <a:pPr lvl="0"/>
            <a:r>
              <a:rPr lang="en-US"/>
              <a:t>Click to edit Master text styles</a:t>
            </a:r>
          </a:p>
          <a:p>
            <a:pPr lvl="1"/>
            <a:r>
              <a:rPr lang="en-US"/>
              <a:t>Second level</a:t>
            </a:r>
          </a:p>
        </p:txBody>
      </p:sp>
      <p:sp>
        <p:nvSpPr>
          <p:cNvPr id="20" name="Content Placeholder 6">
            <a:extLst>
              <a:ext uri="{FF2B5EF4-FFF2-40B4-BE49-F238E27FC236}">
                <a16:creationId xmlns:a16="http://schemas.microsoft.com/office/drawing/2014/main" id="{5F8C1B65-B895-4F75-83B1-C5387F170BFB}"/>
              </a:ext>
            </a:extLst>
          </p:cNvPr>
          <p:cNvSpPr>
            <a:spLocks noGrp="1"/>
          </p:cNvSpPr>
          <p:nvPr>
            <p:ph sz="quarter" idx="22"/>
          </p:nvPr>
        </p:nvSpPr>
        <p:spPr>
          <a:xfrm>
            <a:off x="8811419" y="5319713"/>
            <a:ext cx="2700337" cy="1023936"/>
          </a:xfrm>
        </p:spPr>
        <p:txBody>
          <a:bodyPr>
            <a:noAutofit/>
          </a:bodyPr>
          <a:lstStyle>
            <a:lvl1pPr algn="ctr">
              <a:defRPr b="0">
                <a:solidFill>
                  <a:schemeClr val="tx1"/>
                </a:solidFill>
              </a:defRPr>
            </a:lvl1pPr>
            <a:lvl2pPr algn="ctr">
              <a:defRPr>
                <a:solidFill>
                  <a:schemeClr val="tx1"/>
                </a:solidFill>
              </a:defRPr>
            </a:lvl2pPr>
          </a:lstStyle>
          <a:p>
            <a:pPr lvl="0"/>
            <a:r>
              <a:rPr lang="en-US"/>
              <a:t>Click to edit Master text styles</a:t>
            </a:r>
          </a:p>
          <a:p>
            <a:pPr lvl="1"/>
            <a:r>
              <a:rPr lang="en-US"/>
              <a:t>Second level</a:t>
            </a:r>
          </a:p>
        </p:txBody>
      </p:sp>
      <p:sp>
        <p:nvSpPr>
          <p:cNvPr id="21" name="Content Placeholder 6">
            <a:extLst>
              <a:ext uri="{FF2B5EF4-FFF2-40B4-BE49-F238E27FC236}">
                <a16:creationId xmlns:a16="http://schemas.microsoft.com/office/drawing/2014/main" id="{1BA66062-5591-4674-B834-B7A017363A56}"/>
              </a:ext>
            </a:extLst>
          </p:cNvPr>
          <p:cNvSpPr>
            <a:spLocks noGrp="1"/>
          </p:cNvSpPr>
          <p:nvPr>
            <p:ph sz="quarter" idx="23"/>
          </p:nvPr>
        </p:nvSpPr>
        <p:spPr>
          <a:xfrm>
            <a:off x="4745832" y="1886745"/>
            <a:ext cx="2700337" cy="1023936"/>
          </a:xfrm>
        </p:spPr>
        <p:txBody>
          <a:bodyPr>
            <a:noAutofit/>
          </a:bodyPr>
          <a:lstStyle>
            <a:lvl1pPr algn="ctr">
              <a:defRPr b="0">
                <a:solidFill>
                  <a:schemeClr val="tx1"/>
                </a:solidFill>
              </a:defRPr>
            </a:lvl1pPr>
            <a:lvl2pPr algn="ctr">
              <a:defRPr>
                <a:solidFill>
                  <a:schemeClr val="tx1"/>
                </a:solidFill>
              </a:defRPr>
            </a:lvl2pPr>
          </a:lstStyle>
          <a:p>
            <a:pPr lvl="0"/>
            <a:r>
              <a:rPr lang="en-US"/>
              <a:t>Click to edit Master text styles</a:t>
            </a:r>
          </a:p>
          <a:p>
            <a:pPr lvl="1"/>
            <a:r>
              <a:rPr lang="en-US"/>
              <a:t>Second level</a:t>
            </a:r>
          </a:p>
        </p:txBody>
      </p:sp>
      <p:sp>
        <p:nvSpPr>
          <p:cNvPr id="4" name="Picture Placeholder 3">
            <a:extLst>
              <a:ext uri="{FF2B5EF4-FFF2-40B4-BE49-F238E27FC236}">
                <a16:creationId xmlns:a16="http://schemas.microsoft.com/office/drawing/2014/main" id="{05FCDC5B-F945-4407-9652-0304ED4785D3}"/>
              </a:ext>
            </a:extLst>
          </p:cNvPr>
          <p:cNvSpPr>
            <a:spLocks noGrp="1"/>
          </p:cNvSpPr>
          <p:nvPr>
            <p:ph type="pic" sz="quarter" idx="24"/>
          </p:nvPr>
        </p:nvSpPr>
        <p:spPr>
          <a:xfrm>
            <a:off x="0" y="0"/>
            <a:ext cx="4060825" cy="3429000"/>
          </a:xfrm>
          <a:solidFill>
            <a:schemeClr val="bg2"/>
          </a:solidFill>
        </p:spPr>
        <p:txBody>
          <a:bodyPr anchor="ctr"/>
          <a:lstStyle>
            <a:lvl1pPr algn="ctr">
              <a:defRPr/>
            </a:lvl1pPr>
          </a:lstStyle>
          <a:p>
            <a:r>
              <a:rPr lang="en-US"/>
              <a:t>Click icon to add picture</a:t>
            </a:r>
            <a:endParaRPr lang="en-AU"/>
          </a:p>
        </p:txBody>
      </p:sp>
      <p:sp>
        <p:nvSpPr>
          <p:cNvPr id="14" name="Picture Placeholder 3">
            <a:extLst>
              <a:ext uri="{FF2B5EF4-FFF2-40B4-BE49-F238E27FC236}">
                <a16:creationId xmlns:a16="http://schemas.microsoft.com/office/drawing/2014/main" id="{CCE968BF-DE69-4F38-9EE6-0A8D676368F9}"/>
              </a:ext>
            </a:extLst>
          </p:cNvPr>
          <p:cNvSpPr>
            <a:spLocks noGrp="1"/>
          </p:cNvSpPr>
          <p:nvPr>
            <p:ph type="pic" sz="quarter" idx="26"/>
          </p:nvPr>
        </p:nvSpPr>
        <p:spPr>
          <a:xfrm>
            <a:off x="8131175" y="0"/>
            <a:ext cx="4060825" cy="3429000"/>
          </a:xfrm>
          <a:solidFill>
            <a:schemeClr val="bg2"/>
          </a:solidFill>
        </p:spPr>
        <p:txBody>
          <a:bodyPr anchor="ctr"/>
          <a:lstStyle>
            <a:lvl1pPr algn="ctr">
              <a:defRPr/>
            </a:lvl1pPr>
          </a:lstStyle>
          <a:p>
            <a:r>
              <a:rPr lang="en-US"/>
              <a:t>Click icon to add picture</a:t>
            </a:r>
            <a:endParaRPr lang="en-AU"/>
          </a:p>
        </p:txBody>
      </p:sp>
      <p:sp>
        <p:nvSpPr>
          <p:cNvPr id="15" name="Picture Placeholder 3">
            <a:extLst>
              <a:ext uri="{FF2B5EF4-FFF2-40B4-BE49-F238E27FC236}">
                <a16:creationId xmlns:a16="http://schemas.microsoft.com/office/drawing/2014/main" id="{83D9B161-62BC-4570-9201-B83AAFA7A5AC}"/>
              </a:ext>
            </a:extLst>
          </p:cNvPr>
          <p:cNvSpPr>
            <a:spLocks noGrp="1"/>
          </p:cNvSpPr>
          <p:nvPr>
            <p:ph type="pic" sz="quarter" idx="27"/>
          </p:nvPr>
        </p:nvSpPr>
        <p:spPr>
          <a:xfrm>
            <a:off x="4065588" y="3429000"/>
            <a:ext cx="4060825" cy="3429000"/>
          </a:xfrm>
          <a:solidFill>
            <a:schemeClr val="bg2"/>
          </a:solidFill>
        </p:spPr>
        <p:txBody>
          <a:bodyPr anchor="ctr"/>
          <a:lstStyle>
            <a:lvl1pPr algn="ctr">
              <a:defRPr/>
            </a:lvl1pPr>
          </a:lstStyle>
          <a:p>
            <a:r>
              <a:rPr lang="en-US"/>
              <a:t>Click icon to add picture</a:t>
            </a:r>
            <a:endParaRPr lang="en-AU"/>
          </a:p>
        </p:txBody>
      </p:sp>
    </p:spTree>
    <p:extLst>
      <p:ext uri="{BB962C8B-B14F-4D97-AF65-F5344CB8AC3E}">
        <p14:creationId xmlns:p14="http://schemas.microsoft.com/office/powerpoint/2010/main" val="31890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our icons and image">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03CB2C6A-55FE-4E8D-B86E-AA330880A084}"/>
              </a:ext>
            </a:extLst>
          </p:cNvPr>
          <p:cNvSpPr>
            <a:spLocks noGrp="1"/>
          </p:cNvSpPr>
          <p:nvPr>
            <p:ph type="pic" sz="quarter" idx="19" hasCustomPrompt="1"/>
          </p:nvPr>
        </p:nvSpPr>
        <p:spPr>
          <a:xfrm>
            <a:off x="0" y="0"/>
            <a:ext cx="12192000" cy="3429000"/>
          </a:xfrm>
          <a:solidFill>
            <a:srgbClr val="E6E6E6"/>
          </a:solidFill>
        </p:spPr>
        <p:txBody>
          <a:bodyPr anchor="ctr"/>
          <a:lstStyle>
            <a:lvl1pPr algn="ctr">
              <a:defRPr/>
            </a:lvl1pPr>
          </a:lstStyle>
          <a:p>
            <a:r>
              <a:rPr lang="en-US"/>
              <a:t>Click icon to add a picture and </a:t>
            </a:r>
            <a:br>
              <a:rPr lang="en-US"/>
            </a:br>
            <a:r>
              <a:rPr lang="en-US"/>
              <a:t>then ‘send to back’ to add title</a:t>
            </a:r>
          </a:p>
          <a:p>
            <a:endParaRPr lang="en-US"/>
          </a:p>
          <a:p>
            <a:endParaRPr lang="en-US"/>
          </a:p>
          <a:p>
            <a:endParaRPr lang="en-US"/>
          </a:p>
        </p:txBody>
      </p:sp>
      <p:sp>
        <p:nvSpPr>
          <p:cNvPr id="28" name="Text Placeholder 5">
            <a:extLst>
              <a:ext uri="{FF2B5EF4-FFF2-40B4-BE49-F238E27FC236}">
                <a16:creationId xmlns:a16="http://schemas.microsoft.com/office/drawing/2014/main" id="{90073F25-F62C-49BA-90CA-6E1BF5B85264}"/>
              </a:ext>
            </a:extLst>
          </p:cNvPr>
          <p:cNvSpPr>
            <a:spLocks noGrp="1"/>
          </p:cNvSpPr>
          <p:nvPr>
            <p:ph type="body" sz="quarter" idx="29"/>
          </p:nvPr>
        </p:nvSpPr>
        <p:spPr>
          <a:xfrm>
            <a:off x="339019" y="4806951"/>
            <a:ext cx="2339975" cy="1366838"/>
          </a:xfrm>
        </p:spPr>
        <p:txBody>
          <a:bodyPr/>
          <a:lstStyle>
            <a:lvl1pPr algn="ctr">
              <a:spcBef>
                <a:spcPts val="0"/>
              </a:spcBef>
              <a:defRPr/>
            </a:lvl1pPr>
            <a:lvl2pPr algn="ctr">
              <a:spcAft>
                <a:spcPts val="1000"/>
              </a:spcAft>
              <a:defRPr/>
            </a:lvl2pPr>
            <a:lvl3pPr marL="0" indent="0">
              <a:buNone/>
              <a:defRPr/>
            </a:lvl3pPr>
          </a:lstStyle>
          <a:p>
            <a:pPr lvl="0"/>
            <a:r>
              <a:rPr lang="en-US"/>
              <a:t>Click to edit Master text styles</a:t>
            </a:r>
          </a:p>
          <a:p>
            <a:pPr lvl="1"/>
            <a:r>
              <a:rPr lang="en-US"/>
              <a:t>Second level</a:t>
            </a:r>
          </a:p>
        </p:txBody>
      </p:sp>
      <p:sp>
        <p:nvSpPr>
          <p:cNvPr id="11" name="Text Placeholder 7">
            <a:extLst>
              <a:ext uri="{FF2B5EF4-FFF2-40B4-BE49-F238E27FC236}">
                <a16:creationId xmlns:a16="http://schemas.microsoft.com/office/drawing/2014/main" id="{858C9D5A-4140-4743-BF74-B377B77640C1}"/>
              </a:ext>
            </a:extLst>
          </p:cNvPr>
          <p:cNvSpPr>
            <a:spLocks noGrp="1"/>
          </p:cNvSpPr>
          <p:nvPr>
            <p:ph type="body" sz="quarter" idx="14" hasCustomPrompt="1"/>
          </p:nvPr>
        </p:nvSpPr>
        <p:spPr>
          <a:xfrm>
            <a:off x="339019" y="2298484"/>
            <a:ext cx="5396620" cy="861774"/>
          </a:xfrm>
        </p:spPr>
        <p:txBody>
          <a:bodyPr wrap="square" anchor="b">
            <a:spAutoFit/>
          </a:bodyPr>
          <a:lstStyle>
            <a:lvl1pPr>
              <a:lnSpc>
                <a:spcPct val="90000"/>
              </a:lnSpc>
              <a:spcBef>
                <a:spcPts val="0"/>
              </a:spcBef>
              <a:spcAft>
                <a:spcPts val="0"/>
              </a:spcAft>
              <a:defRPr sz="4000" b="1">
                <a:solidFill>
                  <a:schemeClr val="bg1"/>
                </a:solidFill>
                <a:latin typeface="+mj-lt"/>
              </a:defRPr>
            </a:lvl1pPr>
            <a:lvl2pPr>
              <a:spcBef>
                <a:spcPts val="0"/>
              </a:spcBef>
              <a:spcAft>
                <a:spcPts val="0"/>
              </a:spcAft>
              <a:defRPr sz="2000">
                <a:solidFill>
                  <a:schemeClr val="bg1"/>
                </a:solidFill>
                <a:latin typeface="+mj-lt"/>
              </a:defRPr>
            </a:lvl2pPr>
            <a:lvl3pPr marL="0" indent="0">
              <a:buNone/>
              <a:defRPr/>
            </a:lvl3pPr>
          </a:lstStyle>
          <a:p>
            <a:pPr lvl="0"/>
            <a:r>
              <a:rPr lang="en-US"/>
              <a:t>Slide title</a:t>
            </a:r>
          </a:p>
          <a:p>
            <a:pPr lvl="1"/>
            <a:r>
              <a:rPr lang="en-US"/>
              <a:t>Slide subtitle</a:t>
            </a:r>
          </a:p>
        </p:txBody>
      </p:sp>
      <p:sp>
        <p:nvSpPr>
          <p:cNvPr id="9" name="Text Placeholder 5">
            <a:extLst>
              <a:ext uri="{FF2B5EF4-FFF2-40B4-BE49-F238E27FC236}">
                <a16:creationId xmlns:a16="http://schemas.microsoft.com/office/drawing/2014/main" id="{6D664AAE-9698-4373-AA73-D3A0EE79378F}"/>
              </a:ext>
            </a:extLst>
          </p:cNvPr>
          <p:cNvSpPr>
            <a:spLocks noGrp="1"/>
          </p:cNvSpPr>
          <p:nvPr>
            <p:ph type="body" sz="quarter" idx="30"/>
          </p:nvPr>
        </p:nvSpPr>
        <p:spPr>
          <a:xfrm>
            <a:off x="3394134" y="4806951"/>
            <a:ext cx="2339975" cy="1366838"/>
          </a:xfrm>
        </p:spPr>
        <p:txBody>
          <a:bodyPr/>
          <a:lstStyle>
            <a:lvl1pPr algn="ctr">
              <a:spcBef>
                <a:spcPts val="0"/>
              </a:spcBef>
              <a:defRPr/>
            </a:lvl1pPr>
            <a:lvl2pPr algn="ctr">
              <a:spcAft>
                <a:spcPts val="1000"/>
              </a:spcAft>
              <a:defRPr/>
            </a:lvl2pPr>
            <a:lvl3pPr marL="0" indent="0">
              <a:buNone/>
              <a:defRPr/>
            </a:lvl3pPr>
          </a:lstStyle>
          <a:p>
            <a:pPr lvl="0"/>
            <a:r>
              <a:rPr lang="en-US"/>
              <a:t>Click to edit Master text styles</a:t>
            </a:r>
          </a:p>
          <a:p>
            <a:pPr lvl="1"/>
            <a:r>
              <a:rPr lang="en-US"/>
              <a:t>Second level</a:t>
            </a:r>
          </a:p>
        </p:txBody>
      </p:sp>
      <p:sp>
        <p:nvSpPr>
          <p:cNvPr id="12" name="Text Placeholder 5">
            <a:extLst>
              <a:ext uri="{FF2B5EF4-FFF2-40B4-BE49-F238E27FC236}">
                <a16:creationId xmlns:a16="http://schemas.microsoft.com/office/drawing/2014/main" id="{71B0E3FF-E7A0-4083-A3BD-01BD3B32ED50}"/>
              </a:ext>
            </a:extLst>
          </p:cNvPr>
          <p:cNvSpPr>
            <a:spLocks noGrp="1"/>
          </p:cNvSpPr>
          <p:nvPr>
            <p:ph type="body" sz="quarter" idx="31"/>
          </p:nvPr>
        </p:nvSpPr>
        <p:spPr>
          <a:xfrm>
            <a:off x="6449249" y="4806951"/>
            <a:ext cx="2339975" cy="1366838"/>
          </a:xfrm>
        </p:spPr>
        <p:txBody>
          <a:bodyPr/>
          <a:lstStyle>
            <a:lvl1pPr algn="ctr">
              <a:spcBef>
                <a:spcPts val="0"/>
              </a:spcBef>
              <a:defRPr/>
            </a:lvl1pPr>
            <a:lvl2pPr algn="ctr">
              <a:spcAft>
                <a:spcPts val="1000"/>
              </a:spcAft>
              <a:defRPr/>
            </a:lvl2pPr>
            <a:lvl3pPr marL="0" indent="0">
              <a:buNone/>
              <a:defRPr/>
            </a:lvl3pPr>
          </a:lstStyle>
          <a:p>
            <a:pPr lvl="0"/>
            <a:r>
              <a:rPr lang="en-US"/>
              <a:t>Click to edit Master text styles</a:t>
            </a:r>
          </a:p>
          <a:p>
            <a:pPr lvl="1"/>
            <a:r>
              <a:rPr lang="en-US"/>
              <a:t>Second level</a:t>
            </a:r>
          </a:p>
        </p:txBody>
      </p:sp>
      <p:sp>
        <p:nvSpPr>
          <p:cNvPr id="13" name="Text Placeholder 5">
            <a:extLst>
              <a:ext uri="{FF2B5EF4-FFF2-40B4-BE49-F238E27FC236}">
                <a16:creationId xmlns:a16="http://schemas.microsoft.com/office/drawing/2014/main" id="{2D0C66D7-9B59-4B7A-A2D4-6A4D3AAAFBFC}"/>
              </a:ext>
            </a:extLst>
          </p:cNvPr>
          <p:cNvSpPr>
            <a:spLocks noGrp="1"/>
          </p:cNvSpPr>
          <p:nvPr>
            <p:ph type="body" sz="quarter" idx="32"/>
          </p:nvPr>
        </p:nvSpPr>
        <p:spPr>
          <a:xfrm>
            <a:off x="9504363" y="4806951"/>
            <a:ext cx="2339975" cy="1366838"/>
          </a:xfrm>
        </p:spPr>
        <p:txBody>
          <a:bodyPr/>
          <a:lstStyle>
            <a:lvl1pPr algn="ctr">
              <a:spcBef>
                <a:spcPts val="0"/>
              </a:spcBef>
              <a:defRPr/>
            </a:lvl1pPr>
            <a:lvl2pPr algn="ctr">
              <a:spcAft>
                <a:spcPts val="1000"/>
              </a:spcAft>
              <a:defRPr/>
            </a:lvl2pPr>
            <a:lvl3pPr marL="0" indent="0">
              <a:buNone/>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5956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hank you slide_block colour">
    <p:bg>
      <p:bgPr>
        <a:solidFill>
          <a:schemeClr val="bg1"/>
        </a:solidFill>
        <a:effectLst/>
      </p:bgPr>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1" y="4464050"/>
            <a:ext cx="9968009" cy="2393949"/>
          </a:xfrm>
          <a:solidFill>
            <a:schemeClr val="accent1"/>
          </a:solidFill>
          <a:ln w="12700">
            <a:noFill/>
          </a:ln>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9968009" y="0"/>
            <a:ext cx="2223991" cy="4464050"/>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3642040"/>
            <a:ext cx="7110894" cy="691835"/>
          </a:xfrm>
        </p:spPr>
        <p:txBody>
          <a:bodyPr wrap="square">
            <a:normAutofit/>
          </a:bodyPr>
          <a:lstStyle>
            <a:lvl1pPr>
              <a:lnSpc>
                <a:spcPct val="90000"/>
              </a:lnSpc>
              <a:spcBef>
                <a:spcPts val="0"/>
              </a:spcBef>
              <a:spcAft>
                <a:spcPts val="0"/>
              </a:spcAft>
              <a:defRPr sz="4000" b="1">
                <a:solidFill>
                  <a:schemeClr val="tx2"/>
                </a:solidFill>
                <a:latin typeface="+mj-lt"/>
              </a:defRPr>
            </a:lvl1pPr>
            <a:lvl2pPr>
              <a:spcBef>
                <a:spcPts val="600"/>
              </a:spcBef>
              <a:defRPr sz="2100">
                <a:solidFill>
                  <a:schemeClr val="bg1"/>
                </a:solidFill>
                <a:latin typeface="+mj-lt"/>
              </a:defRPr>
            </a:lvl2pPr>
            <a:lvl3pPr marL="0" indent="0">
              <a:buNone/>
              <a:defRPr/>
            </a:lvl3pPr>
          </a:lstStyle>
          <a:p>
            <a:pPr lvl="0"/>
            <a:r>
              <a:rPr lang="en-US"/>
              <a:t>Thank you</a:t>
            </a:r>
          </a:p>
        </p:txBody>
      </p:sp>
      <p:sp>
        <p:nvSpPr>
          <p:cNvPr id="6" name="Text Placeholder 13">
            <a:extLst>
              <a:ext uri="{FF2B5EF4-FFF2-40B4-BE49-F238E27FC236}">
                <a16:creationId xmlns:a16="http://schemas.microsoft.com/office/drawing/2014/main" id="{9C39B05F-D10D-47F6-8B4A-DB72CD552D8E}"/>
              </a:ext>
            </a:extLst>
          </p:cNvPr>
          <p:cNvSpPr>
            <a:spLocks noGrp="1" noChangeAspect="1"/>
          </p:cNvSpPr>
          <p:nvPr>
            <p:ph type="body" sz="quarter" idx="16"/>
          </p:nvPr>
        </p:nvSpPr>
        <p:spPr>
          <a:xfrm>
            <a:off x="340832"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372093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slide_dark block colour">
    <p:bg>
      <p:bgPr>
        <a:solidFill>
          <a:schemeClr val="tx1"/>
        </a:solidFill>
        <a:effectLst/>
      </p:bgPr>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1" y="4464050"/>
            <a:ext cx="9968009" cy="2393949"/>
          </a:xfrm>
          <a:solidFill>
            <a:schemeClr val="accent1"/>
          </a:solidFill>
          <a:ln w="12700">
            <a:noFill/>
          </a:ln>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9968009" y="0"/>
            <a:ext cx="2223991" cy="4464050"/>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3642040"/>
            <a:ext cx="7110894" cy="691835"/>
          </a:xfrm>
        </p:spPr>
        <p:txBody>
          <a:bodyPr wrap="square">
            <a:normAutofit/>
          </a:bodyPr>
          <a:lstStyle>
            <a:lvl1pPr>
              <a:lnSpc>
                <a:spcPct val="90000"/>
              </a:lnSpc>
              <a:spcBef>
                <a:spcPts val="0"/>
              </a:spcBef>
              <a:spcAft>
                <a:spcPts val="0"/>
              </a:spcAft>
              <a:defRPr sz="4000" b="1">
                <a:solidFill>
                  <a:schemeClr val="bg1"/>
                </a:solidFill>
                <a:latin typeface="+mj-lt"/>
              </a:defRPr>
            </a:lvl1pPr>
            <a:lvl2pPr>
              <a:spcBef>
                <a:spcPts val="600"/>
              </a:spcBef>
              <a:defRPr sz="2100">
                <a:solidFill>
                  <a:schemeClr val="bg1"/>
                </a:solidFill>
                <a:latin typeface="+mj-lt"/>
              </a:defRPr>
            </a:lvl2pPr>
            <a:lvl3pPr marL="0" indent="0">
              <a:buNone/>
              <a:defRPr/>
            </a:lvl3pPr>
          </a:lstStyle>
          <a:p>
            <a:pPr lvl="0"/>
            <a:r>
              <a:rPr lang="en-US"/>
              <a:t>Thank you</a:t>
            </a:r>
          </a:p>
        </p:txBody>
      </p:sp>
      <p:sp>
        <p:nvSpPr>
          <p:cNvPr id="9" name="Text Placeholder 13">
            <a:extLst>
              <a:ext uri="{FF2B5EF4-FFF2-40B4-BE49-F238E27FC236}">
                <a16:creationId xmlns:a16="http://schemas.microsoft.com/office/drawing/2014/main" id="{FFFA74EA-4311-422C-AE4C-2379E681B7F0}"/>
              </a:ext>
            </a:extLst>
          </p:cNvPr>
          <p:cNvSpPr>
            <a:spLocks noGrp="1" noChangeAspect="1"/>
          </p:cNvSpPr>
          <p:nvPr>
            <p:ph type="body" sz="quarter" idx="16"/>
          </p:nvPr>
        </p:nvSpPr>
        <p:spPr>
          <a:xfrm>
            <a:off x="340834"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172993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9" name="Text Placeholder 19">
            <a:extLst>
              <a:ext uri="{FF2B5EF4-FFF2-40B4-BE49-F238E27FC236}">
                <a16:creationId xmlns:a16="http://schemas.microsoft.com/office/drawing/2014/main" id="{C57FBC43-5F0C-470C-AA67-E40C2E92F3EE}"/>
              </a:ext>
            </a:extLst>
          </p:cNvPr>
          <p:cNvSpPr>
            <a:spLocks noGrp="1"/>
          </p:cNvSpPr>
          <p:nvPr>
            <p:ph type="body" sz="quarter" idx="18"/>
          </p:nvPr>
        </p:nvSpPr>
        <p:spPr>
          <a:xfrm>
            <a:off x="6096000" y="3775075"/>
            <a:ext cx="4215256" cy="3082924"/>
          </a:xfrm>
          <a:solidFill>
            <a:schemeClr val="accent1"/>
          </a:solidFill>
          <a:ln w="15875">
            <a:noFill/>
          </a:ln>
        </p:spPr>
        <p:txBody>
          <a:bodyPr/>
          <a:lstStyle>
            <a:lvl1pPr>
              <a:defRPr>
                <a:noFill/>
              </a:defRPr>
            </a:lvl1pPr>
          </a:lstStyle>
          <a:p>
            <a:pPr lvl="0"/>
            <a:r>
              <a:rPr lang="en-US"/>
              <a:t>Click to edit Master text styles</a:t>
            </a:r>
          </a:p>
        </p:txBody>
      </p:sp>
      <p:sp>
        <p:nvSpPr>
          <p:cNvPr id="21" name="Text Placeholder 21">
            <a:extLst>
              <a:ext uri="{FF2B5EF4-FFF2-40B4-BE49-F238E27FC236}">
                <a16:creationId xmlns:a16="http://schemas.microsoft.com/office/drawing/2014/main" id="{83AA571D-F28E-4C85-BD9A-89F12FBCB1E5}"/>
              </a:ext>
            </a:extLst>
          </p:cNvPr>
          <p:cNvSpPr>
            <a:spLocks noGrp="1"/>
          </p:cNvSpPr>
          <p:nvPr>
            <p:ph type="body" sz="quarter" idx="19"/>
          </p:nvPr>
        </p:nvSpPr>
        <p:spPr>
          <a:xfrm>
            <a:off x="10311256" y="0"/>
            <a:ext cx="1880744" cy="3775076"/>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4509227"/>
            <a:ext cx="5382106" cy="1703388"/>
          </a:xfrm>
        </p:spPr>
        <p:txBody>
          <a:bodyPr wrap="square" anchor="b">
            <a:noAutofit/>
          </a:bodyPr>
          <a:lstStyle>
            <a:lvl1pPr>
              <a:lnSpc>
                <a:spcPct val="90000"/>
              </a:lnSpc>
              <a:spcBef>
                <a:spcPts val="0"/>
              </a:spcBef>
              <a:spcAft>
                <a:spcPts val="0"/>
              </a:spcAft>
              <a:defRPr sz="4000" b="1">
                <a:solidFill>
                  <a:schemeClr val="tx1"/>
                </a:solidFill>
                <a:latin typeface="+mj-lt"/>
              </a:defRPr>
            </a:lvl1pPr>
            <a:lvl2pPr>
              <a:spcBef>
                <a:spcPts val="600"/>
              </a:spcBef>
              <a:defRPr sz="2000">
                <a:solidFill>
                  <a:schemeClr val="tx1"/>
                </a:solidFill>
                <a:latin typeface="+mj-lt"/>
              </a:defRPr>
            </a:lvl2pPr>
            <a:lvl3pPr marL="0" indent="0">
              <a:buNone/>
              <a:defRPr/>
            </a:lvl3pPr>
          </a:lstStyle>
          <a:p>
            <a:pPr lvl="0"/>
            <a:r>
              <a:rPr lang="en-US"/>
              <a:t>This is a divider title on up to two lines</a:t>
            </a:r>
          </a:p>
          <a:p>
            <a:pPr lvl="1"/>
            <a:r>
              <a:rPr lang="en-US"/>
              <a:t>Subtitle here if necessary or delete  </a:t>
            </a:r>
          </a:p>
        </p:txBody>
      </p:sp>
      <p:sp>
        <p:nvSpPr>
          <p:cNvPr id="6" name="Text Placeholder 13">
            <a:extLst>
              <a:ext uri="{FF2B5EF4-FFF2-40B4-BE49-F238E27FC236}">
                <a16:creationId xmlns:a16="http://schemas.microsoft.com/office/drawing/2014/main" id="{132560C2-1F9D-4867-AA0E-F36EE855D41A}"/>
              </a:ext>
            </a:extLst>
          </p:cNvPr>
          <p:cNvSpPr>
            <a:spLocks noGrp="1" noChangeAspect="1"/>
          </p:cNvSpPr>
          <p:nvPr>
            <p:ph type="body" sz="quarter" idx="16"/>
          </p:nvPr>
        </p:nvSpPr>
        <p:spPr>
          <a:xfrm>
            <a:off x="340832"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148655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_Keyline Image_Dark">
    <p:bg>
      <p:bgPr>
        <a:solidFill>
          <a:schemeClr val="tx1"/>
        </a:solidFill>
        <a:effectLst/>
      </p:bgPr>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0" y="3775074"/>
            <a:ext cx="10311256" cy="3082925"/>
          </a:xfrm>
          <a:ln w="12700">
            <a:solidFill>
              <a:schemeClr val="bg1"/>
            </a:solidFill>
          </a:ln>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10311256" y="0"/>
            <a:ext cx="1880744" cy="3775076"/>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4112394"/>
            <a:ext cx="7110894" cy="1708969"/>
          </a:xfrm>
        </p:spPr>
        <p:txBody>
          <a:bodyPr wrap="square">
            <a:normAutofit/>
          </a:bodyPr>
          <a:lstStyle>
            <a:lvl1pPr>
              <a:lnSpc>
                <a:spcPct val="90000"/>
              </a:lnSpc>
              <a:spcBef>
                <a:spcPts val="0"/>
              </a:spcBef>
              <a:spcAft>
                <a:spcPts val="0"/>
              </a:spcAft>
              <a:defRPr sz="4000" b="1">
                <a:solidFill>
                  <a:schemeClr val="bg1"/>
                </a:solidFill>
                <a:latin typeface="+mj-lt"/>
              </a:defRPr>
            </a:lvl1pPr>
            <a:lvl2pPr>
              <a:spcBef>
                <a:spcPts val="600"/>
              </a:spcBef>
              <a:defRPr sz="2000">
                <a:solidFill>
                  <a:schemeClr val="bg1"/>
                </a:solidFill>
                <a:latin typeface="+mj-lt"/>
              </a:defRPr>
            </a:lvl2pPr>
            <a:lvl3pPr marL="0" indent="0">
              <a:buNone/>
              <a:defRPr/>
            </a:lvl3pPr>
          </a:lstStyle>
          <a:p>
            <a:pPr lvl="0"/>
            <a:r>
              <a:rPr lang="en-US"/>
              <a:t>Presentation heading goes </a:t>
            </a:r>
            <a:br>
              <a:rPr lang="en-US"/>
            </a:br>
            <a:r>
              <a:rPr lang="en-US"/>
              <a:t>on a maximum of two lines</a:t>
            </a:r>
          </a:p>
          <a:p>
            <a:pPr lvl="1"/>
            <a:r>
              <a:rPr lang="en-US"/>
              <a:t>Presentation subtitle goes here at half the title size</a:t>
            </a:r>
          </a:p>
        </p:txBody>
      </p:sp>
      <p:sp>
        <p:nvSpPr>
          <p:cNvPr id="10" name="Text Placeholder 9">
            <a:extLst>
              <a:ext uri="{FF2B5EF4-FFF2-40B4-BE49-F238E27FC236}">
                <a16:creationId xmlns:a16="http://schemas.microsoft.com/office/drawing/2014/main" id="{EDAA9458-D800-47DB-A560-6845809528D6}"/>
              </a:ext>
            </a:extLst>
          </p:cNvPr>
          <p:cNvSpPr>
            <a:spLocks noGrp="1"/>
          </p:cNvSpPr>
          <p:nvPr>
            <p:ph type="body" sz="quarter" idx="15" hasCustomPrompt="1"/>
          </p:nvPr>
        </p:nvSpPr>
        <p:spPr>
          <a:xfrm>
            <a:off x="354013" y="6340475"/>
            <a:ext cx="7110412" cy="184150"/>
          </a:xfrm>
        </p:spPr>
        <p:txBody>
          <a:bodyPr anchor="b"/>
          <a:lstStyle>
            <a:lvl1pPr>
              <a:spcBef>
                <a:spcPts val="0"/>
              </a:spcBef>
              <a:defRPr b="0">
                <a:solidFill>
                  <a:schemeClr val="bg1"/>
                </a:solidFill>
                <a:latin typeface="+mn-lt"/>
              </a:defRPr>
            </a:lvl1pPr>
            <a:lvl3pPr marL="0" indent="0">
              <a:buNone/>
              <a:defRPr/>
            </a:lvl3pPr>
          </a:lstStyle>
          <a:p>
            <a:pPr lvl="0"/>
            <a:r>
              <a:rPr lang="en-US"/>
              <a:t>Presenter Name  |  Role Title</a:t>
            </a:r>
          </a:p>
        </p:txBody>
      </p:sp>
      <p:sp>
        <p:nvSpPr>
          <p:cNvPr id="17" name="Text Placeholder 9">
            <a:extLst>
              <a:ext uri="{FF2B5EF4-FFF2-40B4-BE49-F238E27FC236}">
                <a16:creationId xmlns:a16="http://schemas.microsoft.com/office/drawing/2014/main" id="{07B64A05-8B27-4461-BC80-FC57E6421A85}"/>
              </a:ext>
            </a:extLst>
          </p:cNvPr>
          <p:cNvSpPr>
            <a:spLocks noGrp="1"/>
          </p:cNvSpPr>
          <p:nvPr>
            <p:ph type="body" sz="quarter" idx="17" hasCustomPrompt="1"/>
          </p:nvPr>
        </p:nvSpPr>
        <p:spPr>
          <a:xfrm>
            <a:off x="8396288" y="6340475"/>
            <a:ext cx="1514696" cy="184150"/>
          </a:xfrm>
        </p:spPr>
        <p:txBody>
          <a:bodyPr anchor="b"/>
          <a:lstStyle>
            <a:lvl1pPr algn="r">
              <a:spcBef>
                <a:spcPts val="0"/>
              </a:spcBef>
              <a:defRPr b="0">
                <a:solidFill>
                  <a:schemeClr val="bg1"/>
                </a:solidFill>
                <a:latin typeface="+mn-lt"/>
              </a:defRPr>
            </a:lvl1pPr>
            <a:lvl3pPr marL="0" indent="0">
              <a:buNone/>
              <a:defRPr/>
            </a:lvl3pPr>
          </a:lstStyle>
          <a:p>
            <a:pPr lvl="0"/>
            <a:r>
              <a:rPr lang="en-US"/>
              <a:t>3.9.2019</a:t>
            </a:r>
          </a:p>
        </p:txBody>
      </p:sp>
      <p:sp>
        <p:nvSpPr>
          <p:cNvPr id="6" name="Picture Placeholder 5">
            <a:extLst>
              <a:ext uri="{FF2B5EF4-FFF2-40B4-BE49-F238E27FC236}">
                <a16:creationId xmlns:a16="http://schemas.microsoft.com/office/drawing/2014/main" id="{02C4A05D-A203-4486-9E61-29AC627DD466}"/>
              </a:ext>
            </a:extLst>
          </p:cNvPr>
          <p:cNvSpPr>
            <a:spLocks noGrp="1"/>
          </p:cNvSpPr>
          <p:nvPr>
            <p:ph type="pic" sz="quarter" idx="10" hasCustomPrompt="1"/>
          </p:nvPr>
        </p:nvSpPr>
        <p:spPr>
          <a:xfrm>
            <a:off x="0" y="0"/>
            <a:ext cx="12192000" cy="6858000"/>
          </a:xfrm>
          <a:noFill/>
        </p:spPr>
        <p:txBody>
          <a:bodyPr anchor="ctr"/>
          <a:lstStyle>
            <a:lvl1pPr algn="ctr">
              <a:defRPr>
                <a:solidFill>
                  <a:schemeClr val="accent1"/>
                </a:solidFill>
              </a:defRPr>
            </a:lvl1pPr>
          </a:lstStyle>
          <a:p>
            <a:r>
              <a:rPr lang="en-US"/>
              <a:t>Click the icon to add an image FIRST</a:t>
            </a:r>
            <a:br>
              <a:rPr lang="en-US"/>
            </a:br>
            <a:r>
              <a:rPr lang="en-US"/>
              <a:t>and then send to back before adding text</a:t>
            </a:r>
          </a:p>
          <a:p>
            <a:endParaRPr lang="en-US"/>
          </a:p>
          <a:p>
            <a:endParaRPr lang="en-US"/>
          </a:p>
          <a:p>
            <a:endParaRPr lang="en-US"/>
          </a:p>
          <a:p>
            <a:endParaRPr lang="en-US"/>
          </a:p>
          <a:p>
            <a:endParaRPr lang="en-US"/>
          </a:p>
        </p:txBody>
      </p:sp>
      <p:sp>
        <p:nvSpPr>
          <p:cNvPr id="13" name="Text Placeholder 13">
            <a:extLst>
              <a:ext uri="{FF2B5EF4-FFF2-40B4-BE49-F238E27FC236}">
                <a16:creationId xmlns:a16="http://schemas.microsoft.com/office/drawing/2014/main" id="{85DF316E-B747-4C87-9877-894F14FF6334}"/>
              </a:ext>
            </a:extLst>
          </p:cNvPr>
          <p:cNvSpPr>
            <a:spLocks noGrp="1" noChangeAspect="1"/>
          </p:cNvSpPr>
          <p:nvPr>
            <p:ph type="body" sz="quarter" idx="16"/>
          </p:nvPr>
        </p:nvSpPr>
        <p:spPr>
          <a:xfrm>
            <a:off x="340834"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310942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line quote or call out">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2C4A05D-A203-4486-9E61-29AC627DD466}"/>
              </a:ext>
            </a:extLst>
          </p:cNvPr>
          <p:cNvSpPr>
            <a:spLocks noGrp="1"/>
          </p:cNvSpPr>
          <p:nvPr>
            <p:ph type="pic" sz="quarter" idx="10" hasCustomPrompt="1"/>
          </p:nvPr>
        </p:nvSpPr>
        <p:spPr>
          <a:xfrm>
            <a:off x="0" y="0"/>
            <a:ext cx="12192000" cy="6858000"/>
          </a:xfrm>
          <a:solidFill>
            <a:schemeClr val="tx1"/>
          </a:solidFill>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accent1"/>
                </a:solidFill>
              </a:defRPr>
            </a:lvl1pPr>
          </a:lstStyle>
          <a:p>
            <a:r>
              <a:rPr lang="en-US"/>
              <a:t>First click the icon to add an image</a:t>
            </a:r>
            <a:br>
              <a:rPr lang="en-US"/>
            </a:br>
            <a:r>
              <a:rPr lang="en-US"/>
              <a:t>and then send to back before adding text</a:t>
            </a:r>
          </a:p>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Use this layout when your image is DARK</a:t>
            </a:r>
          </a:p>
          <a:p>
            <a:endParaRPr lang="en-US"/>
          </a:p>
          <a:p>
            <a:endParaRPr lang="en-US"/>
          </a:p>
          <a:p>
            <a:endParaRPr lang="en-US"/>
          </a:p>
          <a:p>
            <a:endParaRPr lang="en-US"/>
          </a:p>
          <a:p>
            <a:endParaRPr lang="en-US"/>
          </a:p>
          <a:p>
            <a:endParaRPr lang="en-US"/>
          </a:p>
        </p:txBody>
      </p:sp>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9156700" y="2743200"/>
            <a:ext cx="1673225" cy="4114800"/>
          </a:xfrm>
          <a:ln w="15875">
            <a:solidFill>
              <a:schemeClr val="bg1"/>
            </a:solidFill>
          </a:ln>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10825337" y="-1"/>
            <a:ext cx="1366663" cy="2743201"/>
          </a:xfrm>
          <a:blipFill>
            <a:blip r:embed="rId2"/>
            <a:stretch>
              <a:fillRect/>
            </a:stretch>
          </a:blipFill>
        </p:spPr>
        <p:txBody>
          <a:bodyPr/>
          <a:lstStyle>
            <a:lvl1pPr>
              <a:defRPr>
                <a:noFill/>
              </a:defRPr>
            </a:lvl1pPr>
          </a:lstStyle>
          <a:p>
            <a:pPr lvl="0"/>
            <a:r>
              <a:rPr lang="en-US"/>
              <a:t>Click to edit Master text styles</a:t>
            </a:r>
          </a:p>
        </p:txBody>
      </p:sp>
      <p:sp>
        <p:nvSpPr>
          <p:cNvPr id="7" name="Text Placeholder 7">
            <a:extLst>
              <a:ext uri="{FF2B5EF4-FFF2-40B4-BE49-F238E27FC236}">
                <a16:creationId xmlns:a16="http://schemas.microsoft.com/office/drawing/2014/main" id="{6D980AEE-EC7F-4194-A518-3360819E787B}"/>
              </a:ext>
            </a:extLst>
          </p:cNvPr>
          <p:cNvSpPr>
            <a:spLocks noGrp="1"/>
          </p:cNvSpPr>
          <p:nvPr>
            <p:ph type="body" sz="quarter" idx="14" hasCustomPrompt="1"/>
          </p:nvPr>
        </p:nvSpPr>
        <p:spPr>
          <a:xfrm>
            <a:off x="353532" y="1832579"/>
            <a:ext cx="3365981" cy="3988784"/>
          </a:xfrm>
        </p:spPr>
        <p:txBody>
          <a:bodyPr wrap="square" anchor="b">
            <a:spAutoFit/>
          </a:bodyPr>
          <a:lstStyle>
            <a:lvl1pPr>
              <a:lnSpc>
                <a:spcPct val="90000"/>
              </a:lnSpc>
              <a:spcBef>
                <a:spcPts val="0"/>
              </a:spcBef>
              <a:spcAft>
                <a:spcPts val="0"/>
              </a:spcAft>
              <a:defRPr sz="3600" b="1">
                <a:solidFill>
                  <a:schemeClr val="bg1"/>
                </a:solidFill>
                <a:latin typeface="+mj-lt"/>
              </a:defRPr>
            </a:lvl1pPr>
            <a:lvl2pPr>
              <a:spcBef>
                <a:spcPts val="600"/>
              </a:spcBef>
              <a:defRPr sz="2100">
                <a:solidFill>
                  <a:schemeClr val="tx1"/>
                </a:solidFill>
                <a:latin typeface="+mj-lt"/>
              </a:defRPr>
            </a:lvl2pPr>
            <a:lvl3pPr marL="0" indent="0">
              <a:buNone/>
              <a:defRPr/>
            </a:lvl3pPr>
          </a:lstStyle>
          <a:p>
            <a:pPr lvl="0"/>
            <a:r>
              <a:rPr lang="en-US"/>
              <a:t>Simple can </a:t>
            </a:r>
            <a:br>
              <a:rPr lang="en-US"/>
            </a:br>
            <a:r>
              <a:rPr lang="en-US"/>
              <a:t>be harder than complex. You have to work hard to get your thinking clean to make it simple.</a:t>
            </a:r>
          </a:p>
        </p:txBody>
      </p:sp>
      <p:sp>
        <p:nvSpPr>
          <p:cNvPr id="9" name="Text Placeholder 9">
            <a:extLst>
              <a:ext uri="{FF2B5EF4-FFF2-40B4-BE49-F238E27FC236}">
                <a16:creationId xmlns:a16="http://schemas.microsoft.com/office/drawing/2014/main" id="{35CD9B9E-C6BA-46F6-8506-4D2B42E6AA36}"/>
              </a:ext>
            </a:extLst>
          </p:cNvPr>
          <p:cNvSpPr>
            <a:spLocks noGrp="1"/>
          </p:cNvSpPr>
          <p:nvPr>
            <p:ph type="body" sz="quarter" idx="15" hasCustomPrompt="1"/>
          </p:nvPr>
        </p:nvSpPr>
        <p:spPr>
          <a:xfrm>
            <a:off x="354013" y="6201460"/>
            <a:ext cx="3365500" cy="323165"/>
          </a:xfrm>
        </p:spPr>
        <p:txBody>
          <a:bodyPr wrap="square" anchor="b">
            <a:spAutoFit/>
          </a:bodyPr>
          <a:lstStyle>
            <a:lvl1pPr>
              <a:spcBef>
                <a:spcPts val="0"/>
              </a:spcBef>
              <a:defRPr sz="2100" b="0">
                <a:solidFill>
                  <a:schemeClr val="bg1"/>
                </a:solidFill>
                <a:latin typeface="+mj-lt"/>
              </a:defRPr>
            </a:lvl1pPr>
            <a:lvl3pPr marL="0" indent="0">
              <a:buNone/>
              <a:defRPr/>
            </a:lvl3pPr>
          </a:lstStyle>
          <a:p>
            <a:pPr lvl="0"/>
            <a:r>
              <a:rPr lang="en-US"/>
              <a:t>&gt; Steve Jobs </a:t>
            </a:r>
          </a:p>
        </p:txBody>
      </p:sp>
      <p:sp>
        <p:nvSpPr>
          <p:cNvPr id="10" name="Text Placeholder 2">
            <a:extLst>
              <a:ext uri="{FF2B5EF4-FFF2-40B4-BE49-F238E27FC236}">
                <a16:creationId xmlns:a16="http://schemas.microsoft.com/office/drawing/2014/main" id="{4802AC17-7E8F-4A80-B2AF-5E5EE439EF03}"/>
              </a:ext>
            </a:extLst>
          </p:cNvPr>
          <p:cNvSpPr>
            <a:spLocks noGrp="1"/>
          </p:cNvSpPr>
          <p:nvPr>
            <p:ph type="body" sz="quarter" idx="20"/>
          </p:nvPr>
        </p:nvSpPr>
        <p:spPr>
          <a:xfrm>
            <a:off x="353532" y="672300"/>
            <a:ext cx="1285200" cy="925200"/>
          </a:xfrm>
          <a:blipFill>
            <a:blip r:embed="rId3"/>
            <a:stretch>
              <a:fillRect/>
            </a:stretch>
          </a:blipFill>
        </p:spPr>
        <p:txBody>
          <a:bodyPr/>
          <a:lstStyle>
            <a:lvl1pPr>
              <a:defRPr>
                <a:noFill/>
              </a:defRPr>
            </a:lvl1pPr>
          </a:lstStyle>
          <a:p>
            <a:pPr lvl="0"/>
            <a:r>
              <a:rPr lang="en-US"/>
              <a:t>Click to edit Master text styles</a:t>
            </a:r>
          </a:p>
        </p:txBody>
      </p:sp>
      <p:sp>
        <p:nvSpPr>
          <p:cNvPr id="11" name="Text Placeholder 2">
            <a:extLst>
              <a:ext uri="{FF2B5EF4-FFF2-40B4-BE49-F238E27FC236}">
                <a16:creationId xmlns:a16="http://schemas.microsoft.com/office/drawing/2014/main" id="{162BAD81-7A21-4852-9E80-415D2DA79332}"/>
              </a:ext>
            </a:extLst>
          </p:cNvPr>
          <p:cNvSpPr>
            <a:spLocks noGrp="1"/>
          </p:cNvSpPr>
          <p:nvPr>
            <p:ph type="body" sz="quarter" idx="21"/>
          </p:nvPr>
        </p:nvSpPr>
        <p:spPr>
          <a:xfrm>
            <a:off x="-1591383" y="672300"/>
            <a:ext cx="1285200" cy="925200"/>
          </a:xfrm>
          <a:blipFill>
            <a:blip r:embed="rId4"/>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368830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slide_Keyline_Dark">
    <p:bg>
      <p:bgPr>
        <a:solidFill>
          <a:schemeClr val="tx1"/>
        </a:solidFill>
        <a:effectLst/>
      </p:bgPr>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6096000" y="3775074"/>
            <a:ext cx="4215256" cy="3082925"/>
          </a:xfrm>
          <a:ln w="12700">
            <a:solidFill>
              <a:schemeClr val="bg1"/>
            </a:solidFill>
          </a:ln>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10311256" y="0"/>
            <a:ext cx="1880744" cy="3775076"/>
          </a:xfrm>
          <a:blipFill>
            <a:blip r:embed="rId2"/>
            <a:stretch>
              <a:fillRect/>
            </a:stretch>
          </a:blipFill>
        </p:spPr>
        <p:txBody>
          <a:bodyPr/>
          <a:lstStyle>
            <a:lvl1pPr>
              <a:defRPr>
                <a:noFill/>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5DF316E-B747-4C87-9877-894F14FF6334}"/>
              </a:ext>
            </a:extLst>
          </p:cNvPr>
          <p:cNvSpPr>
            <a:spLocks noGrp="1" noChangeAspect="1"/>
          </p:cNvSpPr>
          <p:nvPr>
            <p:ph type="body" sz="quarter" idx="16"/>
          </p:nvPr>
        </p:nvSpPr>
        <p:spPr>
          <a:xfrm>
            <a:off x="340834" y="346074"/>
            <a:ext cx="1396800" cy="991655"/>
          </a:xfrm>
          <a:blipFill>
            <a:blip r:embed="rId3"/>
            <a:stretch>
              <a:fillRect/>
            </a:stretch>
          </a:blipFill>
        </p:spPr>
        <p:txBody>
          <a:bodyPr/>
          <a:lstStyle>
            <a:lvl1pPr>
              <a:defRPr>
                <a:noFill/>
              </a:defRPr>
            </a:lvl1pPr>
          </a:lstStyle>
          <a:p>
            <a:pPr lvl="0"/>
            <a:r>
              <a:rPr lang="en-US"/>
              <a:t>Click to edit Master text styles</a:t>
            </a:r>
          </a:p>
        </p:txBody>
      </p:sp>
      <p:sp>
        <p:nvSpPr>
          <p:cNvPr id="9" name="Text Placeholder 7">
            <a:extLst>
              <a:ext uri="{FF2B5EF4-FFF2-40B4-BE49-F238E27FC236}">
                <a16:creationId xmlns:a16="http://schemas.microsoft.com/office/drawing/2014/main" id="{9E5E87AE-31AB-4D63-A7CA-40A547B7592A}"/>
              </a:ext>
            </a:extLst>
          </p:cNvPr>
          <p:cNvSpPr>
            <a:spLocks noGrp="1"/>
          </p:cNvSpPr>
          <p:nvPr>
            <p:ph type="body" sz="quarter" idx="14" hasCustomPrompt="1"/>
          </p:nvPr>
        </p:nvSpPr>
        <p:spPr>
          <a:xfrm>
            <a:off x="353532" y="4509227"/>
            <a:ext cx="5382106" cy="1703388"/>
          </a:xfrm>
        </p:spPr>
        <p:txBody>
          <a:bodyPr wrap="square" anchor="b">
            <a:noAutofit/>
          </a:bodyPr>
          <a:lstStyle>
            <a:lvl1pPr>
              <a:lnSpc>
                <a:spcPct val="90000"/>
              </a:lnSpc>
              <a:spcBef>
                <a:spcPts val="0"/>
              </a:spcBef>
              <a:spcAft>
                <a:spcPts val="0"/>
              </a:spcAft>
              <a:defRPr sz="4000" b="1">
                <a:solidFill>
                  <a:schemeClr val="bg1"/>
                </a:solidFill>
                <a:latin typeface="+mj-lt"/>
              </a:defRPr>
            </a:lvl1pPr>
            <a:lvl2pPr>
              <a:spcBef>
                <a:spcPts val="600"/>
              </a:spcBef>
              <a:defRPr sz="2000">
                <a:solidFill>
                  <a:schemeClr val="bg1"/>
                </a:solidFill>
                <a:latin typeface="+mj-lt"/>
              </a:defRPr>
            </a:lvl2pPr>
            <a:lvl3pPr marL="0" indent="0">
              <a:buNone/>
              <a:defRPr/>
            </a:lvl3pPr>
          </a:lstStyle>
          <a:p>
            <a:pPr lvl="0"/>
            <a:r>
              <a:rPr lang="en-US"/>
              <a:t>This is a divider title on up to two lines</a:t>
            </a:r>
          </a:p>
          <a:p>
            <a:pPr lvl="1"/>
            <a:r>
              <a:rPr lang="en-US"/>
              <a:t>Subtitle here if necessary or delete  </a:t>
            </a:r>
          </a:p>
        </p:txBody>
      </p:sp>
    </p:spTree>
    <p:extLst>
      <p:ext uri="{BB962C8B-B14F-4D97-AF65-F5344CB8AC3E}">
        <p14:creationId xmlns:p14="http://schemas.microsoft.com/office/powerpoint/2010/main" val="312939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slide_Keyline Image_Dark">
    <p:bg>
      <p:bgPr>
        <a:solidFill>
          <a:schemeClr val="tx1"/>
        </a:solidFill>
        <a:effectLst/>
      </p:bgPr>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0" y="5141914"/>
            <a:ext cx="9634538" cy="1716086"/>
          </a:xfrm>
          <a:ln w="15875">
            <a:solidFill>
              <a:schemeClr val="bg1"/>
            </a:solidFill>
          </a:ln>
        </p:spPr>
        <p:txBody>
          <a:bodyPr/>
          <a:lstStyle>
            <a:lvl1pPr>
              <a:defRPr>
                <a:no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7CF1DA9C-A90D-4E43-843B-AA39CE922C1F}"/>
              </a:ext>
            </a:extLst>
          </p:cNvPr>
          <p:cNvSpPr>
            <a:spLocks noGrp="1" noChangeAspect="1"/>
          </p:cNvSpPr>
          <p:nvPr>
            <p:ph type="body" sz="quarter" idx="16"/>
          </p:nvPr>
        </p:nvSpPr>
        <p:spPr>
          <a:xfrm>
            <a:off x="340834" y="346074"/>
            <a:ext cx="1396800" cy="991655"/>
          </a:xfrm>
          <a:blipFill>
            <a:blip r:embed="rId2"/>
            <a:stretch>
              <a:fillRect/>
            </a:stretch>
          </a:blipFill>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9626601" y="-1"/>
            <a:ext cx="2565400" cy="5149335"/>
          </a:xfrm>
          <a:blipFill>
            <a:blip r:embed="rId3"/>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4343714"/>
            <a:ext cx="7110894" cy="691835"/>
          </a:xfrm>
        </p:spPr>
        <p:txBody>
          <a:bodyPr wrap="square">
            <a:normAutofit/>
          </a:bodyPr>
          <a:lstStyle>
            <a:lvl1pPr>
              <a:lnSpc>
                <a:spcPct val="90000"/>
              </a:lnSpc>
              <a:spcBef>
                <a:spcPts val="0"/>
              </a:spcBef>
              <a:spcAft>
                <a:spcPts val="0"/>
              </a:spcAft>
              <a:defRPr sz="4000" b="1">
                <a:solidFill>
                  <a:schemeClr val="bg1"/>
                </a:solidFill>
                <a:latin typeface="+mj-lt"/>
              </a:defRPr>
            </a:lvl1pPr>
            <a:lvl2pPr>
              <a:spcBef>
                <a:spcPts val="600"/>
              </a:spcBef>
              <a:defRPr sz="2100">
                <a:solidFill>
                  <a:schemeClr val="bg1"/>
                </a:solidFill>
                <a:latin typeface="+mj-lt"/>
              </a:defRPr>
            </a:lvl2pPr>
            <a:lvl3pPr marL="0" indent="0">
              <a:buNone/>
              <a:defRPr/>
            </a:lvl3pPr>
          </a:lstStyle>
          <a:p>
            <a:pPr lvl="0"/>
            <a:r>
              <a:rPr lang="en-US"/>
              <a:t>Thank you</a:t>
            </a:r>
          </a:p>
        </p:txBody>
      </p:sp>
      <p:sp>
        <p:nvSpPr>
          <p:cNvPr id="6" name="Picture Placeholder 5">
            <a:extLst>
              <a:ext uri="{FF2B5EF4-FFF2-40B4-BE49-F238E27FC236}">
                <a16:creationId xmlns:a16="http://schemas.microsoft.com/office/drawing/2014/main" id="{02C4A05D-A203-4486-9E61-29AC627DD466}"/>
              </a:ext>
            </a:extLst>
          </p:cNvPr>
          <p:cNvSpPr>
            <a:spLocks noGrp="1"/>
          </p:cNvSpPr>
          <p:nvPr>
            <p:ph type="pic" sz="quarter" idx="10" hasCustomPrompt="1"/>
          </p:nvPr>
        </p:nvSpPr>
        <p:spPr>
          <a:xfrm>
            <a:off x="0" y="0"/>
            <a:ext cx="12192000" cy="6858000"/>
          </a:xfrm>
          <a:noFill/>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accent1"/>
                </a:solidFill>
              </a:defRPr>
            </a:lvl1pPr>
          </a:lstStyle>
          <a:p>
            <a:r>
              <a:rPr lang="en-US"/>
              <a:t>First click the icon to add an image</a:t>
            </a:r>
            <a:br>
              <a:rPr lang="en-US"/>
            </a:br>
            <a:r>
              <a:rPr lang="en-US"/>
              <a:t>and then send to back before adding text</a:t>
            </a:r>
          </a:p>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Use this layout when your image is DARK</a:t>
            </a:r>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4955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evice Dark Holding">
    <p:bg>
      <p:bgPr>
        <a:solidFill>
          <a:schemeClr val="tx1"/>
        </a:solidFill>
        <a:effectLst/>
      </p:bgPr>
    </p:bg>
    <p:spTree>
      <p:nvGrpSpPr>
        <p:cNvPr id="1" name=""/>
        <p:cNvGrpSpPr/>
        <p:nvPr/>
      </p:nvGrpSpPr>
      <p:grpSpPr>
        <a:xfrm>
          <a:off x="0" y="0"/>
          <a:ext cx="0" cy="0"/>
          <a:chOff x="0" y="0"/>
          <a:chExt cx="0" cy="0"/>
        </a:xfrm>
      </p:grpSpPr>
      <p:grpSp>
        <p:nvGrpSpPr>
          <p:cNvPr id="11" name="Group 4">
            <a:extLst>
              <a:ext uri="{FF2B5EF4-FFF2-40B4-BE49-F238E27FC236}">
                <a16:creationId xmlns:a16="http://schemas.microsoft.com/office/drawing/2014/main" id="{D0E313B1-D56C-4837-B20A-AFB343A4A5BD}"/>
              </a:ext>
            </a:extLst>
          </p:cNvPr>
          <p:cNvGrpSpPr>
            <a:grpSpLocks noChangeAspect="1"/>
          </p:cNvGrpSpPr>
          <p:nvPr userDrawn="1"/>
        </p:nvGrpSpPr>
        <p:grpSpPr bwMode="auto">
          <a:xfrm>
            <a:off x="5511800" y="2411601"/>
            <a:ext cx="1371600" cy="2053848"/>
            <a:chOff x="3454" y="1580"/>
            <a:chExt cx="774" cy="1159"/>
          </a:xfrm>
          <a:solidFill>
            <a:schemeClr val="bg1"/>
          </a:solidFill>
        </p:grpSpPr>
        <p:sp>
          <p:nvSpPr>
            <p:cNvPr id="12" name="Rectangle 5">
              <a:extLst>
                <a:ext uri="{FF2B5EF4-FFF2-40B4-BE49-F238E27FC236}">
                  <a16:creationId xmlns:a16="http://schemas.microsoft.com/office/drawing/2014/main" id="{00BDACEC-8E59-4C01-AD74-DA5A82577D82}"/>
                </a:ext>
              </a:extLst>
            </p:cNvPr>
            <p:cNvSpPr>
              <a:spLocks noChangeArrowheads="1"/>
            </p:cNvSpPr>
            <p:nvPr userDrawn="1"/>
          </p:nvSpPr>
          <p:spPr bwMode="auto">
            <a:xfrm>
              <a:off x="3454" y="2353"/>
              <a:ext cx="387" cy="3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7C91E58-301D-4578-BC24-564675839B82}"/>
                </a:ext>
              </a:extLst>
            </p:cNvPr>
            <p:cNvSpPr>
              <a:spLocks/>
            </p:cNvSpPr>
            <p:nvPr userDrawn="1"/>
          </p:nvSpPr>
          <p:spPr bwMode="auto">
            <a:xfrm>
              <a:off x="3841" y="1580"/>
              <a:ext cx="387" cy="773"/>
            </a:xfrm>
            <a:custGeom>
              <a:avLst/>
              <a:gdLst>
                <a:gd name="T0" fmla="*/ 0 w 333"/>
                <a:gd name="T1" fmla="*/ 0 h 667"/>
                <a:gd name="T2" fmla="*/ 0 w 333"/>
                <a:gd name="T3" fmla="*/ 667 h 667"/>
                <a:gd name="T4" fmla="*/ 333 w 333"/>
                <a:gd name="T5" fmla="*/ 333 h 667"/>
                <a:gd name="T6" fmla="*/ 0 w 333"/>
                <a:gd name="T7" fmla="*/ 0 h 667"/>
              </a:gdLst>
              <a:ahLst/>
              <a:cxnLst>
                <a:cxn ang="0">
                  <a:pos x="T0" y="T1"/>
                </a:cxn>
                <a:cxn ang="0">
                  <a:pos x="T2" y="T3"/>
                </a:cxn>
                <a:cxn ang="0">
                  <a:pos x="T4" y="T5"/>
                </a:cxn>
                <a:cxn ang="0">
                  <a:pos x="T6" y="T7"/>
                </a:cxn>
              </a:cxnLst>
              <a:rect l="0" t="0" r="r" b="b"/>
              <a:pathLst>
                <a:path w="333" h="667">
                  <a:moveTo>
                    <a:pt x="0" y="0"/>
                  </a:moveTo>
                  <a:cubicBezTo>
                    <a:pt x="0" y="667"/>
                    <a:pt x="0" y="667"/>
                    <a:pt x="0" y="667"/>
                  </a:cubicBezTo>
                  <a:cubicBezTo>
                    <a:pt x="184" y="667"/>
                    <a:pt x="333" y="517"/>
                    <a:pt x="333" y="333"/>
                  </a:cubicBezTo>
                  <a:cubicBezTo>
                    <a:pt x="333" y="149"/>
                    <a:pt x="18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230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go Dark Holding">
    <p:bg>
      <p:bgPr>
        <a:solidFill>
          <a:schemeClr val="tx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3169E45E-18E4-4CD5-AD23-FFA10FBD974A}"/>
              </a:ext>
            </a:extLst>
          </p:cNvPr>
          <p:cNvSpPr>
            <a:spLocks noEditPoints="1"/>
          </p:cNvSpPr>
          <p:nvPr userDrawn="1"/>
        </p:nvSpPr>
        <p:spPr bwMode="auto">
          <a:xfrm>
            <a:off x="4492334" y="2240286"/>
            <a:ext cx="2894520" cy="2055600"/>
          </a:xfrm>
          <a:custGeom>
            <a:avLst/>
            <a:gdLst>
              <a:gd name="T0" fmla="*/ 1752 w 2002"/>
              <a:gd name="T1" fmla="*/ 1352 h 1422"/>
              <a:gd name="T2" fmla="*/ 1298 w 2002"/>
              <a:gd name="T3" fmla="*/ 1352 h 1422"/>
              <a:gd name="T4" fmla="*/ 1416 w 2002"/>
              <a:gd name="T5" fmla="*/ 1186 h 1422"/>
              <a:gd name="T6" fmla="*/ 1404 w 2002"/>
              <a:gd name="T7" fmla="*/ 1135 h 1422"/>
              <a:gd name="T8" fmla="*/ 899 w 2002"/>
              <a:gd name="T9" fmla="*/ 1104 h 1422"/>
              <a:gd name="T10" fmla="*/ 856 w 2002"/>
              <a:gd name="T11" fmla="*/ 1104 h 1422"/>
              <a:gd name="T12" fmla="*/ 856 w 2002"/>
              <a:gd name="T13" fmla="*/ 1352 h 1422"/>
              <a:gd name="T14" fmla="*/ 899 w 2002"/>
              <a:gd name="T15" fmla="*/ 1061 h 1422"/>
              <a:gd name="T16" fmla="*/ 0 w 2002"/>
              <a:gd name="T17" fmla="*/ 648 h 1422"/>
              <a:gd name="T18" fmla="*/ 324 w 2002"/>
              <a:gd name="T19" fmla="*/ 648 h 1422"/>
              <a:gd name="T20" fmla="*/ 984 w 2002"/>
              <a:gd name="T21" fmla="*/ 679 h 1422"/>
              <a:gd name="T22" fmla="*/ 841 w 2002"/>
              <a:gd name="T23" fmla="*/ 970 h 1422"/>
              <a:gd name="T24" fmla="*/ 1001 w 2002"/>
              <a:gd name="T25" fmla="*/ 840 h 1422"/>
              <a:gd name="T26" fmla="*/ 1130 w 2002"/>
              <a:gd name="T27" fmla="*/ 779 h 1422"/>
              <a:gd name="T28" fmla="*/ 1158 w 2002"/>
              <a:gd name="T29" fmla="*/ 905 h 1422"/>
              <a:gd name="T30" fmla="*/ 1058 w 2002"/>
              <a:gd name="T31" fmla="*/ 934 h 1422"/>
              <a:gd name="T32" fmla="*/ 1193 w 2002"/>
              <a:gd name="T33" fmla="*/ 1135 h 1422"/>
              <a:gd name="T34" fmla="*/ 1108 w 2002"/>
              <a:gd name="T35" fmla="*/ 1135 h 1422"/>
              <a:gd name="T36" fmla="*/ 1193 w 2002"/>
              <a:gd name="T37" fmla="*/ 1326 h 1422"/>
              <a:gd name="T38" fmla="*/ 1193 w 2002"/>
              <a:gd name="T39" fmla="*/ 1135 h 1422"/>
              <a:gd name="T40" fmla="*/ 1199 w 2002"/>
              <a:gd name="T41" fmla="*/ 680 h 1422"/>
              <a:gd name="T42" fmla="*/ 1427 w 2002"/>
              <a:gd name="T43" fmla="*/ 814 h 1422"/>
              <a:gd name="T44" fmla="*/ 1385 w 2002"/>
              <a:gd name="T45" fmla="*/ 750 h 1422"/>
              <a:gd name="T46" fmla="*/ 1430 w 2002"/>
              <a:gd name="T47" fmla="*/ 911 h 1422"/>
              <a:gd name="T48" fmla="*/ 1292 w 2002"/>
              <a:gd name="T49" fmla="*/ 903 h 1422"/>
              <a:gd name="T50" fmla="*/ 1401 w 2002"/>
              <a:gd name="T51" fmla="*/ 841 h 1422"/>
              <a:gd name="T52" fmla="*/ 1620 w 2002"/>
              <a:gd name="T53" fmla="*/ 790 h 1422"/>
              <a:gd name="T54" fmla="*/ 1528 w 2002"/>
              <a:gd name="T55" fmla="*/ 697 h 1422"/>
              <a:gd name="T56" fmla="*/ 1528 w 2002"/>
              <a:gd name="T57" fmla="*/ 790 h 1422"/>
              <a:gd name="T58" fmla="*/ 1620 w 2002"/>
              <a:gd name="T59" fmla="*/ 931 h 1422"/>
              <a:gd name="T60" fmla="*/ 1614 w 2002"/>
              <a:gd name="T61" fmla="*/ 1244 h 1422"/>
              <a:gd name="T62" fmla="*/ 1614 w 2002"/>
              <a:gd name="T63" fmla="*/ 1244 h 1422"/>
              <a:gd name="T64" fmla="*/ 1510 w 2002"/>
              <a:gd name="T65" fmla="*/ 1136 h 1422"/>
              <a:gd name="T66" fmla="*/ 1510 w 2002"/>
              <a:gd name="T67" fmla="*/ 1327 h 1422"/>
              <a:gd name="T68" fmla="*/ 1787 w 2002"/>
              <a:gd name="T69" fmla="*/ 804 h 1422"/>
              <a:gd name="T70" fmla="*/ 1717 w 2002"/>
              <a:gd name="T71" fmla="*/ 788 h 1422"/>
              <a:gd name="T72" fmla="*/ 1718 w 2002"/>
              <a:gd name="T73" fmla="*/ 970 h 1422"/>
              <a:gd name="T74" fmla="*/ 1840 w 2002"/>
              <a:gd name="T75" fmla="*/ 1221 h 1422"/>
              <a:gd name="T76" fmla="*/ 1790 w 2002"/>
              <a:gd name="T77" fmla="*/ 1242 h 1422"/>
              <a:gd name="T78" fmla="*/ 1949 w 2002"/>
              <a:gd name="T79" fmla="*/ 1285 h 1422"/>
              <a:gd name="T80" fmla="*/ 2000 w 2002"/>
              <a:gd name="T81" fmla="*/ 1258 h 1422"/>
              <a:gd name="T82" fmla="*/ 1790 w 2002"/>
              <a:gd name="T83" fmla="*/ 1242 h 1422"/>
              <a:gd name="T84" fmla="*/ 1946 w 2002"/>
              <a:gd name="T85" fmla="*/ 869 h 1422"/>
              <a:gd name="T86" fmla="*/ 1994 w 2002"/>
              <a:gd name="T87" fmla="*/ 860 h 1422"/>
              <a:gd name="T88" fmla="*/ 1810 w 2002"/>
              <a:gd name="T89" fmla="*/ 822 h 1422"/>
              <a:gd name="T90" fmla="*/ 1901 w 2002"/>
              <a:gd name="T91" fmla="*/ 785 h 1422"/>
              <a:gd name="T92" fmla="*/ 1881 w 2002"/>
              <a:gd name="T93" fmla="*/ 975 h 1422"/>
              <a:gd name="T94" fmla="*/ 1954 w 2002"/>
              <a:gd name="T95" fmla="*/ 970 h 1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2" h="1422">
                <a:moveTo>
                  <a:pt x="1752" y="1061"/>
                </a:moveTo>
                <a:cubicBezTo>
                  <a:pt x="1702" y="1061"/>
                  <a:pt x="1702" y="1061"/>
                  <a:pt x="1702" y="1061"/>
                </a:cubicBezTo>
                <a:cubicBezTo>
                  <a:pt x="1702" y="1352"/>
                  <a:pt x="1702" y="1352"/>
                  <a:pt x="1702" y="1352"/>
                </a:cubicBezTo>
                <a:cubicBezTo>
                  <a:pt x="1752" y="1352"/>
                  <a:pt x="1752" y="1352"/>
                  <a:pt x="1752" y="1352"/>
                </a:cubicBezTo>
                <a:lnTo>
                  <a:pt x="1752" y="1061"/>
                </a:lnTo>
                <a:close/>
                <a:moveTo>
                  <a:pt x="1347" y="1136"/>
                </a:moveTo>
                <a:cubicBezTo>
                  <a:pt x="1298" y="1136"/>
                  <a:pt x="1298" y="1136"/>
                  <a:pt x="1298" y="1136"/>
                </a:cubicBezTo>
                <a:cubicBezTo>
                  <a:pt x="1298" y="1352"/>
                  <a:pt x="1298" y="1352"/>
                  <a:pt x="1298" y="1352"/>
                </a:cubicBezTo>
                <a:cubicBezTo>
                  <a:pt x="1348" y="1352"/>
                  <a:pt x="1348" y="1352"/>
                  <a:pt x="1348" y="1352"/>
                </a:cubicBezTo>
                <a:cubicBezTo>
                  <a:pt x="1348" y="1239"/>
                  <a:pt x="1348" y="1239"/>
                  <a:pt x="1348" y="1239"/>
                </a:cubicBezTo>
                <a:cubicBezTo>
                  <a:pt x="1348" y="1200"/>
                  <a:pt x="1361" y="1185"/>
                  <a:pt x="1394" y="1185"/>
                </a:cubicBezTo>
                <a:cubicBezTo>
                  <a:pt x="1401" y="1185"/>
                  <a:pt x="1408" y="1185"/>
                  <a:pt x="1416" y="1186"/>
                </a:cubicBezTo>
                <a:cubicBezTo>
                  <a:pt x="1418" y="1186"/>
                  <a:pt x="1418" y="1186"/>
                  <a:pt x="1418" y="1186"/>
                </a:cubicBezTo>
                <a:cubicBezTo>
                  <a:pt x="1418" y="1136"/>
                  <a:pt x="1418" y="1136"/>
                  <a:pt x="1418" y="1136"/>
                </a:cubicBezTo>
                <a:cubicBezTo>
                  <a:pt x="1417" y="1136"/>
                  <a:pt x="1417" y="1136"/>
                  <a:pt x="1417" y="1136"/>
                </a:cubicBezTo>
                <a:cubicBezTo>
                  <a:pt x="1413" y="1136"/>
                  <a:pt x="1408" y="1135"/>
                  <a:pt x="1404" y="1135"/>
                </a:cubicBezTo>
                <a:cubicBezTo>
                  <a:pt x="1380" y="1136"/>
                  <a:pt x="1360" y="1148"/>
                  <a:pt x="1347" y="1170"/>
                </a:cubicBezTo>
                <a:lnTo>
                  <a:pt x="1347" y="1136"/>
                </a:lnTo>
                <a:close/>
                <a:moveTo>
                  <a:pt x="856" y="1104"/>
                </a:moveTo>
                <a:cubicBezTo>
                  <a:pt x="899" y="1104"/>
                  <a:pt x="899" y="1104"/>
                  <a:pt x="899" y="1104"/>
                </a:cubicBezTo>
                <a:cubicBezTo>
                  <a:pt x="935" y="1104"/>
                  <a:pt x="968" y="1108"/>
                  <a:pt x="968" y="1153"/>
                </a:cubicBezTo>
                <a:cubicBezTo>
                  <a:pt x="968" y="1191"/>
                  <a:pt x="944" y="1199"/>
                  <a:pt x="902" y="1199"/>
                </a:cubicBezTo>
                <a:cubicBezTo>
                  <a:pt x="856" y="1199"/>
                  <a:pt x="856" y="1199"/>
                  <a:pt x="856" y="1199"/>
                </a:cubicBezTo>
                <a:lnTo>
                  <a:pt x="856" y="1104"/>
                </a:lnTo>
                <a:close/>
                <a:moveTo>
                  <a:pt x="899" y="1061"/>
                </a:moveTo>
                <a:cubicBezTo>
                  <a:pt x="803" y="1061"/>
                  <a:pt x="803" y="1061"/>
                  <a:pt x="803" y="1061"/>
                </a:cubicBezTo>
                <a:cubicBezTo>
                  <a:pt x="803" y="1352"/>
                  <a:pt x="803" y="1352"/>
                  <a:pt x="803" y="1352"/>
                </a:cubicBezTo>
                <a:cubicBezTo>
                  <a:pt x="856" y="1352"/>
                  <a:pt x="856" y="1352"/>
                  <a:pt x="856" y="1352"/>
                </a:cubicBezTo>
                <a:cubicBezTo>
                  <a:pt x="856" y="1243"/>
                  <a:pt x="856" y="1243"/>
                  <a:pt x="856" y="1243"/>
                </a:cubicBezTo>
                <a:cubicBezTo>
                  <a:pt x="900" y="1243"/>
                  <a:pt x="900" y="1243"/>
                  <a:pt x="900" y="1243"/>
                </a:cubicBezTo>
                <a:cubicBezTo>
                  <a:pt x="957" y="1243"/>
                  <a:pt x="1023" y="1232"/>
                  <a:pt x="1023" y="1153"/>
                </a:cubicBezTo>
                <a:cubicBezTo>
                  <a:pt x="1023" y="1072"/>
                  <a:pt x="963" y="1061"/>
                  <a:pt x="899" y="1061"/>
                </a:cubicBezTo>
                <a:moveTo>
                  <a:pt x="0" y="971"/>
                </a:moveTo>
                <a:cubicBezTo>
                  <a:pt x="324" y="971"/>
                  <a:pt x="324" y="971"/>
                  <a:pt x="324" y="971"/>
                </a:cubicBezTo>
                <a:cubicBezTo>
                  <a:pt x="324" y="648"/>
                  <a:pt x="324" y="648"/>
                  <a:pt x="324" y="648"/>
                </a:cubicBezTo>
                <a:cubicBezTo>
                  <a:pt x="0" y="648"/>
                  <a:pt x="0" y="648"/>
                  <a:pt x="0" y="648"/>
                </a:cubicBezTo>
                <a:lnTo>
                  <a:pt x="0" y="971"/>
                </a:lnTo>
                <a:close/>
                <a:moveTo>
                  <a:pt x="647" y="324"/>
                </a:moveTo>
                <a:cubicBezTo>
                  <a:pt x="647" y="145"/>
                  <a:pt x="502" y="0"/>
                  <a:pt x="324" y="0"/>
                </a:cubicBezTo>
                <a:cubicBezTo>
                  <a:pt x="324" y="648"/>
                  <a:pt x="324" y="648"/>
                  <a:pt x="324" y="648"/>
                </a:cubicBezTo>
                <a:cubicBezTo>
                  <a:pt x="502" y="648"/>
                  <a:pt x="647" y="503"/>
                  <a:pt x="647" y="324"/>
                </a:cubicBezTo>
                <a:moveTo>
                  <a:pt x="894" y="724"/>
                </a:moveTo>
                <a:cubicBezTo>
                  <a:pt x="984" y="724"/>
                  <a:pt x="984" y="724"/>
                  <a:pt x="984" y="724"/>
                </a:cubicBezTo>
                <a:cubicBezTo>
                  <a:pt x="984" y="679"/>
                  <a:pt x="984" y="679"/>
                  <a:pt x="984" y="679"/>
                </a:cubicBezTo>
                <a:cubicBezTo>
                  <a:pt x="750" y="679"/>
                  <a:pt x="750" y="679"/>
                  <a:pt x="750" y="679"/>
                </a:cubicBezTo>
                <a:cubicBezTo>
                  <a:pt x="750" y="724"/>
                  <a:pt x="750" y="724"/>
                  <a:pt x="750" y="724"/>
                </a:cubicBezTo>
                <a:cubicBezTo>
                  <a:pt x="841" y="724"/>
                  <a:pt x="841" y="724"/>
                  <a:pt x="841" y="724"/>
                </a:cubicBezTo>
                <a:cubicBezTo>
                  <a:pt x="841" y="970"/>
                  <a:pt x="841" y="970"/>
                  <a:pt x="841" y="970"/>
                </a:cubicBezTo>
                <a:cubicBezTo>
                  <a:pt x="894" y="970"/>
                  <a:pt x="894" y="970"/>
                  <a:pt x="894" y="970"/>
                </a:cubicBezTo>
                <a:lnTo>
                  <a:pt x="894" y="724"/>
                </a:lnTo>
                <a:close/>
                <a:moveTo>
                  <a:pt x="1110" y="840"/>
                </a:moveTo>
                <a:cubicBezTo>
                  <a:pt x="1001" y="840"/>
                  <a:pt x="1001" y="840"/>
                  <a:pt x="1001" y="840"/>
                </a:cubicBezTo>
                <a:cubicBezTo>
                  <a:pt x="1006" y="802"/>
                  <a:pt x="1034" y="789"/>
                  <a:pt x="1057" y="789"/>
                </a:cubicBezTo>
                <a:cubicBezTo>
                  <a:pt x="1082" y="789"/>
                  <a:pt x="1108" y="806"/>
                  <a:pt x="1110" y="840"/>
                </a:cubicBezTo>
                <a:moveTo>
                  <a:pt x="1161" y="876"/>
                </a:moveTo>
                <a:cubicBezTo>
                  <a:pt x="1163" y="837"/>
                  <a:pt x="1152" y="802"/>
                  <a:pt x="1130" y="779"/>
                </a:cubicBezTo>
                <a:cubicBezTo>
                  <a:pt x="1111" y="759"/>
                  <a:pt x="1086" y="749"/>
                  <a:pt x="1057" y="749"/>
                </a:cubicBezTo>
                <a:cubicBezTo>
                  <a:pt x="995" y="749"/>
                  <a:pt x="951" y="796"/>
                  <a:pt x="951" y="860"/>
                </a:cubicBezTo>
                <a:cubicBezTo>
                  <a:pt x="951" y="928"/>
                  <a:pt x="995" y="975"/>
                  <a:pt x="1060" y="975"/>
                </a:cubicBezTo>
                <a:cubicBezTo>
                  <a:pt x="1117" y="975"/>
                  <a:pt x="1149" y="938"/>
                  <a:pt x="1158" y="905"/>
                </a:cubicBezTo>
                <a:cubicBezTo>
                  <a:pt x="1159" y="904"/>
                  <a:pt x="1159" y="904"/>
                  <a:pt x="1159" y="904"/>
                </a:cubicBezTo>
                <a:cubicBezTo>
                  <a:pt x="1110" y="904"/>
                  <a:pt x="1110" y="904"/>
                  <a:pt x="1110" y="904"/>
                </a:cubicBezTo>
                <a:cubicBezTo>
                  <a:pt x="1109" y="904"/>
                  <a:pt x="1109" y="904"/>
                  <a:pt x="1109" y="904"/>
                </a:cubicBezTo>
                <a:cubicBezTo>
                  <a:pt x="1101" y="923"/>
                  <a:pt x="1083" y="934"/>
                  <a:pt x="1058" y="934"/>
                </a:cubicBezTo>
                <a:cubicBezTo>
                  <a:pt x="1023" y="934"/>
                  <a:pt x="1004" y="904"/>
                  <a:pt x="1001" y="877"/>
                </a:cubicBezTo>
                <a:cubicBezTo>
                  <a:pt x="1160" y="877"/>
                  <a:pt x="1160" y="877"/>
                  <a:pt x="1160" y="877"/>
                </a:cubicBezTo>
                <a:lnTo>
                  <a:pt x="1161" y="876"/>
                </a:lnTo>
                <a:close/>
                <a:moveTo>
                  <a:pt x="1193" y="1135"/>
                </a:moveTo>
                <a:cubicBezTo>
                  <a:pt x="1193" y="1251"/>
                  <a:pt x="1193" y="1251"/>
                  <a:pt x="1193" y="1251"/>
                </a:cubicBezTo>
                <a:cubicBezTo>
                  <a:pt x="1193" y="1294"/>
                  <a:pt x="1177" y="1316"/>
                  <a:pt x="1146" y="1316"/>
                </a:cubicBezTo>
                <a:cubicBezTo>
                  <a:pt x="1111" y="1316"/>
                  <a:pt x="1108" y="1287"/>
                  <a:pt x="1108" y="1260"/>
                </a:cubicBezTo>
                <a:cubicBezTo>
                  <a:pt x="1108" y="1135"/>
                  <a:pt x="1108" y="1135"/>
                  <a:pt x="1108" y="1135"/>
                </a:cubicBezTo>
                <a:cubicBezTo>
                  <a:pt x="1058" y="1135"/>
                  <a:pt x="1058" y="1135"/>
                  <a:pt x="1058" y="1135"/>
                </a:cubicBezTo>
                <a:cubicBezTo>
                  <a:pt x="1058" y="1271"/>
                  <a:pt x="1058" y="1271"/>
                  <a:pt x="1058" y="1271"/>
                </a:cubicBezTo>
                <a:cubicBezTo>
                  <a:pt x="1058" y="1327"/>
                  <a:pt x="1083" y="1357"/>
                  <a:pt x="1131" y="1357"/>
                </a:cubicBezTo>
                <a:cubicBezTo>
                  <a:pt x="1159" y="1357"/>
                  <a:pt x="1180" y="1346"/>
                  <a:pt x="1193" y="1326"/>
                </a:cubicBezTo>
                <a:cubicBezTo>
                  <a:pt x="1193" y="1352"/>
                  <a:pt x="1193" y="1352"/>
                  <a:pt x="1193" y="1352"/>
                </a:cubicBezTo>
                <a:cubicBezTo>
                  <a:pt x="1243" y="1352"/>
                  <a:pt x="1243" y="1352"/>
                  <a:pt x="1243" y="1352"/>
                </a:cubicBezTo>
                <a:cubicBezTo>
                  <a:pt x="1243" y="1135"/>
                  <a:pt x="1243" y="1135"/>
                  <a:pt x="1243" y="1135"/>
                </a:cubicBezTo>
                <a:lnTo>
                  <a:pt x="1193" y="1135"/>
                </a:lnTo>
                <a:close/>
                <a:moveTo>
                  <a:pt x="1199" y="970"/>
                </a:moveTo>
                <a:cubicBezTo>
                  <a:pt x="1249" y="970"/>
                  <a:pt x="1249" y="970"/>
                  <a:pt x="1249" y="970"/>
                </a:cubicBezTo>
                <a:cubicBezTo>
                  <a:pt x="1249" y="680"/>
                  <a:pt x="1249" y="680"/>
                  <a:pt x="1249" y="680"/>
                </a:cubicBezTo>
                <a:cubicBezTo>
                  <a:pt x="1199" y="680"/>
                  <a:pt x="1199" y="680"/>
                  <a:pt x="1199" y="680"/>
                </a:cubicBezTo>
                <a:lnTo>
                  <a:pt x="1199" y="970"/>
                </a:lnTo>
                <a:close/>
                <a:moveTo>
                  <a:pt x="1343" y="810"/>
                </a:moveTo>
                <a:cubicBezTo>
                  <a:pt x="1343" y="797"/>
                  <a:pt x="1363" y="788"/>
                  <a:pt x="1382" y="788"/>
                </a:cubicBezTo>
                <a:cubicBezTo>
                  <a:pt x="1407" y="788"/>
                  <a:pt x="1423" y="797"/>
                  <a:pt x="1427" y="814"/>
                </a:cubicBezTo>
                <a:cubicBezTo>
                  <a:pt x="1428" y="815"/>
                  <a:pt x="1428" y="815"/>
                  <a:pt x="1428" y="815"/>
                </a:cubicBezTo>
                <a:cubicBezTo>
                  <a:pt x="1475" y="815"/>
                  <a:pt x="1475" y="815"/>
                  <a:pt x="1475" y="815"/>
                </a:cubicBezTo>
                <a:cubicBezTo>
                  <a:pt x="1474" y="814"/>
                  <a:pt x="1474" y="814"/>
                  <a:pt x="1474" y="814"/>
                </a:cubicBezTo>
                <a:cubicBezTo>
                  <a:pt x="1465" y="766"/>
                  <a:pt x="1422" y="750"/>
                  <a:pt x="1385" y="750"/>
                </a:cubicBezTo>
                <a:cubicBezTo>
                  <a:pt x="1334" y="750"/>
                  <a:pt x="1296" y="777"/>
                  <a:pt x="1296" y="813"/>
                </a:cubicBezTo>
                <a:cubicBezTo>
                  <a:pt x="1296" y="847"/>
                  <a:pt x="1318" y="868"/>
                  <a:pt x="1362" y="876"/>
                </a:cubicBezTo>
                <a:cubicBezTo>
                  <a:pt x="1394" y="883"/>
                  <a:pt x="1394" y="883"/>
                  <a:pt x="1394" y="883"/>
                </a:cubicBezTo>
                <a:cubicBezTo>
                  <a:pt x="1418" y="887"/>
                  <a:pt x="1430" y="896"/>
                  <a:pt x="1430" y="911"/>
                </a:cubicBezTo>
                <a:cubicBezTo>
                  <a:pt x="1430" y="927"/>
                  <a:pt x="1413" y="938"/>
                  <a:pt x="1388" y="938"/>
                </a:cubicBezTo>
                <a:cubicBezTo>
                  <a:pt x="1362" y="938"/>
                  <a:pt x="1346" y="926"/>
                  <a:pt x="1341" y="904"/>
                </a:cubicBezTo>
                <a:cubicBezTo>
                  <a:pt x="1341" y="903"/>
                  <a:pt x="1341" y="903"/>
                  <a:pt x="1341" y="903"/>
                </a:cubicBezTo>
                <a:cubicBezTo>
                  <a:pt x="1292" y="903"/>
                  <a:pt x="1292" y="903"/>
                  <a:pt x="1292" y="903"/>
                </a:cubicBezTo>
                <a:cubicBezTo>
                  <a:pt x="1293" y="904"/>
                  <a:pt x="1293" y="904"/>
                  <a:pt x="1293" y="904"/>
                </a:cubicBezTo>
                <a:cubicBezTo>
                  <a:pt x="1298" y="947"/>
                  <a:pt x="1336" y="976"/>
                  <a:pt x="1386" y="976"/>
                </a:cubicBezTo>
                <a:cubicBezTo>
                  <a:pt x="1431" y="976"/>
                  <a:pt x="1478" y="954"/>
                  <a:pt x="1478" y="905"/>
                </a:cubicBezTo>
                <a:cubicBezTo>
                  <a:pt x="1478" y="864"/>
                  <a:pt x="1447" y="850"/>
                  <a:pt x="1401" y="841"/>
                </a:cubicBezTo>
                <a:cubicBezTo>
                  <a:pt x="1371" y="835"/>
                  <a:pt x="1371" y="835"/>
                  <a:pt x="1371" y="835"/>
                </a:cubicBezTo>
                <a:cubicBezTo>
                  <a:pt x="1352" y="831"/>
                  <a:pt x="1343" y="823"/>
                  <a:pt x="1343" y="810"/>
                </a:cubicBezTo>
                <a:moveTo>
                  <a:pt x="1577" y="790"/>
                </a:moveTo>
                <a:cubicBezTo>
                  <a:pt x="1620" y="790"/>
                  <a:pt x="1620" y="790"/>
                  <a:pt x="1620" y="790"/>
                </a:cubicBezTo>
                <a:cubicBezTo>
                  <a:pt x="1620" y="753"/>
                  <a:pt x="1620" y="753"/>
                  <a:pt x="1620" y="753"/>
                </a:cubicBezTo>
                <a:cubicBezTo>
                  <a:pt x="1577" y="753"/>
                  <a:pt x="1577" y="753"/>
                  <a:pt x="1577" y="753"/>
                </a:cubicBezTo>
                <a:cubicBezTo>
                  <a:pt x="1577" y="697"/>
                  <a:pt x="1577" y="697"/>
                  <a:pt x="1577" y="697"/>
                </a:cubicBezTo>
                <a:cubicBezTo>
                  <a:pt x="1528" y="697"/>
                  <a:pt x="1528" y="697"/>
                  <a:pt x="1528" y="697"/>
                </a:cubicBezTo>
                <a:cubicBezTo>
                  <a:pt x="1528" y="753"/>
                  <a:pt x="1528" y="753"/>
                  <a:pt x="1528" y="753"/>
                </a:cubicBezTo>
                <a:cubicBezTo>
                  <a:pt x="1496" y="753"/>
                  <a:pt x="1496" y="753"/>
                  <a:pt x="1496" y="753"/>
                </a:cubicBezTo>
                <a:cubicBezTo>
                  <a:pt x="1496" y="790"/>
                  <a:pt x="1496" y="790"/>
                  <a:pt x="1496" y="790"/>
                </a:cubicBezTo>
                <a:cubicBezTo>
                  <a:pt x="1528" y="790"/>
                  <a:pt x="1528" y="790"/>
                  <a:pt x="1528" y="790"/>
                </a:cubicBezTo>
                <a:cubicBezTo>
                  <a:pt x="1528" y="912"/>
                  <a:pt x="1528" y="912"/>
                  <a:pt x="1528" y="912"/>
                </a:cubicBezTo>
                <a:cubicBezTo>
                  <a:pt x="1528" y="955"/>
                  <a:pt x="1536" y="970"/>
                  <a:pt x="1584" y="970"/>
                </a:cubicBezTo>
                <a:cubicBezTo>
                  <a:pt x="1620" y="970"/>
                  <a:pt x="1620" y="970"/>
                  <a:pt x="1620" y="970"/>
                </a:cubicBezTo>
                <a:cubicBezTo>
                  <a:pt x="1620" y="931"/>
                  <a:pt x="1620" y="931"/>
                  <a:pt x="1620" y="931"/>
                </a:cubicBezTo>
                <a:cubicBezTo>
                  <a:pt x="1602" y="931"/>
                  <a:pt x="1602" y="931"/>
                  <a:pt x="1602" y="931"/>
                </a:cubicBezTo>
                <a:cubicBezTo>
                  <a:pt x="1582" y="931"/>
                  <a:pt x="1577" y="926"/>
                  <a:pt x="1577" y="905"/>
                </a:cubicBezTo>
                <a:lnTo>
                  <a:pt x="1577" y="790"/>
                </a:lnTo>
                <a:close/>
                <a:moveTo>
                  <a:pt x="1614" y="1244"/>
                </a:moveTo>
                <a:cubicBezTo>
                  <a:pt x="1614" y="1289"/>
                  <a:pt x="1594" y="1316"/>
                  <a:pt x="1562" y="1316"/>
                </a:cubicBezTo>
                <a:cubicBezTo>
                  <a:pt x="1529" y="1316"/>
                  <a:pt x="1508" y="1289"/>
                  <a:pt x="1508" y="1244"/>
                </a:cubicBezTo>
                <a:cubicBezTo>
                  <a:pt x="1508" y="1200"/>
                  <a:pt x="1529" y="1172"/>
                  <a:pt x="1562" y="1172"/>
                </a:cubicBezTo>
                <a:cubicBezTo>
                  <a:pt x="1594" y="1172"/>
                  <a:pt x="1614" y="1200"/>
                  <a:pt x="1614" y="1244"/>
                </a:cubicBezTo>
                <a:moveTo>
                  <a:pt x="1665" y="1244"/>
                </a:moveTo>
                <a:cubicBezTo>
                  <a:pt x="1665" y="1177"/>
                  <a:pt x="1627" y="1131"/>
                  <a:pt x="1572" y="1131"/>
                </a:cubicBezTo>
                <a:cubicBezTo>
                  <a:pt x="1545" y="1131"/>
                  <a:pt x="1524" y="1142"/>
                  <a:pt x="1510" y="1161"/>
                </a:cubicBezTo>
                <a:cubicBezTo>
                  <a:pt x="1510" y="1136"/>
                  <a:pt x="1510" y="1136"/>
                  <a:pt x="1510" y="1136"/>
                </a:cubicBezTo>
                <a:cubicBezTo>
                  <a:pt x="1460" y="1136"/>
                  <a:pt x="1460" y="1136"/>
                  <a:pt x="1460" y="1136"/>
                </a:cubicBezTo>
                <a:cubicBezTo>
                  <a:pt x="1460" y="1422"/>
                  <a:pt x="1460" y="1422"/>
                  <a:pt x="1460" y="1422"/>
                </a:cubicBezTo>
                <a:cubicBezTo>
                  <a:pt x="1510" y="1422"/>
                  <a:pt x="1510" y="1422"/>
                  <a:pt x="1510" y="1422"/>
                </a:cubicBezTo>
                <a:cubicBezTo>
                  <a:pt x="1510" y="1327"/>
                  <a:pt x="1510" y="1327"/>
                  <a:pt x="1510" y="1327"/>
                </a:cubicBezTo>
                <a:cubicBezTo>
                  <a:pt x="1524" y="1347"/>
                  <a:pt x="1545" y="1357"/>
                  <a:pt x="1572" y="1357"/>
                </a:cubicBezTo>
                <a:cubicBezTo>
                  <a:pt x="1627" y="1357"/>
                  <a:pt x="1665" y="1311"/>
                  <a:pt x="1665" y="1244"/>
                </a:cubicBezTo>
                <a:moveTo>
                  <a:pt x="1786" y="804"/>
                </a:moveTo>
                <a:cubicBezTo>
                  <a:pt x="1787" y="804"/>
                  <a:pt x="1787" y="804"/>
                  <a:pt x="1787" y="804"/>
                </a:cubicBezTo>
                <a:cubicBezTo>
                  <a:pt x="1787" y="754"/>
                  <a:pt x="1787" y="754"/>
                  <a:pt x="1787" y="754"/>
                </a:cubicBezTo>
                <a:cubicBezTo>
                  <a:pt x="1786" y="754"/>
                  <a:pt x="1786" y="754"/>
                  <a:pt x="1786" y="754"/>
                </a:cubicBezTo>
                <a:cubicBezTo>
                  <a:pt x="1783" y="753"/>
                  <a:pt x="1777" y="753"/>
                  <a:pt x="1774" y="753"/>
                </a:cubicBezTo>
                <a:cubicBezTo>
                  <a:pt x="1750" y="753"/>
                  <a:pt x="1729" y="766"/>
                  <a:pt x="1717" y="788"/>
                </a:cubicBezTo>
                <a:cubicBezTo>
                  <a:pt x="1717" y="753"/>
                  <a:pt x="1717" y="753"/>
                  <a:pt x="1717" y="753"/>
                </a:cubicBezTo>
                <a:cubicBezTo>
                  <a:pt x="1668" y="753"/>
                  <a:pt x="1668" y="753"/>
                  <a:pt x="1668" y="753"/>
                </a:cubicBezTo>
                <a:cubicBezTo>
                  <a:pt x="1668" y="970"/>
                  <a:pt x="1668" y="970"/>
                  <a:pt x="1668" y="970"/>
                </a:cubicBezTo>
                <a:cubicBezTo>
                  <a:pt x="1718" y="970"/>
                  <a:pt x="1718" y="970"/>
                  <a:pt x="1718" y="970"/>
                </a:cubicBezTo>
                <a:cubicBezTo>
                  <a:pt x="1718" y="856"/>
                  <a:pt x="1718" y="856"/>
                  <a:pt x="1718" y="856"/>
                </a:cubicBezTo>
                <a:cubicBezTo>
                  <a:pt x="1718" y="818"/>
                  <a:pt x="1731" y="803"/>
                  <a:pt x="1763" y="803"/>
                </a:cubicBezTo>
                <a:cubicBezTo>
                  <a:pt x="1770" y="803"/>
                  <a:pt x="1778" y="803"/>
                  <a:pt x="1786" y="804"/>
                </a:cubicBezTo>
                <a:moveTo>
                  <a:pt x="1840" y="1221"/>
                </a:moveTo>
                <a:cubicBezTo>
                  <a:pt x="1845" y="1183"/>
                  <a:pt x="1873" y="1170"/>
                  <a:pt x="1896" y="1170"/>
                </a:cubicBezTo>
                <a:cubicBezTo>
                  <a:pt x="1921" y="1170"/>
                  <a:pt x="1947" y="1188"/>
                  <a:pt x="1949" y="1221"/>
                </a:cubicBezTo>
                <a:lnTo>
                  <a:pt x="1840" y="1221"/>
                </a:lnTo>
                <a:close/>
                <a:moveTo>
                  <a:pt x="1790" y="1242"/>
                </a:moveTo>
                <a:cubicBezTo>
                  <a:pt x="1790" y="1310"/>
                  <a:pt x="1835" y="1357"/>
                  <a:pt x="1899" y="1357"/>
                </a:cubicBezTo>
                <a:cubicBezTo>
                  <a:pt x="1956" y="1357"/>
                  <a:pt x="1988" y="1319"/>
                  <a:pt x="1997" y="1287"/>
                </a:cubicBezTo>
                <a:cubicBezTo>
                  <a:pt x="1998" y="1285"/>
                  <a:pt x="1998" y="1285"/>
                  <a:pt x="1998" y="1285"/>
                </a:cubicBezTo>
                <a:cubicBezTo>
                  <a:pt x="1949" y="1285"/>
                  <a:pt x="1949" y="1285"/>
                  <a:pt x="1949" y="1285"/>
                </a:cubicBezTo>
                <a:cubicBezTo>
                  <a:pt x="1948" y="1286"/>
                  <a:pt x="1948" y="1286"/>
                  <a:pt x="1948" y="1286"/>
                </a:cubicBezTo>
                <a:cubicBezTo>
                  <a:pt x="1940" y="1305"/>
                  <a:pt x="1922" y="1315"/>
                  <a:pt x="1897" y="1315"/>
                </a:cubicBezTo>
                <a:cubicBezTo>
                  <a:pt x="1862" y="1315"/>
                  <a:pt x="1843" y="1286"/>
                  <a:pt x="1840" y="1258"/>
                </a:cubicBezTo>
                <a:cubicBezTo>
                  <a:pt x="2000" y="1258"/>
                  <a:pt x="2000" y="1258"/>
                  <a:pt x="2000" y="1258"/>
                </a:cubicBezTo>
                <a:cubicBezTo>
                  <a:pt x="2000" y="1257"/>
                  <a:pt x="2000" y="1257"/>
                  <a:pt x="2000" y="1257"/>
                </a:cubicBezTo>
                <a:cubicBezTo>
                  <a:pt x="2002" y="1218"/>
                  <a:pt x="1991" y="1184"/>
                  <a:pt x="1969" y="1161"/>
                </a:cubicBezTo>
                <a:cubicBezTo>
                  <a:pt x="1950" y="1141"/>
                  <a:pt x="1925" y="1131"/>
                  <a:pt x="1896" y="1131"/>
                </a:cubicBezTo>
                <a:cubicBezTo>
                  <a:pt x="1834" y="1131"/>
                  <a:pt x="1790" y="1177"/>
                  <a:pt x="1790" y="1242"/>
                </a:cubicBezTo>
                <a:moveTo>
                  <a:pt x="1946" y="884"/>
                </a:moveTo>
                <a:cubicBezTo>
                  <a:pt x="1946" y="919"/>
                  <a:pt x="1927" y="937"/>
                  <a:pt x="1891" y="937"/>
                </a:cubicBezTo>
                <a:cubicBezTo>
                  <a:pt x="1868" y="937"/>
                  <a:pt x="1853" y="926"/>
                  <a:pt x="1853" y="908"/>
                </a:cubicBezTo>
                <a:cubicBezTo>
                  <a:pt x="1853" y="886"/>
                  <a:pt x="1876" y="876"/>
                  <a:pt x="1946" y="869"/>
                </a:cubicBezTo>
                <a:lnTo>
                  <a:pt x="1946" y="884"/>
                </a:lnTo>
                <a:close/>
                <a:moveTo>
                  <a:pt x="2000" y="968"/>
                </a:moveTo>
                <a:cubicBezTo>
                  <a:pt x="1996" y="951"/>
                  <a:pt x="1993" y="923"/>
                  <a:pt x="1993" y="895"/>
                </a:cubicBezTo>
                <a:cubicBezTo>
                  <a:pt x="1993" y="884"/>
                  <a:pt x="1994" y="871"/>
                  <a:pt x="1994" y="860"/>
                </a:cubicBezTo>
                <a:cubicBezTo>
                  <a:pt x="1994" y="852"/>
                  <a:pt x="1994" y="845"/>
                  <a:pt x="1994" y="840"/>
                </a:cubicBezTo>
                <a:cubicBezTo>
                  <a:pt x="1995" y="810"/>
                  <a:pt x="1987" y="787"/>
                  <a:pt x="1972" y="771"/>
                </a:cubicBezTo>
                <a:cubicBezTo>
                  <a:pt x="1956" y="755"/>
                  <a:pt x="1933" y="747"/>
                  <a:pt x="1903" y="747"/>
                </a:cubicBezTo>
                <a:cubicBezTo>
                  <a:pt x="1851" y="747"/>
                  <a:pt x="1814" y="777"/>
                  <a:pt x="1810" y="822"/>
                </a:cubicBezTo>
                <a:cubicBezTo>
                  <a:pt x="1810" y="823"/>
                  <a:pt x="1810" y="823"/>
                  <a:pt x="1810" y="823"/>
                </a:cubicBezTo>
                <a:cubicBezTo>
                  <a:pt x="1859" y="823"/>
                  <a:pt x="1859" y="823"/>
                  <a:pt x="1859" y="823"/>
                </a:cubicBezTo>
                <a:cubicBezTo>
                  <a:pt x="1859" y="822"/>
                  <a:pt x="1859" y="822"/>
                  <a:pt x="1859" y="822"/>
                </a:cubicBezTo>
                <a:cubicBezTo>
                  <a:pt x="1860" y="798"/>
                  <a:pt x="1876" y="785"/>
                  <a:pt x="1901" y="785"/>
                </a:cubicBezTo>
                <a:cubicBezTo>
                  <a:pt x="1921" y="785"/>
                  <a:pt x="1944" y="793"/>
                  <a:pt x="1944" y="831"/>
                </a:cubicBezTo>
                <a:cubicBezTo>
                  <a:pt x="1944" y="834"/>
                  <a:pt x="1944" y="834"/>
                  <a:pt x="1944" y="834"/>
                </a:cubicBezTo>
                <a:cubicBezTo>
                  <a:pt x="1871" y="841"/>
                  <a:pt x="1800" y="853"/>
                  <a:pt x="1800" y="910"/>
                </a:cubicBezTo>
                <a:cubicBezTo>
                  <a:pt x="1800" y="949"/>
                  <a:pt x="1833" y="975"/>
                  <a:pt x="1881" y="975"/>
                </a:cubicBezTo>
                <a:cubicBezTo>
                  <a:pt x="1912" y="975"/>
                  <a:pt x="1936" y="964"/>
                  <a:pt x="1950" y="943"/>
                </a:cubicBezTo>
                <a:cubicBezTo>
                  <a:pt x="1951" y="952"/>
                  <a:pt x="1952" y="958"/>
                  <a:pt x="1953" y="963"/>
                </a:cubicBezTo>
                <a:cubicBezTo>
                  <a:pt x="1953" y="965"/>
                  <a:pt x="1954" y="967"/>
                  <a:pt x="1954" y="969"/>
                </a:cubicBezTo>
                <a:cubicBezTo>
                  <a:pt x="1954" y="970"/>
                  <a:pt x="1954" y="970"/>
                  <a:pt x="1954" y="970"/>
                </a:cubicBezTo>
                <a:cubicBezTo>
                  <a:pt x="2000" y="970"/>
                  <a:pt x="2000" y="970"/>
                  <a:pt x="2000" y="970"/>
                </a:cubicBezTo>
                <a:lnTo>
                  <a:pt x="2000" y="9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44537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evice Light Holding">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ABA503F-A9F9-4A19-B112-761D23C2708B}"/>
              </a:ext>
            </a:extLst>
          </p:cNvPr>
          <p:cNvGrpSpPr>
            <a:grpSpLocks noChangeAspect="1"/>
          </p:cNvGrpSpPr>
          <p:nvPr userDrawn="1"/>
        </p:nvGrpSpPr>
        <p:grpSpPr bwMode="auto">
          <a:xfrm>
            <a:off x="5511800" y="2411601"/>
            <a:ext cx="1371600" cy="2053848"/>
            <a:chOff x="3454" y="1580"/>
            <a:chExt cx="774" cy="1159"/>
          </a:xfrm>
          <a:solidFill>
            <a:schemeClr val="tx2"/>
          </a:solidFill>
        </p:grpSpPr>
        <p:sp>
          <p:nvSpPr>
            <p:cNvPr id="6" name="Rectangle 5">
              <a:extLst>
                <a:ext uri="{FF2B5EF4-FFF2-40B4-BE49-F238E27FC236}">
                  <a16:creationId xmlns:a16="http://schemas.microsoft.com/office/drawing/2014/main" id="{4EFC6B75-FA77-4CB0-9625-CBBFAB5B1839}"/>
                </a:ext>
              </a:extLst>
            </p:cNvPr>
            <p:cNvSpPr>
              <a:spLocks noChangeArrowheads="1"/>
            </p:cNvSpPr>
            <p:nvPr userDrawn="1"/>
          </p:nvSpPr>
          <p:spPr bwMode="auto">
            <a:xfrm>
              <a:off x="3454" y="2353"/>
              <a:ext cx="387" cy="3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91F261B5-5675-43C3-858E-E14D15FC8E8A}"/>
                </a:ext>
              </a:extLst>
            </p:cNvPr>
            <p:cNvSpPr>
              <a:spLocks/>
            </p:cNvSpPr>
            <p:nvPr userDrawn="1"/>
          </p:nvSpPr>
          <p:spPr bwMode="auto">
            <a:xfrm>
              <a:off x="3841" y="1580"/>
              <a:ext cx="387" cy="773"/>
            </a:xfrm>
            <a:custGeom>
              <a:avLst/>
              <a:gdLst>
                <a:gd name="T0" fmla="*/ 0 w 333"/>
                <a:gd name="T1" fmla="*/ 0 h 667"/>
                <a:gd name="T2" fmla="*/ 0 w 333"/>
                <a:gd name="T3" fmla="*/ 667 h 667"/>
                <a:gd name="T4" fmla="*/ 333 w 333"/>
                <a:gd name="T5" fmla="*/ 333 h 667"/>
                <a:gd name="T6" fmla="*/ 0 w 333"/>
                <a:gd name="T7" fmla="*/ 0 h 667"/>
              </a:gdLst>
              <a:ahLst/>
              <a:cxnLst>
                <a:cxn ang="0">
                  <a:pos x="T0" y="T1"/>
                </a:cxn>
                <a:cxn ang="0">
                  <a:pos x="T2" y="T3"/>
                </a:cxn>
                <a:cxn ang="0">
                  <a:pos x="T4" y="T5"/>
                </a:cxn>
                <a:cxn ang="0">
                  <a:pos x="T6" y="T7"/>
                </a:cxn>
              </a:cxnLst>
              <a:rect l="0" t="0" r="r" b="b"/>
              <a:pathLst>
                <a:path w="333" h="667">
                  <a:moveTo>
                    <a:pt x="0" y="0"/>
                  </a:moveTo>
                  <a:cubicBezTo>
                    <a:pt x="0" y="667"/>
                    <a:pt x="0" y="667"/>
                    <a:pt x="0" y="667"/>
                  </a:cubicBezTo>
                  <a:cubicBezTo>
                    <a:pt x="184" y="667"/>
                    <a:pt x="333" y="517"/>
                    <a:pt x="333" y="333"/>
                  </a:cubicBezTo>
                  <a:cubicBezTo>
                    <a:pt x="333" y="149"/>
                    <a:pt x="18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4586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ogo Light Holding">
    <p:bg>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5701DB5E-B471-4424-9F28-2697F6F12D14}"/>
              </a:ext>
            </a:extLst>
          </p:cNvPr>
          <p:cNvSpPr>
            <a:spLocks noEditPoints="1"/>
          </p:cNvSpPr>
          <p:nvPr userDrawn="1"/>
        </p:nvSpPr>
        <p:spPr bwMode="auto">
          <a:xfrm>
            <a:off x="4492334" y="2240286"/>
            <a:ext cx="2894520" cy="2055600"/>
          </a:xfrm>
          <a:custGeom>
            <a:avLst/>
            <a:gdLst>
              <a:gd name="T0" fmla="*/ 1752 w 2002"/>
              <a:gd name="T1" fmla="*/ 1352 h 1422"/>
              <a:gd name="T2" fmla="*/ 1298 w 2002"/>
              <a:gd name="T3" fmla="*/ 1352 h 1422"/>
              <a:gd name="T4" fmla="*/ 1416 w 2002"/>
              <a:gd name="T5" fmla="*/ 1186 h 1422"/>
              <a:gd name="T6" fmla="*/ 1404 w 2002"/>
              <a:gd name="T7" fmla="*/ 1135 h 1422"/>
              <a:gd name="T8" fmla="*/ 899 w 2002"/>
              <a:gd name="T9" fmla="*/ 1104 h 1422"/>
              <a:gd name="T10" fmla="*/ 856 w 2002"/>
              <a:gd name="T11" fmla="*/ 1104 h 1422"/>
              <a:gd name="T12" fmla="*/ 856 w 2002"/>
              <a:gd name="T13" fmla="*/ 1352 h 1422"/>
              <a:gd name="T14" fmla="*/ 899 w 2002"/>
              <a:gd name="T15" fmla="*/ 1061 h 1422"/>
              <a:gd name="T16" fmla="*/ 0 w 2002"/>
              <a:gd name="T17" fmla="*/ 648 h 1422"/>
              <a:gd name="T18" fmla="*/ 324 w 2002"/>
              <a:gd name="T19" fmla="*/ 648 h 1422"/>
              <a:gd name="T20" fmla="*/ 984 w 2002"/>
              <a:gd name="T21" fmla="*/ 679 h 1422"/>
              <a:gd name="T22" fmla="*/ 841 w 2002"/>
              <a:gd name="T23" fmla="*/ 970 h 1422"/>
              <a:gd name="T24" fmla="*/ 1001 w 2002"/>
              <a:gd name="T25" fmla="*/ 840 h 1422"/>
              <a:gd name="T26" fmla="*/ 1130 w 2002"/>
              <a:gd name="T27" fmla="*/ 779 h 1422"/>
              <a:gd name="T28" fmla="*/ 1158 w 2002"/>
              <a:gd name="T29" fmla="*/ 905 h 1422"/>
              <a:gd name="T30" fmla="*/ 1058 w 2002"/>
              <a:gd name="T31" fmla="*/ 934 h 1422"/>
              <a:gd name="T32" fmla="*/ 1193 w 2002"/>
              <a:gd name="T33" fmla="*/ 1135 h 1422"/>
              <a:gd name="T34" fmla="*/ 1108 w 2002"/>
              <a:gd name="T35" fmla="*/ 1135 h 1422"/>
              <a:gd name="T36" fmla="*/ 1193 w 2002"/>
              <a:gd name="T37" fmla="*/ 1326 h 1422"/>
              <a:gd name="T38" fmla="*/ 1193 w 2002"/>
              <a:gd name="T39" fmla="*/ 1135 h 1422"/>
              <a:gd name="T40" fmla="*/ 1199 w 2002"/>
              <a:gd name="T41" fmla="*/ 680 h 1422"/>
              <a:gd name="T42" fmla="*/ 1427 w 2002"/>
              <a:gd name="T43" fmla="*/ 814 h 1422"/>
              <a:gd name="T44" fmla="*/ 1385 w 2002"/>
              <a:gd name="T45" fmla="*/ 750 h 1422"/>
              <a:gd name="T46" fmla="*/ 1430 w 2002"/>
              <a:gd name="T47" fmla="*/ 911 h 1422"/>
              <a:gd name="T48" fmla="*/ 1292 w 2002"/>
              <a:gd name="T49" fmla="*/ 903 h 1422"/>
              <a:gd name="T50" fmla="*/ 1401 w 2002"/>
              <a:gd name="T51" fmla="*/ 841 h 1422"/>
              <a:gd name="T52" fmla="*/ 1620 w 2002"/>
              <a:gd name="T53" fmla="*/ 790 h 1422"/>
              <a:gd name="T54" fmla="*/ 1528 w 2002"/>
              <a:gd name="T55" fmla="*/ 697 h 1422"/>
              <a:gd name="T56" fmla="*/ 1528 w 2002"/>
              <a:gd name="T57" fmla="*/ 790 h 1422"/>
              <a:gd name="T58" fmla="*/ 1620 w 2002"/>
              <a:gd name="T59" fmla="*/ 931 h 1422"/>
              <a:gd name="T60" fmla="*/ 1614 w 2002"/>
              <a:gd name="T61" fmla="*/ 1244 h 1422"/>
              <a:gd name="T62" fmla="*/ 1614 w 2002"/>
              <a:gd name="T63" fmla="*/ 1244 h 1422"/>
              <a:gd name="T64" fmla="*/ 1510 w 2002"/>
              <a:gd name="T65" fmla="*/ 1136 h 1422"/>
              <a:gd name="T66" fmla="*/ 1510 w 2002"/>
              <a:gd name="T67" fmla="*/ 1327 h 1422"/>
              <a:gd name="T68" fmla="*/ 1787 w 2002"/>
              <a:gd name="T69" fmla="*/ 804 h 1422"/>
              <a:gd name="T70" fmla="*/ 1717 w 2002"/>
              <a:gd name="T71" fmla="*/ 788 h 1422"/>
              <a:gd name="T72" fmla="*/ 1718 w 2002"/>
              <a:gd name="T73" fmla="*/ 970 h 1422"/>
              <a:gd name="T74" fmla="*/ 1840 w 2002"/>
              <a:gd name="T75" fmla="*/ 1221 h 1422"/>
              <a:gd name="T76" fmla="*/ 1790 w 2002"/>
              <a:gd name="T77" fmla="*/ 1242 h 1422"/>
              <a:gd name="T78" fmla="*/ 1949 w 2002"/>
              <a:gd name="T79" fmla="*/ 1285 h 1422"/>
              <a:gd name="T80" fmla="*/ 2000 w 2002"/>
              <a:gd name="T81" fmla="*/ 1258 h 1422"/>
              <a:gd name="T82" fmla="*/ 1790 w 2002"/>
              <a:gd name="T83" fmla="*/ 1242 h 1422"/>
              <a:gd name="T84" fmla="*/ 1946 w 2002"/>
              <a:gd name="T85" fmla="*/ 869 h 1422"/>
              <a:gd name="T86" fmla="*/ 1994 w 2002"/>
              <a:gd name="T87" fmla="*/ 860 h 1422"/>
              <a:gd name="T88" fmla="*/ 1810 w 2002"/>
              <a:gd name="T89" fmla="*/ 822 h 1422"/>
              <a:gd name="T90" fmla="*/ 1901 w 2002"/>
              <a:gd name="T91" fmla="*/ 785 h 1422"/>
              <a:gd name="T92" fmla="*/ 1881 w 2002"/>
              <a:gd name="T93" fmla="*/ 975 h 1422"/>
              <a:gd name="T94" fmla="*/ 1954 w 2002"/>
              <a:gd name="T95" fmla="*/ 970 h 1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2" h="1422">
                <a:moveTo>
                  <a:pt x="1752" y="1061"/>
                </a:moveTo>
                <a:cubicBezTo>
                  <a:pt x="1702" y="1061"/>
                  <a:pt x="1702" y="1061"/>
                  <a:pt x="1702" y="1061"/>
                </a:cubicBezTo>
                <a:cubicBezTo>
                  <a:pt x="1702" y="1352"/>
                  <a:pt x="1702" y="1352"/>
                  <a:pt x="1702" y="1352"/>
                </a:cubicBezTo>
                <a:cubicBezTo>
                  <a:pt x="1752" y="1352"/>
                  <a:pt x="1752" y="1352"/>
                  <a:pt x="1752" y="1352"/>
                </a:cubicBezTo>
                <a:lnTo>
                  <a:pt x="1752" y="1061"/>
                </a:lnTo>
                <a:close/>
                <a:moveTo>
                  <a:pt x="1347" y="1136"/>
                </a:moveTo>
                <a:cubicBezTo>
                  <a:pt x="1298" y="1136"/>
                  <a:pt x="1298" y="1136"/>
                  <a:pt x="1298" y="1136"/>
                </a:cubicBezTo>
                <a:cubicBezTo>
                  <a:pt x="1298" y="1352"/>
                  <a:pt x="1298" y="1352"/>
                  <a:pt x="1298" y="1352"/>
                </a:cubicBezTo>
                <a:cubicBezTo>
                  <a:pt x="1348" y="1352"/>
                  <a:pt x="1348" y="1352"/>
                  <a:pt x="1348" y="1352"/>
                </a:cubicBezTo>
                <a:cubicBezTo>
                  <a:pt x="1348" y="1239"/>
                  <a:pt x="1348" y="1239"/>
                  <a:pt x="1348" y="1239"/>
                </a:cubicBezTo>
                <a:cubicBezTo>
                  <a:pt x="1348" y="1200"/>
                  <a:pt x="1361" y="1185"/>
                  <a:pt x="1394" y="1185"/>
                </a:cubicBezTo>
                <a:cubicBezTo>
                  <a:pt x="1401" y="1185"/>
                  <a:pt x="1408" y="1185"/>
                  <a:pt x="1416" y="1186"/>
                </a:cubicBezTo>
                <a:cubicBezTo>
                  <a:pt x="1418" y="1186"/>
                  <a:pt x="1418" y="1186"/>
                  <a:pt x="1418" y="1186"/>
                </a:cubicBezTo>
                <a:cubicBezTo>
                  <a:pt x="1418" y="1136"/>
                  <a:pt x="1418" y="1136"/>
                  <a:pt x="1418" y="1136"/>
                </a:cubicBezTo>
                <a:cubicBezTo>
                  <a:pt x="1417" y="1136"/>
                  <a:pt x="1417" y="1136"/>
                  <a:pt x="1417" y="1136"/>
                </a:cubicBezTo>
                <a:cubicBezTo>
                  <a:pt x="1413" y="1136"/>
                  <a:pt x="1408" y="1135"/>
                  <a:pt x="1404" y="1135"/>
                </a:cubicBezTo>
                <a:cubicBezTo>
                  <a:pt x="1380" y="1136"/>
                  <a:pt x="1360" y="1148"/>
                  <a:pt x="1347" y="1170"/>
                </a:cubicBezTo>
                <a:lnTo>
                  <a:pt x="1347" y="1136"/>
                </a:lnTo>
                <a:close/>
                <a:moveTo>
                  <a:pt x="856" y="1104"/>
                </a:moveTo>
                <a:cubicBezTo>
                  <a:pt x="899" y="1104"/>
                  <a:pt x="899" y="1104"/>
                  <a:pt x="899" y="1104"/>
                </a:cubicBezTo>
                <a:cubicBezTo>
                  <a:pt x="935" y="1104"/>
                  <a:pt x="968" y="1108"/>
                  <a:pt x="968" y="1153"/>
                </a:cubicBezTo>
                <a:cubicBezTo>
                  <a:pt x="968" y="1191"/>
                  <a:pt x="944" y="1199"/>
                  <a:pt x="902" y="1199"/>
                </a:cubicBezTo>
                <a:cubicBezTo>
                  <a:pt x="856" y="1199"/>
                  <a:pt x="856" y="1199"/>
                  <a:pt x="856" y="1199"/>
                </a:cubicBezTo>
                <a:lnTo>
                  <a:pt x="856" y="1104"/>
                </a:lnTo>
                <a:close/>
                <a:moveTo>
                  <a:pt x="899" y="1061"/>
                </a:moveTo>
                <a:cubicBezTo>
                  <a:pt x="803" y="1061"/>
                  <a:pt x="803" y="1061"/>
                  <a:pt x="803" y="1061"/>
                </a:cubicBezTo>
                <a:cubicBezTo>
                  <a:pt x="803" y="1352"/>
                  <a:pt x="803" y="1352"/>
                  <a:pt x="803" y="1352"/>
                </a:cubicBezTo>
                <a:cubicBezTo>
                  <a:pt x="856" y="1352"/>
                  <a:pt x="856" y="1352"/>
                  <a:pt x="856" y="1352"/>
                </a:cubicBezTo>
                <a:cubicBezTo>
                  <a:pt x="856" y="1243"/>
                  <a:pt x="856" y="1243"/>
                  <a:pt x="856" y="1243"/>
                </a:cubicBezTo>
                <a:cubicBezTo>
                  <a:pt x="900" y="1243"/>
                  <a:pt x="900" y="1243"/>
                  <a:pt x="900" y="1243"/>
                </a:cubicBezTo>
                <a:cubicBezTo>
                  <a:pt x="957" y="1243"/>
                  <a:pt x="1023" y="1232"/>
                  <a:pt x="1023" y="1153"/>
                </a:cubicBezTo>
                <a:cubicBezTo>
                  <a:pt x="1023" y="1072"/>
                  <a:pt x="963" y="1061"/>
                  <a:pt x="899" y="1061"/>
                </a:cubicBezTo>
                <a:moveTo>
                  <a:pt x="0" y="971"/>
                </a:moveTo>
                <a:cubicBezTo>
                  <a:pt x="324" y="971"/>
                  <a:pt x="324" y="971"/>
                  <a:pt x="324" y="971"/>
                </a:cubicBezTo>
                <a:cubicBezTo>
                  <a:pt x="324" y="648"/>
                  <a:pt x="324" y="648"/>
                  <a:pt x="324" y="648"/>
                </a:cubicBezTo>
                <a:cubicBezTo>
                  <a:pt x="0" y="648"/>
                  <a:pt x="0" y="648"/>
                  <a:pt x="0" y="648"/>
                </a:cubicBezTo>
                <a:lnTo>
                  <a:pt x="0" y="971"/>
                </a:lnTo>
                <a:close/>
                <a:moveTo>
                  <a:pt x="647" y="324"/>
                </a:moveTo>
                <a:cubicBezTo>
                  <a:pt x="647" y="145"/>
                  <a:pt x="502" y="0"/>
                  <a:pt x="324" y="0"/>
                </a:cubicBezTo>
                <a:cubicBezTo>
                  <a:pt x="324" y="648"/>
                  <a:pt x="324" y="648"/>
                  <a:pt x="324" y="648"/>
                </a:cubicBezTo>
                <a:cubicBezTo>
                  <a:pt x="502" y="648"/>
                  <a:pt x="647" y="503"/>
                  <a:pt x="647" y="324"/>
                </a:cubicBezTo>
                <a:moveTo>
                  <a:pt x="894" y="724"/>
                </a:moveTo>
                <a:cubicBezTo>
                  <a:pt x="984" y="724"/>
                  <a:pt x="984" y="724"/>
                  <a:pt x="984" y="724"/>
                </a:cubicBezTo>
                <a:cubicBezTo>
                  <a:pt x="984" y="679"/>
                  <a:pt x="984" y="679"/>
                  <a:pt x="984" y="679"/>
                </a:cubicBezTo>
                <a:cubicBezTo>
                  <a:pt x="750" y="679"/>
                  <a:pt x="750" y="679"/>
                  <a:pt x="750" y="679"/>
                </a:cubicBezTo>
                <a:cubicBezTo>
                  <a:pt x="750" y="724"/>
                  <a:pt x="750" y="724"/>
                  <a:pt x="750" y="724"/>
                </a:cubicBezTo>
                <a:cubicBezTo>
                  <a:pt x="841" y="724"/>
                  <a:pt x="841" y="724"/>
                  <a:pt x="841" y="724"/>
                </a:cubicBezTo>
                <a:cubicBezTo>
                  <a:pt x="841" y="970"/>
                  <a:pt x="841" y="970"/>
                  <a:pt x="841" y="970"/>
                </a:cubicBezTo>
                <a:cubicBezTo>
                  <a:pt x="894" y="970"/>
                  <a:pt x="894" y="970"/>
                  <a:pt x="894" y="970"/>
                </a:cubicBezTo>
                <a:lnTo>
                  <a:pt x="894" y="724"/>
                </a:lnTo>
                <a:close/>
                <a:moveTo>
                  <a:pt x="1110" y="840"/>
                </a:moveTo>
                <a:cubicBezTo>
                  <a:pt x="1001" y="840"/>
                  <a:pt x="1001" y="840"/>
                  <a:pt x="1001" y="840"/>
                </a:cubicBezTo>
                <a:cubicBezTo>
                  <a:pt x="1006" y="802"/>
                  <a:pt x="1034" y="789"/>
                  <a:pt x="1057" y="789"/>
                </a:cubicBezTo>
                <a:cubicBezTo>
                  <a:pt x="1082" y="789"/>
                  <a:pt x="1108" y="806"/>
                  <a:pt x="1110" y="840"/>
                </a:cubicBezTo>
                <a:moveTo>
                  <a:pt x="1161" y="876"/>
                </a:moveTo>
                <a:cubicBezTo>
                  <a:pt x="1163" y="837"/>
                  <a:pt x="1152" y="802"/>
                  <a:pt x="1130" y="779"/>
                </a:cubicBezTo>
                <a:cubicBezTo>
                  <a:pt x="1111" y="759"/>
                  <a:pt x="1086" y="749"/>
                  <a:pt x="1057" y="749"/>
                </a:cubicBezTo>
                <a:cubicBezTo>
                  <a:pt x="995" y="749"/>
                  <a:pt x="951" y="796"/>
                  <a:pt x="951" y="860"/>
                </a:cubicBezTo>
                <a:cubicBezTo>
                  <a:pt x="951" y="928"/>
                  <a:pt x="995" y="975"/>
                  <a:pt x="1060" y="975"/>
                </a:cubicBezTo>
                <a:cubicBezTo>
                  <a:pt x="1117" y="975"/>
                  <a:pt x="1149" y="938"/>
                  <a:pt x="1158" y="905"/>
                </a:cubicBezTo>
                <a:cubicBezTo>
                  <a:pt x="1159" y="904"/>
                  <a:pt x="1159" y="904"/>
                  <a:pt x="1159" y="904"/>
                </a:cubicBezTo>
                <a:cubicBezTo>
                  <a:pt x="1110" y="904"/>
                  <a:pt x="1110" y="904"/>
                  <a:pt x="1110" y="904"/>
                </a:cubicBezTo>
                <a:cubicBezTo>
                  <a:pt x="1109" y="904"/>
                  <a:pt x="1109" y="904"/>
                  <a:pt x="1109" y="904"/>
                </a:cubicBezTo>
                <a:cubicBezTo>
                  <a:pt x="1101" y="923"/>
                  <a:pt x="1083" y="934"/>
                  <a:pt x="1058" y="934"/>
                </a:cubicBezTo>
                <a:cubicBezTo>
                  <a:pt x="1023" y="934"/>
                  <a:pt x="1004" y="904"/>
                  <a:pt x="1001" y="877"/>
                </a:cubicBezTo>
                <a:cubicBezTo>
                  <a:pt x="1160" y="877"/>
                  <a:pt x="1160" y="877"/>
                  <a:pt x="1160" y="877"/>
                </a:cubicBezTo>
                <a:lnTo>
                  <a:pt x="1161" y="876"/>
                </a:lnTo>
                <a:close/>
                <a:moveTo>
                  <a:pt x="1193" y="1135"/>
                </a:moveTo>
                <a:cubicBezTo>
                  <a:pt x="1193" y="1251"/>
                  <a:pt x="1193" y="1251"/>
                  <a:pt x="1193" y="1251"/>
                </a:cubicBezTo>
                <a:cubicBezTo>
                  <a:pt x="1193" y="1294"/>
                  <a:pt x="1177" y="1316"/>
                  <a:pt x="1146" y="1316"/>
                </a:cubicBezTo>
                <a:cubicBezTo>
                  <a:pt x="1111" y="1316"/>
                  <a:pt x="1108" y="1287"/>
                  <a:pt x="1108" y="1260"/>
                </a:cubicBezTo>
                <a:cubicBezTo>
                  <a:pt x="1108" y="1135"/>
                  <a:pt x="1108" y="1135"/>
                  <a:pt x="1108" y="1135"/>
                </a:cubicBezTo>
                <a:cubicBezTo>
                  <a:pt x="1058" y="1135"/>
                  <a:pt x="1058" y="1135"/>
                  <a:pt x="1058" y="1135"/>
                </a:cubicBezTo>
                <a:cubicBezTo>
                  <a:pt x="1058" y="1271"/>
                  <a:pt x="1058" y="1271"/>
                  <a:pt x="1058" y="1271"/>
                </a:cubicBezTo>
                <a:cubicBezTo>
                  <a:pt x="1058" y="1327"/>
                  <a:pt x="1083" y="1357"/>
                  <a:pt x="1131" y="1357"/>
                </a:cubicBezTo>
                <a:cubicBezTo>
                  <a:pt x="1159" y="1357"/>
                  <a:pt x="1180" y="1346"/>
                  <a:pt x="1193" y="1326"/>
                </a:cubicBezTo>
                <a:cubicBezTo>
                  <a:pt x="1193" y="1352"/>
                  <a:pt x="1193" y="1352"/>
                  <a:pt x="1193" y="1352"/>
                </a:cubicBezTo>
                <a:cubicBezTo>
                  <a:pt x="1243" y="1352"/>
                  <a:pt x="1243" y="1352"/>
                  <a:pt x="1243" y="1352"/>
                </a:cubicBezTo>
                <a:cubicBezTo>
                  <a:pt x="1243" y="1135"/>
                  <a:pt x="1243" y="1135"/>
                  <a:pt x="1243" y="1135"/>
                </a:cubicBezTo>
                <a:lnTo>
                  <a:pt x="1193" y="1135"/>
                </a:lnTo>
                <a:close/>
                <a:moveTo>
                  <a:pt x="1199" y="970"/>
                </a:moveTo>
                <a:cubicBezTo>
                  <a:pt x="1249" y="970"/>
                  <a:pt x="1249" y="970"/>
                  <a:pt x="1249" y="970"/>
                </a:cubicBezTo>
                <a:cubicBezTo>
                  <a:pt x="1249" y="680"/>
                  <a:pt x="1249" y="680"/>
                  <a:pt x="1249" y="680"/>
                </a:cubicBezTo>
                <a:cubicBezTo>
                  <a:pt x="1199" y="680"/>
                  <a:pt x="1199" y="680"/>
                  <a:pt x="1199" y="680"/>
                </a:cubicBezTo>
                <a:lnTo>
                  <a:pt x="1199" y="970"/>
                </a:lnTo>
                <a:close/>
                <a:moveTo>
                  <a:pt x="1343" y="810"/>
                </a:moveTo>
                <a:cubicBezTo>
                  <a:pt x="1343" y="797"/>
                  <a:pt x="1363" y="788"/>
                  <a:pt x="1382" y="788"/>
                </a:cubicBezTo>
                <a:cubicBezTo>
                  <a:pt x="1407" y="788"/>
                  <a:pt x="1423" y="797"/>
                  <a:pt x="1427" y="814"/>
                </a:cubicBezTo>
                <a:cubicBezTo>
                  <a:pt x="1428" y="815"/>
                  <a:pt x="1428" y="815"/>
                  <a:pt x="1428" y="815"/>
                </a:cubicBezTo>
                <a:cubicBezTo>
                  <a:pt x="1475" y="815"/>
                  <a:pt x="1475" y="815"/>
                  <a:pt x="1475" y="815"/>
                </a:cubicBezTo>
                <a:cubicBezTo>
                  <a:pt x="1474" y="814"/>
                  <a:pt x="1474" y="814"/>
                  <a:pt x="1474" y="814"/>
                </a:cubicBezTo>
                <a:cubicBezTo>
                  <a:pt x="1465" y="766"/>
                  <a:pt x="1422" y="750"/>
                  <a:pt x="1385" y="750"/>
                </a:cubicBezTo>
                <a:cubicBezTo>
                  <a:pt x="1334" y="750"/>
                  <a:pt x="1296" y="777"/>
                  <a:pt x="1296" y="813"/>
                </a:cubicBezTo>
                <a:cubicBezTo>
                  <a:pt x="1296" y="847"/>
                  <a:pt x="1318" y="868"/>
                  <a:pt x="1362" y="876"/>
                </a:cubicBezTo>
                <a:cubicBezTo>
                  <a:pt x="1394" y="883"/>
                  <a:pt x="1394" y="883"/>
                  <a:pt x="1394" y="883"/>
                </a:cubicBezTo>
                <a:cubicBezTo>
                  <a:pt x="1418" y="887"/>
                  <a:pt x="1430" y="896"/>
                  <a:pt x="1430" y="911"/>
                </a:cubicBezTo>
                <a:cubicBezTo>
                  <a:pt x="1430" y="927"/>
                  <a:pt x="1413" y="938"/>
                  <a:pt x="1388" y="938"/>
                </a:cubicBezTo>
                <a:cubicBezTo>
                  <a:pt x="1362" y="938"/>
                  <a:pt x="1346" y="926"/>
                  <a:pt x="1341" y="904"/>
                </a:cubicBezTo>
                <a:cubicBezTo>
                  <a:pt x="1341" y="903"/>
                  <a:pt x="1341" y="903"/>
                  <a:pt x="1341" y="903"/>
                </a:cubicBezTo>
                <a:cubicBezTo>
                  <a:pt x="1292" y="903"/>
                  <a:pt x="1292" y="903"/>
                  <a:pt x="1292" y="903"/>
                </a:cubicBezTo>
                <a:cubicBezTo>
                  <a:pt x="1293" y="904"/>
                  <a:pt x="1293" y="904"/>
                  <a:pt x="1293" y="904"/>
                </a:cubicBezTo>
                <a:cubicBezTo>
                  <a:pt x="1298" y="947"/>
                  <a:pt x="1336" y="976"/>
                  <a:pt x="1386" y="976"/>
                </a:cubicBezTo>
                <a:cubicBezTo>
                  <a:pt x="1431" y="976"/>
                  <a:pt x="1478" y="954"/>
                  <a:pt x="1478" y="905"/>
                </a:cubicBezTo>
                <a:cubicBezTo>
                  <a:pt x="1478" y="864"/>
                  <a:pt x="1447" y="850"/>
                  <a:pt x="1401" y="841"/>
                </a:cubicBezTo>
                <a:cubicBezTo>
                  <a:pt x="1371" y="835"/>
                  <a:pt x="1371" y="835"/>
                  <a:pt x="1371" y="835"/>
                </a:cubicBezTo>
                <a:cubicBezTo>
                  <a:pt x="1352" y="831"/>
                  <a:pt x="1343" y="823"/>
                  <a:pt x="1343" y="810"/>
                </a:cubicBezTo>
                <a:moveTo>
                  <a:pt x="1577" y="790"/>
                </a:moveTo>
                <a:cubicBezTo>
                  <a:pt x="1620" y="790"/>
                  <a:pt x="1620" y="790"/>
                  <a:pt x="1620" y="790"/>
                </a:cubicBezTo>
                <a:cubicBezTo>
                  <a:pt x="1620" y="753"/>
                  <a:pt x="1620" y="753"/>
                  <a:pt x="1620" y="753"/>
                </a:cubicBezTo>
                <a:cubicBezTo>
                  <a:pt x="1577" y="753"/>
                  <a:pt x="1577" y="753"/>
                  <a:pt x="1577" y="753"/>
                </a:cubicBezTo>
                <a:cubicBezTo>
                  <a:pt x="1577" y="697"/>
                  <a:pt x="1577" y="697"/>
                  <a:pt x="1577" y="697"/>
                </a:cubicBezTo>
                <a:cubicBezTo>
                  <a:pt x="1528" y="697"/>
                  <a:pt x="1528" y="697"/>
                  <a:pt x="1528" y="697"/>
                </a:cubicBezTo>
                <a:cubicBezTo>
                  <a:pt x="1528" y="753"/>
                  <a:pt x="1528" y="753"/>
                  <a:pt x="1528" y="753"/>
                </a:cubicBezTo>
                <a:cubicBezTo>
                  <a:pt x="1496" y="753"/>
                  <a:pt x="1496" y="753"/>
                  <a:pt x="1496" y="753"/>
                </a:cubicBezTo>
                <a:cubicBezTo>
                  <a:pt x="1496" y="790"/>
                  <a:pt x="1496" y="790"/>
                  <a:pt x="1496" y="790"/>
                </a:cubicBezTo>
                <a:cubicBezTo>
                  <a:pt x="1528" y="790"/>
                  <a:pt x="1528" y="790"/>
                  <a:pt x="1528" y="790"/>
                </a:cubicBezTo>
                <a:cubicBezTo>
                  <a:pt x="1528" y="912"/>
                  <a:pt x="1528" y="912"/>
                  <a:pt x="1528" y="912"/>
                </a:cubicBezTo>
                <a:cubicBezTo>
                  <a:pt x="1528" y="955"/>
                  <a:pt x="1536" y="970"/>
                  <a:pt x="1584" y="970"/>
                </a:cubicBezTo>
                <a:cubicBezTo>
                  <a:pt x="1620" y="970"/>
                  <a:pt x="1620" y="970"/>
                  <a:pt x="1620" y="970"/>
                </a:cubicBezTo>
                <a:cubicBezTo>
                  <a:pt x="1620" y="931"/>
                  <a:pt x="1620" y="931"/>
                  <a:pt x="1620" y="931"/>
                </a:cubicBezTo>
                <a:cubicBezTo>
                  <a:pt x="1602" y="931"/>
                  <a:pt x="1602" y="931"/>
                  <a:pt x="1602" y="931"/>
                </a:cubicBezTo>
                <a:cubicBezTo>
                  <a:pt x="1582" y="931"/>
                  <a:pt x="1577" y="926"/>
                  <a:pt x="1577" y="905"/>
                </a:cubicBezTo>
                <a:lnTo>
                  <a:pt x="1577" y="790"/>
                </a:lnTo>
                <a:close/>
                <a:moveTo>
                  <a:pt x="1614" y="1244"/>
                </a:moveTo>
                <a:cubicBezTo>
                  <a:pt x="1614" y="1289"/>
                  <a:pt x="1594" y="1316"/>
                  <a:pt x="1562" y="1316"/>
                </a:cubicBezTo>
                <a:cubicBezTo>
                  <a:pt x="1529" y="1316"/>
                  <a:pt x="1508" y="1289"/>
                  <a:pt x="1508" y="1244"/>
                </a:cubicBezTo>
                <a:cubicBezTo>
                  <a:pt x="1508" y="1200"/>
                  <a:pt x="1529" y="1172"/>
                  <a:pt x="1562" y="1172"/>
                </a:cubicBezTo>
                <a:cubicBezTo>
                  <a:pt x="1594" y="1172"/>
                  <a:pt x="1614" y="1200"/>
                  <a:pt x="1614" y="1244"/>
                </a:cubicBezTo>
                <a:moveTo>
                  <a:pt x="1665" y="1244"/>
                </a:moveTo>
                <a:cubicBezTo>
                  <a:pt x="1665" y="1177"/>
                  <a:pt x="1627" y="1131"/>
                  <a:pt x="1572" y="1131"/>
                </a:cubicBezTo>
                <a:cubicBezTo>
                  <a:pt x="1545" y="1131"/>
                  <a:pt x="1524" y="1142"/>
                  <a:pt x="1510" y="1161"/>
                </a:cubicBezTo>
                <a:cubicBezTo>
                  <a:pt x="1510" y="1136"/>
                  <a:pt x="1510" y="1136"/>
                  <a:pt x="1510" y="1136"/>
                </a:cubicBezTo>
                <a:cubicBezTo>
                  <a:pt x="1460" y="1136"/>
                  <a:pt x="1460" y="1136"/>
                  <a:pt x="1460" y="1136"/>
                </a:cubicBezTo>
                <a:cubicBezTo>
                  <a:pt x="1460" y="1422"/>
                  <a:pt x="1460" y="1422"/>
                  <a:pt x="1460" y="1422"/>
                </a:cubicBezTo>
                <a:cubicBezTo>
                  <a:pt x="1510" y="1422"/>
                  <a:pt x="1510" y="1422"/>
                  <a:pt x="1510" y="1422"/>
                </a:cubicBezTo>
                <a:cubicBezTo>
                  <a:pt x="1510" y="1327"/>
                  <a:pt x="1510" y="1327"/>
                  <a:pt x="1510" y="1327"/>
                </a:cubicBezTo>
                <a:cubicBezTo>
                  <a:pt x="1524" y="1347"/>
                  <a:pt x="1545" y="1357"/>
                  <a:pt x="1572" y="1357"/>
                </a:cubicBezTo>
                <a:cubicBezTo>
                  <a:pt x="1627" y="1357"/>
                  <a:pt x="1665" y="1311"/>
                  <a:pt x="1665" y="1244"/>
                </a:cubicBezTo>
                <a:moveTo>
                  <a:pt x="1786" y="804"/>
                </a:moveTo>
                <a:cubicBezTo>
                  <a:pt x="1787" y="804"/>
                  <a:pt x="1787" y="804"/>
                  <a:pt x="1787" y="804"/>
                </a:cubicBezTo>
                <a:cubicBezTo>
                  <a:pt x="1787" y="754"/>
                  <a:pt x="1787" y="754"/>
                  <a:pt x="1787" y="754"/>
                </a:cubicBezTo>
                <a:cubicBezTo>
                  <a:pt x="1786" y="754"/>
                  <a:pt x="1786" y="754"/>
                  <a:pt x="1786" y="754"/>
                </a:cubicBezTo>
                <a:cubicBezTo>
                  <a:pt x="1783" y="753"/>
                  <a:pt x="1777" y="753"/>
                  <a:pt x="1774" y="753"/>
                </a:cubicBezTo>
                <a:cubicBezTo>
                  <a:pt x="1750" y="753"/>
                  <a:pt x="1729" y="766"/>
                  <a:pt x="1717" y="788"/>
                </a:cubicBezTo>
                <a:cubicBezTo>
                  <a:pt x="1717" y="753"/>
                  <a:pt x="1717" y="753"/>
                  <a:pt x="1717" y="753"/>
                </a:cubicBezTo>
                <a:cubicBezTo>
                  <a:pt x="1668" y="753"/>
                  <a:pt x="1668" y="753"/>
                  <a:pt x="1668" y="753"/>
                </a:cubicBezTo>
                <a:cubicBezTo>
                  <a:pt x="1668" y="970"/>
                  <a:pt x="1668" y="970"/>
                  <a:pt x="1668" y="970"/>
                </a:cubicBezTo>
                <a:cubicBezTo>
                  <a:pt x="1718" y="970"/>
                  <a:pt x="1718" y="970"/>
                  <a:pt x="1718" y="970"/>
                </a:cubicBezTo>
                <a:cubicBezTo>
                  <a:pt x="1718" y="856"/>
                  <a:pt x="1718" y="856"/>
                  <a:pt x="1718" y="856"/>
                </a:cubicBezTo>
                <a:cubicBezTo>
                  <a:pt x="1718" y="818"/>
                  <a:pt x="1731" y="803"/>
                  <a:pt x="1763" y="803"/>
                </a:cubicBezTo>
                <a:cubicBezTo>
                  <a:pt x="1770" y="803"/>
                  <a:pt x="1778" y="803"/>
                  <a:pt x="1786" y="804"/>
                </a:cubicBezTo>
                <a:moveTo>
                  <a:pt x="1840" y="1221"/>
                </a:moveTo>
                <a:cubicBezTo>
                  <a:pt x="1845" y="1183"/>
                  <a:pt x="1873" y="1170"/>
                  <a:pt x="1896" y="1170"/>
                </a:cubicBezTo>
                <a:cubicBezTo>
                  <a:pt x="1921" y="1170"/>
                  <a:pt x="1947" y="1188"/>
                  <a:pt x="1949" y="1221"/>
                </a:cubicBezTo>
                <a:lnTo>
                  <a:pt x="1840" y="1221"/>
                </a:lnTo>
                <a:close/>
                <a:moveTo>
                  <a:pt x="1790" y="1242"/>
                </a:moveTo>
                <a:cubicBezTo>
                  <a:pt x="1790" y="1310"/>
                  <a:pt x="1835" y="1357"/>
                  <a:pt x="1899" y="1357"/>
                </a:cubicBezTo>
                <a:cubicBezTo>
                  <a:pt x="1956" y="1357"/>
                  <a:pt x="1988" y="1319"/>
                  <a:pt x="1997" y="1287"/>
                </a:cubicBezTo>
                <a:cubicBezTo>
                  <a:pt x="1998" y="1285"/>
                  <a:pt x="1998" y="1285"/>
                  <a:pt x="1998" y="1285"/>
                </a:cubicBezTo>
                <a:cubicBezTo>
                  <a:pt x="1949" y="1285"/>
                  <a:pt x="1949" y="1285"/>
                  <a:pt x="1949" y="1285"/>
                </a:cubicBezTo>
                <a:cubicBezTo>
                  <a:pt x="1948" y="1286"/>
                  <a:pt x="1948" y="1286"/>
                  <a:pt x="1948" y="1286"/>
                </a:cubicBezTo>
                <a:cubicBezTo>
                  <a:pt x="1940" y="1305"/>
                  <a:pt x="1922" y="1315"/>
                  <a:pt x="1897" y="1315"/>
                </a:cubicBezTo>
                <a:cubicBezTo>
                  <a:pt x="1862" y="1315"/>
                  <a:pt x="1843" y="1286"/>
                  <a:pt x="1840" y="1258"/>
                </a:cubicBezTo>
                <a:cubicBezTo>
                  <a:pt x="2000" y="1258"/>
                  <a:pt x="2000" y="1258"/>
                  <a:pt x="2000" y="1258"/>
                </a:cubicBezTo>
                <a:cubicBezTo>
                  <a:pt x="2000" y="1257"/>
                  <a:pt x="2000" y="1257"/>
                  <a:pt x="2000" y="1257"/>
                </a:cubicBezTo>
                <a:cubicBezTo>
                  <a:pt x="2002" y="1218"/>
                  <a:pt x="1991" y="1184"/>
                  <a:pt x="1969" y="1161"/>
                </a:cubicBezTo>
                <a:cubicBezTo>
                  <a:pt x="1950" y="1141"/>
                  <a:pt x="1925" y="1131"/>
                  <a:pt x="1896" y="1131"/>
                </a:cubicBezTo>
                <a:cubicBezTo>
                  <a:pt x="1834" y="1131"/>
                  <a:pt x="1790" y="1177"/>
                  <a:pt x="1790" y="1242"/>
                </a:cubicBezTo>
                <a:moveTo>
                  <a:pt x="1946" y="884"/>
                </a:moveTo>
                <a:cubicBezTo>
                  <a:pt x="1946" y="919"/>
                  <a:pt x="1927" y="937"/>
                  <a:pt x="1891" y="937"/>
                </a:cubicBezTo>
                <a:cubicBezTo>
                  <a:pt x="1868" y="937"/>
                  <a:pt x="1853" y="926"/>
                  <a:pt x="1853" y="908"/>
                </a:cubicBezTo>
                <a:cubicBezTo>
                  <a:pt x="1853" y="886"/>
                  <a:pt x="1876" y="876"/>
                  <a:pt x="1946" y="869"/>
                </a:cubicBezTo>
                <a:lnTo>
                  <a:pt x="1946" y="884"/>
                </a:lnTo>
                <a:close/>
                <a:moveTo>
                  <a:pt x="2000" y="968"/>
                </a:moveTo>
                <a:cubicBezTo>
                  <a:pt x="1996" y="951"/>
                  <a:pt x="1993" y="923"/>
                  <a:pt x="1993" y="895"/>
                </a:cubicBezTo>
                <a:cubicBezTo>
                  <a:pt x="1993" y="884"/>
                  <a:pt x="1994" y="871"/>
                  <a:pt x="1994" y="860"/>
                </a:cubicBezTo>
                <a:cubicBezTo>
                  <a:pt x="1994" y="852"/>
                  <a:pt x="1994" y="845"/>
                  <a:pt x="1994" y="840"/>
                </a:cubicBezTo>
                <a:cubicBezTo>
                  <a:pt x="1995" y="810"/>
                  <a:pt x="1987" y="787"/>
                  <a:pt x="1972" y="771"/>
                </a:cubicBezTo>
                <a:cubicBezTo>
                  <a:pt x="1956" y="755"/>
                  <a:pt x="1933" y="747"/>
                  <a:pt x="1903" y="747"/>
                </a:cubicBezTo>
                <a:cubicBezTo>
                  <a:pt x="1851" y="747"/>
                  <a:pt x="1814" y="777"/>
                  <a:pt x="1810" y="822"/>
                </a:cubicBezTo>
                <a:cubicBezTo>
                  <a:pt x="1810" y="823"/>
                  <a:pt x="1810" y="823"/>
                  <a:pt x="1810" y="823"/>
                </a:cubicBezTo>
                <a:cubicBezTo>
                  <a:pt x="1859" y="823"/>
                  <a:pt x="1859" y="823"/>
                  <a:pt x="1859" y="823"/>
                </a:cubicBezTo>
                <a:cubicBezTo>
                  <a:pt x="1859" y="822"/>
                  <a:pt x="1859" y="822"/>
                  <a:pt x="1859" y="822"/>
                </a:cubicBezTo>
                <a:cubicBezTo>
                  <a:pt x="1860" y="798"/>
                  <a:pt x="1876" y="785"/>
                  <a:pt x="1901" y="785"/>
                </a:cubicBezTo>
                <a:cubicBezTo>
                  <a:pt x="1921" y="785"/>
                  <a:pt x="1944" y="793"/>
                  <a:pt x="1944" y="831"/>
                </a:cubicBezTo>
                <a:cubicBezTo>
                  <a:pt x="1944" y="834"/>
                  <a:pt x="1944" y="834"/>
                  <a:pt x="1944" y="834"/>
                </a:cubicBezTo>
                <a:cubicBezTo>
                  <a:pt x="1871" y="841"/>
                  <a:pt x="1800" y="853"/>
                  <a:pt x="1800" y="910"/>
                </a:cubicBezTo>
                <a:cubicBezTo>
                  <a:pt x="1800" y="949"/>
                  <a:pt x="1833" y="975"/>
                  <a:pt x="1881" y="975"/>
                </a:cubicBezTo>
                <a:cubicBezTo>
                  <a:pt x="1912" y="975"/>
                  <a:pt x="1936" y="964"/>
                  <a:pt x="1950" y="943"/>
                </a:cubicBezTo>
                <a:cubicBezTo>
                  <a:pt x="1951" y="952"/>
                  <a:pt x="1952" y="958"/>
                  <a:pt x="1953" y="963"/>
                </a:cubicBezTo>
                <a:cubicBezTo>
                  <a:pt x="1953" y="965"/>
                  <a:pt x="1954" y="967"/>
                  <a:pt x="1954" y="969"/>
                </a:cubicBezTo>
                <a:cubicBezTo>
                  <a:pt x="1954" y="970"/>
                  <a:pt x="1954" y="970"/>
                  <a:pt x="1954" y="970"/>
                </a:cubicBezTo>
                <a:cubicBezTo>
                  <a:pt x="2000" y="970"/>
                  <a:pt x="2000" y="970"/>
                  <a:pt x="2000" y="970"/>
                </a:cubicBezTo>
                <a:lnTo>
                  <a:pt x="2000" y="9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71068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3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ontent and image_Vertical">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9" y="1376363"/>
            <a:ext cx="5396619" cy="981807"/>
          </a:xfrm>
        </p:spPr>
        <p:txBody>
          <a:bodyPr wrap="square">
            <a:spAutoFit/>
          </a:bodyPr>
          <a:lstStyle>
            <a:lvl1pPr>
              <a:lnSpc>
                <a:spcPct val="90000"/>
              </a:lnSpc>
              <a:spcBef>
                <a:spcPts val="0"/>
              </a:spcBef>
              <a:spcAft>
                <a:spcPts val="0"/>
              </a:spcAft>
              <a:defRPr lang="en-US" sz="4000" b="1" kern="1200" dirty="0">
                <a:solidFill>
                  <a:schemeClr val="tx2"/>
                </a:solidFill>
                <a:latin typeface="+mj-lt"/>
                <a:ea typeface="+mn-ea"/>
                <a:cs typeface="+mn-cs"/>
              </a:defRPr>
            </a:lvl1pPr>
            <a:lvl2pPr>
              <a:spcBef>
                <a:spcPts val="600"/>
              </a:spcBef>
              <a:defRPr sz="2100">
                <a:latin typeface="+mj-lt"/>
              </a:defRPr>
            </a:lvl2pPr>
            <a:lvl3pPr marL="0" indent="0">
              <a:buNone/>
              <a:defRPr/>
            </a:lvl3pPr>
          </a:lstStyle>
          <a:p>
            <a:pPr marL="0" lvl="0" indent="0" algn="l" defTabSz="914400" rtl="0" eaLnBrk="1" latinLnBrk="0" hangingPunct="1">
              <a:lnSpc>
                <a:spcPct val="90000"/>
              </a:lnSpc>
              <a:spcBef>
                <a:spcPts val="0"/>
              </a:spcBef>
              <a:spcAft>
                <a:spcPts val="0"/>
              </a:spcAft>
              <a:buFont typeface="Arial" panose="020B0604020202020204" pitchFamily="34" charset="0"/>
              <a:buNone/>
            </a:pPr>
            <a:r>
              <a:rPr lang="en-US"/>
              <a:t>Slide title</a:t>
            </a:r>
          </a:p>
          <a:p>
            <a:pPr lvl="1"/>
            <a:r>
              <a:rPr lang="en-US"/>
              <a:t>Slide subtitle</a:t>
            </a:r>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p:nvPr>
        </p:nvSpPr>
        <p:spPr>
          <a:xfrm>
            <a:off x="334963" y="3429000"/>
            <a:ext cx="5400676" cy="27368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a:extLst>
              <a:ext uri="{FF2B5EF4-FFF2-40B4-BE49-F238E27FC236}">
                <a16:creationId xmlns:a16="http://schemas.microsoft.com/office/drawing/2014/main" id="{6FA33AB8-5351-4B39-925C-422BF7324417}"/>
              </a:ext>
            </a:extLst>
          </p:cNvPr>
          <p:cNvSpPr>
            <a:spLocks noGrp="1"/>
          </p:cNvSpPr>
          <p:nvPr>
            <p:ph type="sldNum" sz="quarter" idx="16"/>
          </p:nvPr>
        </p:nvSpPr>
        <p:spPr/>
        <p:txBody>
          <a:bodyPr/>
          <a:lstStyle/>
          <a:p>
            <a:fld id="{F52F7EB1-5C13-42E3-A830-3DDEA4CA647C}" type="slidenum">
              <a:rPr lang="en-AU" smtClean="0"/>
              <a:pPr/>
              <a:t>‹#›</a:t>
            </a:fld>
            <a:endParaRPr lang="en-AU"/>
          </a:p>
        </p:txBody>
      </p:sp>
      <p:sp>
        <p:nvSpPr>
          <p:cNvPr id="6" name="Picture Placeholder 5">
            <a:extLst>
              <a:ext uri="{FF2B5EF4-FFF2-40B4-BE49-F238E27FC236}">
                <a16:creationId xmlns:a16="http://schemas.microsoft.com/office/drawing/2014/main" id="{8052B73B-F491-44B1-8CBE-97644818F5FA}"/>
              </a:ext>
            </a:extLst>
          </p:cNvPr>
          <p:cNvSpPr>
            <a:spLocks noGrp="1"/>
          </p:cNvSpPr>
          <p:nvPr>
            <p:ph type="pic" sz="quarter" idx="17" hasCustomPrompt="1"/>
          </p:nvPr>
        </p:nvSpPr>
        <p:spPr>
          <a:xfrm>
            <a:off x="6096000" y="0"/>
            <a:ext cx="6096000" cy="6858000"/>
          </a:xfrm>
          <a:solidFill>
            <a:srgbClr val="E6E6E6"/>
          </a:solidFill>
        </p:spPr>
        <p:txBody>
          <a:bodyPr anchor="ctr"/>
          <a:lstStyle>
            <a:lvl1pPr algn="ctr">
              <a:defRPr/>
            </a:lvl1pPr>
          </a:lstStyle>
          <a:p>
            <a:r>
              <a:rPr lang="en-US"/>
              <a:t>Click icon to add a picture</a:t>
            </a:r>
          </a:p>
          <a:p>
            <a:endParaRPr lang="en-US"/>
          </a:p>
          <a:p>
            <a:endParaRPr lang="en-US"/>
          </a:p>
          <a:p>
            <a:endParaRPr lang="en-US"/>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Kick-off Template</a:t>
            </a:r>
            <a:endParaRPr lang="en-AU"/>
          </a:p>
        </p:txBody>
      </p:sp>
    </p:spTree>
    <p:extLst>
      <p:ext uri="{BB962C8B-B14F-4D97-AF65-F5344CB8AC3E}">
        <p14:creationId xmlns:p14="http://schemas.microsoft.com/office/powerpoint/2010/main" val="357350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dark">
    <p:bg>
      <p:bgPr>
        <a:solidFill>
          <a:schemeClr val="tx1"/>
        </a:solidFill>
        <a:effectLst/>
      </p:bgPr>
    </p:bg>
    <p:spTree>
      <p:nvGrpSpPr>
        <p:cNvPr id="1" name=""/>
        <p:cNvGrpSpPr/>
        <p:nvPr/>
      </p:nvGrpSpPr>
      <p:grpSpPr>
        <a:xfrm>
          <a:off x="0" y="0"/>
          <a:ext cx="0" cy="0"/>
          <a:chOff x="0" y="0"/>
          <a:chExt cx="0" cy="0"/>
        </a:xfrm>
      </p:grpSpPr>
      <p:sp>
        <p:nvSpPr>
          <p:cNvPr id="19" name="Text Placeholder 19">
            <a:extLst>
              <a:ext uri="{FF2B5EF4-FFF2-40B4-BE49-F238E27FC236}">
                <a16:creationId xmlns:a16="http://schemas.microsoft.com/office/drawing/2014/main" id="{C57FBC43-5F0C-470C-AA67-E40C2E92F3EE}"/>
              </a:ext>
            </a:extLst>
          </p:cNvPr>
          <p:cNvSpPr>
            <a:spLocks noGrp="1"/>
          </p:cNvSpPr>
          <p:nvPr>
            <p:ph type="body" sz="quarter" idx="18"/>
          </p:nvPr>
        </p:nvSpPr>
        <p:spPr>
          <a:xfrm>
            <a:off x="6096000" y="3775075"/>
            <a:ext cx="4215256" cy="3082924"/>
          </a:xfrm>
          <a:solidFill>
            <a:schemeClr val="accent1"/>
          </a:solidFill>
          <a:ln w="15875">
            <a:noFill/>
          </a:ln>
        </p:spPr>
        <p:txBody>
          <a:bodyPr/>
          <a:lstStyle>
            <a:lvl1pPr>
              <a:defRPr>
                <a:noFill/>
              </a:defRPr>
            </a:lvl1pPr>
          </a:lstStyle>
          <a:p>
            <a:pPr lvl="0"/>
            <a:r>
              <a:rPr lang="en-US"/>
              <a:t>Click to edit Master text styles</a:t>
            </a:r>
          </a:p>
        </p:txBody>
      </p:sp>
      <p:sp>
        <p:nvSpPr>
          <p:cNvPr id="21" name="Text Placeholder 21">
            <a:extLst>
              <a:ext uri="{FF2B5EF4-FFF2-40B4-BE49-F238E27FC236}">
                <a16:creationId xmlns:a16="http://schemas.microsoft.com/office/drawing/2014/main" id="{83AA571D-F28E-4C85-BD9A-89F12FBCB1E5}"/>
              </a:ext>
            </a:extLst>
          </p:cNvPr>
          <p:cNvSpPr>
            <a:spLocks noGrp="1"/>
          </p:cNvSpPr>
          <p:nvPr>
            <p:ph type="body" sz="quarter" idx="19"/>
          </p:nvPr>
        </p:nvSpPr>
        <p:spPr>
          <a:xfrm>
            <a:off x="10311256" y="0"/>
            <a:ext cx="1880744" cy="3775076"/>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4509227"/>
            <a:ext cx="5382106" cy="1703388"/>
          </a:xfrm>
        </p:spPr>
        <p:txBody>
          <a:bodyPr wrap="square" anchor="b">
            <a:noAutofit/>
          </a:bodyPr>
          <a:lstStyle>
            <a:lvl1pPr>
              <a:lnSpc>
                <a:spcPct val="90000"/>
              </a:lnSpc>
              <a:spcBef>
                <a:spcPts val="0"/>
              </a:spcBef>
              <a:spcAft>
                <a:spcPts val="0"/>
              </a:spcAft>
              <a:defRPr sz="4000" b="1">
                <a:solidFill>
                  <a:schemeClr val="bg1"/>
                </a:solidFill>
                <a:latin typeface="+mj-lt"/>
              </a:defRPr>
            </a:lvl1pPr>
            <a:lvl2pPr>
              <a:spcBef>
                <a:spcPts val="600"/>
              </a:spcBef>
              <a:defRPr sz="2000">
                <a:solidFill>
                  <a:schemeClr val="bg1"/>
                </a:solidFill>
                <a:latin typeface="+mj-lt"/>
              </a:defRPr>
            </a:lvl2pPr>
            <a:lvl3pPr marL="0" indent="0">
              <a:buNone/>
              <a:defRPr/>
            </a:lvl3pPr>
          </a:lstStyle>
          <a:p>
            <a:pPr lvl="0"/>
            <a:r>
              <a:rPr lang="en-US"/>
              <a:t>This is a divider title on up to two lines</a:t>
            </a:r>
          </a:p>
          <a:p>
            <a:pPr lvl="1"/>
            <a:r>
              <a:rPr lang="en-US"/>
              <a:t>Subtitle here if necessary or delete  </a:t>
            </a:r>
          </a:p>
        </p:txBody>
      </p:sp>
      <p:sp>
        <p:nvSpPr>
          <p:cNvPr id="7" name="Text Placeholder 13">
            <a:extLst>
              <a:ext uri="{FF2B5EF4-FFF2-40B4-BE49-F238E27FC236}">
                <a16:creationId xmlns:a16="http://schemas.microsoft.com/office/drawing/2014/main" id="{299F230D-1E82-44F9-9BC6-C93B620C9DFA}"/>
              </a:ext>
            </a:extLst>
          </p:cNvPr>
          <p:cNvSpPr>
            <a:spLocks noGrp="1" noChangeAspect="1"/>
          </p:cNvSpPr>
          <p:nvPr>
            <p:ph type="body" sz="quarter" idx="16"/>
          </p:nvPr>
        </p:nvSpPr>
        <p:spPr>
          <a:xfrm>
            <a:off x="340834"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21383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bg>
      <p:bgPr>
        <a:solidFill>
          <a:schemeClr val="bg1"/>
        </a:solidFill>
        <a:effectLst/>
      </p:bgPr>
    </p:bg>
    <p:spTree>
      <p:nvGrpSpPr>
        <p:cNvPr id="1" name=""/>
        <p:cNvGrpSpPr/>
        <p:nvPr/>
      </p:nvGrpSpPr>
      <p:grpSpPr>
        <a:xfrm>
          <a:off x="0" y="0"/>
          <a:ext cx="0" cy="0"/>
          <a:chOff x="0" y="0"/>
          <a:chExt cx="0" cy="0"/>
        </a:xfrm>
      </p:grpSpPr>
      <p:sp>
        <p:nvSpPr>
          <p:cNvPr id="23" name="Picture Placeholder 5">
            <a:extLst>
              <a:ext uri="{FF2B5EF4-FFF2-40B4-BE49-F238E27FC236}">
                <a16:creationId xmlns:a16="http://schemas.microsoft.com/office/drawing/2014/main" id="{B0BBDDE9-66FF-41DF-8472-EABBA2302F91}"/>
              </a:ext>
            </a:extLst>
          </p:cNvPr>
          <p:cNvSpPr>
            <a:spLocks noGrp="1"/>
          </p:cNvSpPr>
          <p:nvPr>
            <p:ph type="pic" sz="quarter" idx="10" hasCustomPrompt="1"/>
          </p:nvPr>
        </p:nvSpPr>
        <p:spPr>
          <a:xfrm>
            <a:off x="0" y="0"/>
            <a:ext cx="12192000" cy="6858000"/>
          </a:xfrm>
          <a:solidFill>
            <a:srgbClr val="E6E6E6"/>
          </a:solidFill>
        </p:spPr>
        <p:txBody>
          <a:bodyPr anchor="ctr"/>
          <a:lstStyle>
            <a:lvl1pPr algn="ctr">
              <a:defRPr>
                <a:solidFill>
                  <a:schemeClr val="accent1"/>
                </a:solidFill>
              </a:defRPr>
            </a:lvl1pPr>
          </a:lstStyle>
          <a:p>
            <a:r>
              <a:rPr lang="en-US"/>
              <a:t>Click the icon to add an image</a:t>
            </a:r>
          </a:p>
          <a:p>
            <a:endParaRPr lang="en-US"/>
          </a:p>
          <a:p>
            <a:endParaRPr lang="en-US"/>
          </a:p>
          <a:p>
            <a:endParaRPr lang="en-US"/>
          </a:p>
        </p:txBody>
      </p:sp>
    </p:spTree>
    <p:extLst>
      <p:ext uri="{BB962C8B-B14F-4D97-AF65-F5344CB8AC3E}">
        <p14:creationId xmlns:p14="http://schemas.microsoft.com/office/powerpoint/2010/main" val="288902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Image and quote">
    <p:bg>
      <p:bgPr>
        <a:solidFill>
          <a:schemeClr val="tx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1832579"/>
            <a:ext cx="3365981" cy="3988784"/>
          </a:xfrm>
        </p:spPr>
        <p:txBody>
          <a:bodyPr wrap="square" anchor="b">
            <a:spAutoFit/>
          </a:bodyPr>
          <a:lstStyle>
            <a:lvl1pPr>
              <a:lnSpc>
                <a:spcPct val="90000"/>
              </a:lnSpc>
              <a:spcBef>
                <a:spcPts val="0"/>
              </a:spcBef>
              <a:spcAft>
                <a:spcPts val="0"/>
              </a:spcAft>
              <a:defRPr sz="3600" b="1">
                <a:solidFill>
                  <a:schemeClr val="bg1"/>
                </a:solidFill>
                <a:latin typeface="+mj-lt"/>
              </a:defRPr>
            </a:lvl1pPr>
            <a:lvl2pPr>
              <a:spcBef>
                <a:spcPts val="600"/>
              </a:spcBef>
              <a:defRPr sz="2100">
                <a:solidFill>
                  <a:schemeClr val="tx1"/>
                </a:solidFill>
                <a:latin typeface="+mj-lt"/>
              </a:defRPr>
            </a:lvl2pPr>
            <a:lvl3pPr marL="0" indent="0">
              <a:buNone/>
              <a:defRPr/>
            </a:lvl3pPr>
          </a:lstStyle>
          <a:p>
            <a:pPr lvl="0"/>
            <a:r>
              <a:rPr lang="en-US"/>
              <a:t>Simple can </a:t>
            </a:r>
            <a:br>
              <a:rPr lang="en-US"/>
            </a:br>
            <a:r>
              <a:rPr lang="en-US"/>
              <a:t>be harder than complex. You have to work hard to get your thinking clean to make it simple.</a:t>
            </a:r>
          </a:p>
        </p:txBody>
      </p:sp>
      <p:sp>
        <p:nvSpPr>
          <p:cNvPr id="7" name="Text Placeholder 9">
            <a:extLst>
              <a:ext uri="{FF2B5EF4-FFF2-40B4-BE49-F238E27FC236}">
                <a16:creationId xmlns:a16="http://schemas.microsoft.com/office/drawing/2014/main" id="{ECA3CC6F-8354-4841-9593-FAD91F210C09}"/>
              </a:ext>
            </a:extLst>
          </p:cNvPr>
          <p:cNvSpPr>
            <a:spLocks noGrp="1"/>
          </p:cNvSpPr>
          <p:nvPr>
            <p:ph type="body" sz="quarter" idx="15" hasCustomPrompt="1"/>
          </p:nvPr>
        </p:nvSpPr>
        <p:spPr>
          <a:xfrm>
            <a:off x="354013" y="6201460"/>
            <a:ext cx="3365500" cy="323165"/>
          </a:xfrm>
        </p:spPr>
        <p:txBody>
          <a:bodyPr wrap="square" anchor="b">
            <a:spAutoFit/>
          </a:bodyPr>
          <a:lstStyle>
            <a:lvl1pPr>
              <a:spcBef>
                <a:spcPts val="0"/>
              </a:spcBef>
              <a:defRPr sz="2100" b="0">
                <a:solidFill>
                  <a:schemeClr val="bg1"/>
                </a:solidFill>
                <a:latin typeface="+mj-lt"/>
              </a:defRPr>
            </a:lvl1pPr>
            <a:lvl3pPr marL="0" indent="0">
              <a:buNone/>
              <a:defRPr/>
            </a:lvl3pPr>
          </a:lstStyle>
          <a:p>
            <a:pPr lvl="0"/>
            <a:r>
              <a:rPr lang="en-US"/>
              <a:t>&gt; Steve Jobs </a:t>
            </a:r>
          </a:p>
        </p:txBody>
      </p:sp>
      <p:sp>
        <p:nvSpPr>
          <p:cNvPr id="3" name="Text Placeholder 2">
            <a:extLst>
              <a:ext uri="{FF2B5EF4-FFF2-40B4-BE49-F238E27FC236}">
                <a16:creationId xmlns:a16="http://schemas.microsoft.com/office/drawing/2014/main" id="{2F26F547-003A-454A-BDA9-55BA4E9979B2}"/>
              </a:ext>
            </a:extLst>
          </p:cNvPr>
          <p:cNvSpPr>
            <a:spLocks noGrp="1"/>
          </p:cNvSpPr>
          <p:nvPr>
            <p:ph type="body" sz="quarter" idx="20"/>
          </p:nvPr>
        </p:nvSpPr>
        <p:spPr>
          <a:xfrm>
            <a:off x="353532" y="672300"/>
            <a:ext cx="1285200" cy="925200"/>
          </a:xfrm>
          <a:blipFill>
            <a:blip r:embed="rId2"/>
            <a:stretch>
              <a:fillRect/>
            </a:stretch>
          </a:blipFill>
        </p:spPr>
        <p:txBody>
          <a:bodyPr/>
          <a:lstStyle>
            <a:lvl1pPr>
              <a:defRPr>
                <a:noFill/>
              </a:defRPr>
            </a:lvl1pPr>
          </a:lstStyle>
          <a:p>
            <a:pPr lvl="0"/>
            <a:r>
              <a:rPr lang="en-US"/>
              <a:t>Click to edit Master text styles</a:t>
            </a:r>
          </a:p>
        </p:txBody>
      </p:sp>
      <p:sp>
        <p:nvSpPr>
          <p:cNvPr id="22" name="Text Placeholder 2">
            <a:extLst>
              <a:ext uri="{FF2B5EF4-FFF2-40B4-BE49-F238E27FC236}">
                <a16:creationId xmlns:a16="http://schemas.microsoft.com/office/drawing/2014/main" id="{1C57EA0E-14E0-4A2F-AE8A-4A2792BA9F39}"/>
              </a:ext>
            </a:extLst>
          </p:cNvPr>
          <p:cNvSpPr>
            <a:spLocks noGrp="1"/>
          </p:cNvSpPr>
          <p:nvPr>
            <p:ph type="body" sz="quarter" idx="21"/>
          </p:nvPr>
        </p:nvSpPr>
        <p:spPr>
          <a:xfrm>
            <a:off x="-1591383" y="672300"/>
            <a:ext cx="1285200" cy="925200"/>
          </a:xfrm>
          <a:blipFill>
            <a:blip r:embed="rId3"/>
            <a:stretch>
              <a:fillRect/>
            </a:stretch>
          </a:blipFill>
        </p:spPr>
        <p:txBody>
          <a:bodyPr/>
          <a:lstStyle>
            <a:lvl1pPr>
              <a:defRPr>
                <a:noFill/>
              </a:defRPr>
            </a:lvl1pPr>
          </a:lstStyle>
          <a:p>
            <a:pPr lvl="0"/>
            <a:r>
              <a:rPr lang="en-US"/>
              <a:t>Click to edit Master text styles</a:t>
            </a:r>
          </a:p>
        </p:txBody>
      </p:sp>
      <p:sp>
        <p:nvSpPr>
          <p:cNvPr id="9" name="Text Placeholder 19">
            <a:extLst>
              <a:ext uri="{FF2B5EF4-FFF2-40B4-BE49-F238E27FC236}">
                <a16:creationId xmlns:a16="http://schemas.microsoft.com/office/drawing/2014/main" id="{E9E04DEB-2E7C-4F4F-99F9-2ABE23D4F326}"/>
              </a:ext>
            </a:extLst>
          </p:cNvPr>
          <p:cNvSpPr>
            <a:spLocks noGrp="1"/>
          </p:cNvSpPr>
          <p:nvPr>
            <p:ph type="body" sz="quarter" idx="18"/>
          </p:nvPr>
        </p:nvSpPr>
        <p:spPr>
          <a:xfrm>
            <a:off x="10488612" y="1700213"/>
            <a:ext cx="871819" cy="5157786"/>
          </a:xfrm>
          <a:solidFill>
            <a:schemeClr val="accent1"/>
          </a:solidFill>
          <a:ln w="15875">
            <a:noFill/>
          </a:ln>
        </p:spPr>
        <p:txBody>
          <a:bodyPr/>
          <a:lstStyle>
            <a:lvl1pPr>
              <a:defRPr>
                <a:noFill/>
              </a:defRPr>
            </a:lvl1pPr>
          </a:lstStyle>
          <a:p>
            <a:pPr lvl="0"/>
            <a:r>
              <a:rPr lang="en-US"/>
              <a:t>Click to edit Master text styles</a:t>
            </a:r>
          </a:p>
        </p:txBody>
      </p:sp>
      <p:sp>
        <p:nvSpPr>
          <p:cNvPr id="10" name="Text Placeholder 21">
            <a:extLst>
              <a:ext uri="{FF2B5EF4-FFF2-40B4-BE49-F238E27FC236}">
                <a16:creationId xmlns:a16="http://schemas.microsoft.com/office/drawing/2014/main" id="{A3B94DD2-6A2B-4E79-90CC-63924818EFFE}"/>
              </a:ext>
            </a:extLst>
          </p:cNvPr>
          <p:cNvSpPr>
            <a:spLocks noGrp="1"/>
          </p:cNvSpPr>
          <p:nvPr>
            <p:ph type="body" sz="quarter" idx="19"/>
          </p:nvPr>
        </p:nvSpPr>
        <p:spPr>
          <a:xfrm>
            <a:off x="11360432" y="0"/>
            <a:ext cx="831568" cy="1669143"/>
          </a:xfrm>
          <a:blipFill>
            <a:blip r:embed="rId4"/>
            <a:stretch>
              <a:fillRect/>
            </a:stretch>
          </a:blipFill>
        </p:spPr>
        <p:txBody>
          <a:bodyPr/>
          <a:lstStyle>
            <a:lvl1pPr>
              <a:defRPr>
                <a:noFill/>
              </a:defRPr>
            </a:lvl1pPr>
          </a:lstStyle>
          <a:p>
            <a:pPr lvl="0"/>
            <a:r>
              <a:rPr lang="en-US"/>
              <a:t>Click to edit Master text styles</a:t>
            </a:r>
          </a:p>
        </p:txBody>
      </p:sp>
      <p:sp>
        <p:nvSpPr>
          <p:cNvPr id="6" name="Picture Placeholder 5">
            <a:extLst>
              <a:ext uri="{FF2B5EF4-FFF2-40B4-BE49-F238E27FC236}">
                <a16:creationId xmlns:a16="http://schemas.microsoft.com/office/drawing/2014/main" id="{F128EC86-FCCC-445E-8956-8FB7F56836CF}"/>
              </a:ext>
            </a:extLst>
          </p:cNvPr>
          <p:cNvSpPr>
            <a:spLocks noGrp="1"/>
          </p:cNvSpPr>
          <p:nvPr>
            <p:ph type="pic" sz="quarter" idx="10" hasCustomPrompt="1"/>
          </p:nvPr>
        </p:nvSpPr>
        <p:spPr>
          <a:xfrm>
            <a:off x="0" y="0"/>
            <a:ext cx="12192000" cy="6858000"/>
          </a:xfrm>
          <a:noFill/>
        </p:spPr>
        <p:txBody>
          <a:bodyPr anchor="ctr"/>
          <a:lstStyle>
            <a:lvl1pPr algn="ctr">
              <a:defRPr>
                <a:solidFill>
                  <a:schemeClr val="accent1"/>
                </a:solidFill>
              </a:defRPr>
            </a:lvl1pPr>
          </a:lstStyle>
          <a:p>
            <a:r>
              <a:rPr lang="en-US"/>
              <a:t>Click the icon to add an image FIRST</a:t>
            </a:r>
            <a:br>
              <a:rPr lang="en-US"/>
            </a:br>
            <a:r>
              <a:rPr lang="en-US"/>
              <a:t>and then send to back before adding text</a:t>
            </a:r>
          </a:p>
          <a:p>
            <a:endParaRPr lang="en-US"/>
          </a:p>
          <a:p>
            <a:endParaRPr lang="en-US"/>
          </a:p>
          <a:p>
            <a:endParaRPr lang="en-US"/>
          </a:p>
          <a:p>
            <a:endParaRPr lang="en-US"/>
          </a:p>
        </p:txBody>
      </p:sp>
    </p:spTree>
    <p:extLst>
      <p:ext uri="{BB962C8B-B14F-4D97-AF65-F5344CB8AC3E}">
        <p14:creationId xmlns:p14="http://schemas.microsoft.com/office/powerpoint/2010/main" val="27797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Image and quote">
    <p:bg>
      <p:bgPr>
        <a:solidFill>
          <a:schemeClr val="bg1"/>
        </a:solidFill>
        <a:effectLst/>
      </p:bgPr>
    </p:bg>
    <p:spTree>
      <p:nvGrpSpPr>
        <p:cNvPr id="1" name=""/>
        <p:cNvGrpSpPr/>
        <p:nvPr/>
      </p:nvGrpSpPr>
      <p:grpSpPr>
        <a:xfrm>
          <a:off x="0" y="0"/>
          <a:ext cx="0" cy="0"/>
          <a:chOff x="0" y="0"/>
          <a:chExt cx="0" cy="0"/>
        </a:xfrm>
      </p:grpSpPr>
      <p:sp>
        <p:nvSpPr>
          <p:cNvPr id="19" name="Text Placeholder 19">
            <a:extLst>
              <a:ext uri="{FF2B5EF4-FFF2-40B4-BE49-F238E27FC236}">
                <a16:creationId xmlns:a16="http://schemas.microsoft.com/office/drawing/2014/main" id="{C57FBC43-5F0C-470C-AA67-E40C2E92F3EE}"/>
              </a:ext>
            </a:extLst>
          </p:cNvPr>
          <p:cNvSpPr>
            <a:spLocks noGrp="1"/>
          </p:cNvSpPr>
          <p:nvPr>
            <p:ph type="body" sz="quarter" idx="18"/>
          </p:nvPr>
        </p:nvSpPr>
        <p:spPr>
          <a:xfrm>
            <a:off x="10488612" y="1700213"/>
            <a:ext cx="871819" cy="5157786"/>
          </a:xfrm>
          <a:solidFill>
            <a:schemeClr val="accent1"/>
          </a:solidFill>
          <a:ln w="15875">
            <a:noFill/>
          </a:ln>
        </p:spPr>
        <p:txBody>
          <a:bodyPr/>
          <a:lstStyle>
            <a:lvl1pPr>
              <a:defRPr>
                <a:noFill/>
              </a:defRPr>
            </a:lvl1pPr>
          </a:lstStyle>
          <a:p>
            <a:pPr lvl="0"/>
            <a:r>
              <a:rPr lang="en-US"/>
              <a:t>Click to edit Master text styles</a:t>
            </a:r>
          </a:p>
        </p:txBody>
      </p:sp>
      <p:sp>
        <p:nvSpPr>
          <p:cNvPr id="21" name="Text Placeholder 21">
            <a:extLst>
              <a:ext uri="{FF2B5EF4-FFF2-40B4-BE49-F238E27FC236}">
                <a16:creationId xmlns:a16="http://schemas.microsoft.com/office/drawing/2014/main" id="{83AA571D-F28E-4C85-BD9A-89F12FBCB1E5}"/>
              </a:ext>
            </a:extLst>
          </p:cNvPr>
          <p:cNvSpPr>
            <a:spLocks noGrp="1"/>
          </p:cNvSpPr>
          <p:nvPr>
            <p:ph type="body" sz="quarter" idx="19"/>
          </p:nvPr>
        </p:nvSpPr>
        <p:spPr>
          <a:xfrm>
            <a:off x="11360432" y="0"/>
            <a:ext cx="831568" cy="1669143"/>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1832579"/>
            <a:ext cx="3365981" cy="3988784"/>
          </a:xfrm>
        </p:spPr>
        <p:txBody>
          <a:bodyPr wrap="square" anchor="b">
            <a:spAutoFit/>
          </a:bodyPr>
          <a:lstStyle>
            <a:lvl1pPr>
              <a:lnSpc>
                <a:spcPct val="90000"/>
              </a:lnSpc>
              <a:spcBef>
                <a:spcPts val="0"/>
              </a:spcBef>
              <a:spcAft>
                <a:spcPts val="0"/>
              </a:spcAft>
              <a:defRPr sz="3600" b="1">
                <a:solidFill>
                  <a:schemeClr val="tx1"/>
                </a:solidFill>
                <a:latin typeface="+mj-lt"/>
              </a:defRPr>
            </a:lvl1pPr>
            <a:lvl2pPr>
              <a:spcBef>
                <a:spcPts val="600"/>
              </a:spcBef>
              <a:defRPr sz="2100">
                <a:solidFill>
                  <a:schemeClr val="tx1"/>
                </a:solidFill>
                <a:latin typeface="+mj-lt"/>
              </a:defRPr>
            </a:lvl2pPr>
            <a:lvl3pPr marL="0" indent="0">
              <a:buNone/>
              <a:defRPr/>
            </a:lvl3pPr>
          </a:lstStyle>
          <a:p>
            <a:pPr lvl="0"/>
            <a:r>
              <a:rPr lang="en-US"/>
              <a:t>Simple can </a:t>
            </a:r>
            <a:br>
              <a:rPr lang="en-US"/>
            </a:br>
            <a:r>
              <a:rPr lang="en-US"/>
              <a:t>be harder than complex. You have to work hard to get your thinking clean to make it simple.</a:t>
            </a:r>
          </a:p>
        </p:txBody>
      </p:sp>
      <p:sp>
        <p:nvSpPr>
          <p:cNvPr id="7" name="Text Placeholder 9">
            <a:extLst>
              <a:ext uri="{FF2B5EF4-FFF2-40B4-BE49-F238E27FC236}">
                <a16:creationId xmlns:a16="http://schemas.microsoft.com/office/drawing/2014/main" id="{ECA3CC6F-8354-4841-9593-FAD91F210C09}"/>
              </a:ext>
            </a:extLst>
          </p:cNvPr>
          <p:cNvSpPr>
            <a:spLocks noGrp="1"/>
          </p:cNvSpPr>
          <p:nvPr>
            <p:ph type="body" sz="quarter" idx="15" hasCustomPrompt="1"/>
          </p:nvPr>
        </p:nvSpPr>
        <p:spPr>
          <a:xfrm>
            <a:off x="354013" y="6201460"/>
            <a:ext cx="3365500" cy="323165"/>
          </a:xfrm>
        </p:spPr>
        <p:txBody>
          <a:bodyPr wrap="square" anchor="b">
            <a:spAutoFit/>
          </a:bodyPr>
          <a:lstStyle>
            <a:lvl1pPr>
              <a:spcBef>
                <a:spcPts val="0"/>
              </a:spcBef>
              <a:defRPr sz="2100" b="0">
                <a:solidFill>
                  <a:schemeClr val="tx1"/>
                </a:solidFill>
                <a:latin typeface="+mj-lt"/>
              </a:defRPr>
            </a:lvl1pPr>
            <a:lvl3pPr marL="0" indent="0">
              <a:buNone/>
              <a:defRPr/>
            </a:lvl3pPr>
          </a:lstStyle>
          <a:p>
            <a:pPr lvl="0"/>
            <a:r>
              <a:rPr lang="en-US"/>
              <a:t>&gt; Steve Jobs </a:t>
            </a:r>
          </a:p>
        </p:txBody>
      </p:sp>
      <p:sp>
        <p:nvSpPr>
          <p:cNvPr id="3" name="Text Placeholder 2">
            <a:extLst>
              <a:ext uri="{FF2B5EF4-FFF2-40B4-BE49-F238E27FC236}">
                <a16:creationId xmlns:a16="http://schemas.microsoft.com/office/drawing/2014/main" id="{2F26F547-003A-454A-BDA9-55BA4E9979B2}"/>
              </a:ext>
            </a:extLst>
          </p:cNvPr>
          <p:cNvSpPr>
            <a:spLocks noGrp="1"/>
          </p:cNvSpPr>
          <p:nvPr>
            <p:ph type="body" sz="quarter" idx="20"/>
          </p:nvPr>
        </p:nvSpPr>
        <p:spPr>
          <a:xfrm>
            <a:off x="353532" y="672300"/>
            <a:ext cx="1285200" cy="925200"/>
          </a:xfrm>
          <a:blipFill>
            <a:blip r:embed="rId3"/>
            <a:stretch>
              <a:fillRect/>
            </a:stretch>
          </a:blipFill>
        </p:spPr>
        <p:txBody>
          <a:bodyPr/>
          <a:lstStyle>
            <a:lvl1pPr>
              <a:defRPr>
                <a:noFill/>
              </a:defRPr>
            </a:lvl1pPr>
          </a:lstStyle>
          <a:p>
            <a:pPr lvl="0"/>
            <a:r>
              <a:rPr lang="en-US"/>
              <a:t>Click to edit Master text styles</a:t>
            </a:r>
          </a:p>
        </p:txBody>
      </p:sp>
      <p:sp>
        <p:nvSpPr>
          <p:cNvPr id="22" name="Text Placeholder 2">
            <a:extLst>
              <a:ext uri="{FF2B5EF4-FFF2-40B4-BE49-F238E27FC236}">
                <a16:creationId xmlns:a16="http://schemas.microsoft.com/office/drawing/2014/main" id="{1C57EA0E-14E0-4A2F-AE8A-4A2792BA9F39}"/>
              </a:ext>
            </a:extLst>
          </p:cNvPr>
          <p:cNvSpPr>
            <a:spLocks noGrp="1"/>
          </p:cNvSpPr>
          <p:nvPr>
            <p:ph type="body" sz="quarter" idx="21"/>
          </p:nvPr>
        </p:nvSpPr>
        <p:spPr>
          <a:xfrm>
            <a:off x="-1591383" y="672300"/>
            <a:ext cx="1285200" cy="925200"/>
          </a:xfrm>
          <a:blipFill>
            <a:blip r:embed="rId4"/>
            <a:stretch>
              <a:fillRect/>
            </a:stretch>
          </a:blipFill>
        </p:spPr>
        <p:txBody>
          <a:bodyPr/>
          <a:lstStyle>
            <a:lvl1pPr>
              <a:defRPr>
                <a:noFill/>
              </a:defRPr>
            </a:lvl1pPr>
          </a:lstStyle>
          <a:p>
            <a:pPr lvl="0"/>
            <a:r>
              <a:rPr lang="en-US"/>
              <a:t>Click to edit Master text styles</a:t>
            </a:r>
          </a:p>
        </p:txBody>
      </p:sp>
      <p:sp>
        <p:nvSpPr>
          <p:cNvPr id="6" name="Picture Placeholder 5">
            <a:extLst>
              <a:ext uri="{FF2B5EF4-FFF2-40B4-BE49-F238E27FC236}">
                <a16:creationId xmlns:a16="http://schemas.microsoft.com/office/drawing/2014/main" id="{F128EC86-FCCC-445E-8956-8FB7F56836CF}"/>
              </a:ext>
            </a:extLst>
          </p:cNvPr>
          <p:cNvSpPr>
            <a:spLocks noGrp="1"/>
          </p:cNvSpPr>
          <p:nvPr>
            <p:ph type="pic" sz="quarter" idx="10" hasCustomPrompt="1"/>
          </p:nvPr>
        </p:nvSpPr>
        <p:spPr>
          <a:xfrm>
            <a:off x="0" y="0"/>
            <a:ext cx="12192000" cy="6858000"/>
          </a:xfrm>
          <a:noFill/>
        </p:spPr>
        <p:txBody>
          <a:bodyPr anchor="ctr"/>
          <a:lstStyle>
            <a:lvl1pPr algn="ctr">
              <a:defRPr>
                <a:solidFill>
                  <a:schemeClr val="accent1"/>
                </a:solidFill>
              </a:defRPr>
            </a:lvl1pPr>
          </a:lstStyle>
          <a:p>
            <a:r>
              <a:rPr lang="en-US"/>
              <a:t>Click the icon to add an image FIRST</a:t>
            </a:r>
            <a:br>
              <a:rPr lang="en-US"/>
            </a:br>
            <a:r>
              <a:rPr lang="en-US"/>
              <a:t>and then send to back before adding text</a:t>
            </a:r>
          </a:p>
          <a:p>
            <a:endParaRPr lang="en-US"/>
          </a:p>
          <a:p>
            <a:endParaRPr lang="en-US"/>
          </a:p>
          <a:p>
            <a:endParaRPr lang="en-US"/>
          </a:p>
          <a:p>
            <a:endParaRPr lang="en-US"/>
          </a:p>
        </p:txBody>
      </p:sp>
    </p:spTree>
    <p:extLst>
      <p:ext uri="{BB962C8B-B14F-4D97-AF65-F5344CB8AC3E}">
        <p14:creationId xmlns:p14="http://schemas.microsoft.com/office/powerpoint/2010/main" val="119155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67" name="Text Placeholder 7">
            <a:extLst>
              <a:ext uri="{FF2B5EF4-FFF2-40B4-BE49-F238E27FC236}">
                <a16:creationId xmlns:a16="http://schemas.microsoft.com/office/drawing/2014/main" id="{8D845ADA-F31A-4D3C-A5AD-9AF93403722D}"/>
              </a:ext>
            </a:extLst>
          </p:cNvPr>
          <p:cNvSpPr>
            <a:spLocks noGrp="1"/>
          </p:cNvSpPr>
          <p:nvPr>
            <p:ph type="body" sz="quarter" idx="14" hasCustomPrompt="1"/>
          </p:nvPr>
        </p:nvSpPr>
        <p:spPr>
          <a:xfrm>
            <a:off x="347896" y="359044"/>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a:t>Slide title</a:t>
            </a:r>
          </a:p>
          <a:p>
            <a:pPr lvl="1"/>
            <a:r>
              <a:rPr lang="en-US"/>
              <a:t>Slide subtitle</a:t>
            </a:r>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p>
            <a:fld id="{F52F7EB1-5C13-42E3-A830-3DDEA4CA647C}" type="slidenum">
              <a:rPr lang="en-AU" smtClean="0"/>
              <a:pPr/>
              <a:t>‹#›</a:t>
            </a:fld>
            <a:endParaRPr lang="en-AU"/>
          </a:p>
        </p:txBody>
      </p:sp>
    </p:spTree>
    <p:extLst>
      <p:ext uri="{BB962C8B-B14F-4D97-AF65-F5344CB8AC3E}">
        <p14:creationId xmlns:p14="http://schemas.microsoft.com/office/powerpoint/2010/main" val="160578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ll 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a:p>
        </p:txBody>
      </p:sp>
      <p:sp>
        <p:nvSpPr>
          <p:cNvPr id="67" name="Text Placeholder 7">
            <a:extLst>
              <a:ext uri="{FF2B5EF4-FFF2-40B4-BE49-F238E27FC236}">
                <a16:creationId xmlns:a16="http://schemas.microsoft.com/office/drawing/2014/main" id="{8D845ADA-F31A-4D3C-A5AD-9AF93403722D}"/>
              </a:ext>
            </a:extLst>
          </p:cNvPr>
          <p:cNvSpPr>
            <a:spLocks noGrp="1"/>
          </p:cNvSpPr>
          <p:nvPr>
            <p:ph type="body" sz="quarter" idx="14" hasCustomPrompt="1"/>
          </p:nvPr>
        </p:nvSpPr>
        <p:spPr>
          <a:xfrm>
            <a:off x="347896" y="359044"/>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a:t>Slide title</a:t>
            </a:r>
          </a:p>
          <a:p>
            <a:pPr lvl="1"/>
            <a:r>
              <a:rPr lang="en-US"/>
              <a:t>Slide subtitle</a:t>
            </a:r>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p>
            <a:fld id="{F52F7EB1-5C13-42E3-A830-3DDEA4CA647C}" type="slidenum">
              <a:rPr lang="en-AU" smtClean="0"/>
              <a:pPr/>
              <a:t>‹#›</a:t>
            </a:fld>
            <a:endParaRPr lang="en-AU"/>
          </a:p>
        </p:txBody>
      </p:sp>
      <p:sp>
        <p:nvSpPr>
          <p:cNvPr id="3" name="Text Placeholder 2">
            <a:extLst>
              <a:ext uri="{FF2B5EF4-FFF2-40B4-BE49-F238E27FC236}">
                <a16:creationId xmlns:a16="http://schemas.microsoft.com/office/drawing/2014/main" id="{77999380-0ABA-4961-87EE-38394C7A69DE}"/>
              </a:ext>
            </a:extLst>
          </p:cNvPr>
          <p:cNvSpPr>
            <a:spLocks noGrp="1"/>
          </p:cNvSpPr>
          <p:nvPr>
            <p:ph type="body" sz="quarter" idx="16" hasCustomPrompt="1"/>
          </p:nvPr>
        </p:nvSpPr>
        <p:spPr>
          <a:xfrm>
            <a:off x="334963" y="1700213"/>
            <a:ext cx="3384550" cy="2763837"/>
          </a:xfrm>
          <a:solidFill>
            <a:schemeClr val="accent1"/>
          </a:solidFill>
        </p:spPr>
        <p:txBody>
          <a:bodyPr lIns="360000" tIns="360000" rIns="360000" bIns="360000" anchor="ctr"/>
          <a:lstStyle>
            <a:lvl1pPr>
              <a:defRPr sz="2400">
                <a:solidFill>
                  <a:schemeClr val="bg1"/>
                </a:solidFill>
              </a:defRPr>
            </a:lvl1pPr>
            <a:lvl2pPr>
              <a:spcAft>
                <a:spcPts val="1000"/>
              </a:spcAft>
              <a:defRPr sz="1800">
                <a:solidFill>
                  <a:schemeClr val="bg1"/>
                </a:solidFill>
                <a:latin typeface="+mj-lt"/>
              </a:defRPr>
            </a:lvl2pPr>
            <a:lvl3pPr marL="0" indent="0">
              <a:buNone/>
              <a:defRPr>
                <a:solidFill>
                  <a:schemeClr val="bg1"/>
                </a:solidFill>
              </a:defRPr>
            </a:lvl3pPr>
            <a:lvl4pPr>
              <a:defRPr>
                <a:solidFill>
                  <a:schemeClr val="bg1"/>
                </a:solidFill>
              </a:defRPr>
            </a:lvl4pPr>
            <a:lvl5pPr>
              <a:defRPr>
                <a:solidFill>
                  <a:schemeClr val="bg1"/>
                </a:solidFill>
              </a:defRPr>
            </a:lvl5pPr>
          </a:lstStyle>
          <a:p>
            <a:pPr lvl="0"/>
            <a:r>
              <a:rPr lang="en-US"/>
              <a:t>Click to edit text</a:t>
            </a:r>
          </a:p>
          <a:p>
            <a:pPr lvl="1"/>
            <a:r>
              <a:rPr lang="en-US"/>
              <a:t>Second level</a:t>
            </a:r>
          </a:p>
        </p:txBody>
      </p:sp>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3719513" y="1700213"/>
            <a:ext cx="8121650" cy="2763837"/>
          </a:xfrm>
          <a:solidFill>
            <a:srgbClr val="E6E6E6"/>
          </a:solidFill>
        </p:spPr>
        <p:txBody>
          <a:bodyPr/>
          <a:lstStyle>
            <a:lvl1pPr algn="ctr">
              <a:defRPr/>
            </a:lvl1pPr>
          </a:lstStyle>
          <a:p>
            <a:r>
              <a:rPr lang="en-US"/>
              <a:t>Click icon to add picture</a:t>
            </a:r>
            <a:endParaRPr lang="en-AU"/>
          </a:p>
        </p:txBody>
      </p:sp>
      <p:sp>
        <p:nvSpPr>
          <p:cNvPr id="8" name="Text Placeholder 7">
            <a:extLst>
              <a:ext uri="{FF2B5EF4-FFF2-40B4-BE49-F238E27FC236}">
                <a16:creationId xmlns:a16="http://schemas.microsoft.com/office/drawing/2014/main" id="{BC89D964-EB6C-4780-A4C5-5284C1530DC1}"/>
              </a:ext>
            </a:extLst>
          </p:cNvPr>
          <p:cNvSpPr>
            <a:spLocks noGrp="1"/>
          </p:cNvSpPr>
          <p:nvPr>
            <p:ph type="body" sz="quarter" idx="18"/>
          </p:nvPr>
        </p:nvSpPr>
        <p:spPr>
          <a:xfrm>
            <a:off x="334963" y="5489575"/>
            <a:ext cx="2160000" cy="676275"/>
          </a:xfrm>
        </p:spPr>
        <p:txBody>
          <a:bodyPr/>
          <a:lstStyle/>
          <a:p>
            <a:pPr lvl="0"/>
            <a:r>
              <a:rPr lang="en-US"/>
              <a:t>Click to edit Master text styles</a:t>
            </a:r>
          </a:p>
          <a:p>
            <a:pPr lvl="1"/>
            <a:r>
              <a:rPr lang="en-US"/>
              <a:t>Second level</a:t>
            </a:r>
          </a:p>
        </p:txBody>
      </p:sp>
      <p:sp>
        <p:nvSpPr>
          <p:cNvPr id="11" name="Text Placeholder 7">
            <a:extLst>
              <a:ext uri="{FF2B5EF4-FFF2-40B4-BE49-F238E27FC236}">
                <a16:creationId xmlns:a16="http://schemas.microsoft.com/office/drawing/2014/main" id="{8E4D525A-9AE0-4209-BAC0-0236FA6635E0}"/>
              </a:ext>
            </a:extLst>
          </p:cNvPr>
          <p:cNvSpPr>
            <a:spLocks noGrp="1"/>
          </p:cNvSpPr>
          <p:nvPr>
            <p:ph type="body" sz="quarter" idx="19"/>
          </p:nvPr>
        </p:nvSpPr>
        <p:spPr>
          <a:xfrm>
            <a:off x="3447188" y="5489575"/>
            <a:ext cx="2160000" cy="676275"/>
          </a:xfrm>
        </p:spPr>
        <p:txBody>
          <a:bodyPr/>
          <a:lstStyle/>
          <a:p>
            <a:pPr lvl="0"/>
            <a:r>
              <a:rPr lang="en-US"/>
              <a:t>Click to edit Master text styles</a:t>
            </a:r>
          </a:p>
          <a:p>
            <a:pPr lvl="1"/>
            <a:r>
              <a:rPr lang="en-US"/>
              <a:t>Second level</a:t>
            </a:r>
          </a:p>
        </p:txBody>
      </p:sp>
      <p:sp>
        <p:nvSpPr>
          <p:cNvPr id="12" name="Text Placeholder 7">
            <a:extLst>
              <a:ext uri="{FF2B5EF4-FFF2-40B4-BE49-F238E27FC236}">
                <a16:creationId xmlns:a16="http://schemas.microsoft.com/office/drawing/2014/main" id="{2EDCF5D5-D397-47F7-8DEB-19F4B301B0E8}"/>
              </a:ext>
            </a:extLst>
          </p:cNvPr>
          <p:cNvSpPr>
            <a:spLocks noGrp="1"/>
          </p:cNvSpPr>
          <p:nvPr>
            <p:ph type="body" sz="quarter" idx="20"/>
          </p:nvPr>
        </p:nvSpPr>
        <p:spPr>
          <a:xfrm>
            <a:off x="6559413" y="5489575"/>
            <a:ext cx="2160000" cy="676275"/>
          </a:xfrm>
        </p:spPr>
        <p:txBody>
          <a:bodyPr/>
          <a:lstStyle/>
          <a:p>
            <a:pPr lvl="0"/>
            <a:r>
              <a:rPr lang="en-US"/>
              <a:t>Click to edit Master text styles</a:t>
            </a:r>
          </a:p>
          <a:p>
            <a:pPr lvl="1"/>
            <a:r>
              <a:rPr lang="en-US"/>
              <a:t>Second level</a:t>
            </a:r>
          </a:p>
        </p:txBody>
      </p:sp>
      <p:sp>
        <p:nvSpPr>
          <p:cNvPr id="13" name="Text Placeholder 7">
            <a:extLst>
              <a:ext uri="{FF2B5EF4-FFF2-40B4-BE49-F238E27FC236}">
                <a16:creationId xmlns:a16="http://schemas.microsoft.com/office/drawing/2014/main" id="{93F53F1D-D967-4977-A0C7-94E55039AB51}"/>
              </a:ext>
            </a:extLst>
          </p:cNvPr>
          <p:cNvSpPr>
            <a:spLocks noGrp="1"/>
          </p:cNvSpPr>
          <p:nvPr>
            <p:ph type="body" sz="quarter" idx="21"/>
          </p:nvPr>
        </p:nvSpPr>
        <p:spPr>
          <a:xfrm>
            <a:off x="9671637" y="5489575"/>
            <a:ext cx="2160000" cy="67627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7734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hidden="1">
            <a:extLst>
              <a:ext uri="{FF2B5EF4-FFF2-40B4-BE49-F238E27FC236}">
                <a16:creationId xmlns:a16="http://schemas.microsoft.com/office/drawing/2014/main" id="{1FD41CA0-09AC-46C4-A75F-0A47CECC9374}"/>
              </a:ext>
            </a:extLst>
          </p:cNvPr>
          <p:cNvPicPr>
            <a:picLocks noChangeAspect="1"/>
          </p:cNvPicPr>
          <p:nvPr userDrawn="1"/>
        </p:nvPicPr>
        <p:blipFill rotWithShape="1">
          <a:blip r:embed="rId41" cstate="screen">
            <a:extLst>
              <a:ext uri="{28A0092B-C50C-407E-A947-70E740481C1C}">
                <a14:useLocalDpi xmlns:a14="http://schemas.microsoft.com/office/drawing/2010/main"/>
              </a:ext>
            </a:extLst>
          </a:blip>
          <a:srcRect/>
          <a:stretch/>
        </p:blipFill>
        <p:spPr>
          <a:xfrm>
            <a:off x="0" y="0"/>
            <a:ext cx="12192000" cy="6870700"/>
          </a:xfrm>
          <a:prstGeom prst="rect">
            <a:avLst/>
          </a:prstGeom>
        </p:spPr>
      </p:pic>
      <p:sp>
        <p:nvSpPr>
          <p:cNvPr id="3" name="Title Placeholder 1">
            <a:extLst>
              <a:ext uri="{FF2B5EF4-FFF2-40B4-BE49-F238E27FC236}">
                <a16:creationId xmlns:a16="http://schemas.microsoft.com/office/drawing/2014/main" id="{0B30B5D3-B632-4AA7-8059-F0DEA426899A}"/>
              </a:ext>
            </a:extLst>
          </p:cNvPr>
          <p:cNvSpPr>
            <a:spLocks noGrp="1"/>
          </p:cNvSpPr>
          <p:nvPr>
            <p:ph type="title"/>
          </p:nvPr>
        </p:nvSpPr>
        <p:spPr>
          <a:xfrm>
            <a:off x="339018" y="351609"/>
            <a:ext cx="11492620" cy="553998"/>
          </a:xfrm>
          <a:prstGeom prst="rect">
            <a:avLst/>
          </a:prstGeom>
        </p:spPr>
        <p:txBody>
          <a:bodyPr vert="horz" wrap="square" lIns="0" tIns="0" rIns="0" bIns="0" rtlCol="0" anchor="t" anchorCtr="0">
            <a:spAutoFit/>
          </a:bodyPr>
          <a:lstStyle/>
          <a:p>
            <a:pPr marL="0" lvl="0" indent="0" algn="l" defTabSz="914400" rtl="0" eaLnBrk="1" latinLnBrk="0" hangingPunct="1">
              <a:lnSpc>
                <a:spcPct val="90000"/>
              </a:lnSpc>
              <a:spcBef>
                <a:spcPts val="0"/>
              </a:spcBef>
              <a:spcAft>
                <a:spcPts val="0"/>
              </a:spcAft>
              <a:buFont typeface="Arial" panose="020B0604020202020204" pitchFamily="34" charset="0"/>
              <a:buNone/>
            </a:pPr>
            <a:r>
              <a:rPr lang="en-US"/>
              <a:t>Slide heading</a:t>
            </a:r>
            <a:endParaRPr lang="en-AU"/>
          </a:p>
        </p:txBody>
      </p:sp>
      <p:sp>
        <p:nvSpPr>
          <p:cNvPr id="4" name="Text Placeholder 2">
            <a:extLst>
              <a:ext uri="{FF2B5EF4-FFF2-40B4-BE49-F238E27FC236}">
                <a16:creationId xmlns:a16="http://schemas.microsoft.com/office/drawing/2014/main" id="{551EBBC6-FCE2-4321-89FA-1BD2C815DEEB}"/>
              </a:ext>
            </a:extLst>
          </p:cNvPr>
          <p:cNvSpPr>
            <a:spLocks noGrp="1"/>
          </p:cNvSpPr>
          <p:nvPr>
            <p:ph type="body" idx="1"/>
          </p:nvPr>
        </p:nvSpPr>
        <p:spPr>
          <a:xfrm>
            <a:off x="339018" y="1700213"/>
            <a:ext cx="11506200" cy="446563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4">
            <a:extLst>
              <a:ext uri="{FF2B5EF4-FFF2-40B4-BE49-F238E27FC236}">
                <a16:creationId xmlns:a16="http://schemas.microsoft.com/office/drawing/2014/main" id="{04EEFBF3-246C-4DD7-B963-DDEC0128D8FB}"/>
              </a:ext>
            </a:extLst>
          </p:cNvPr>
          <p:cNvSpPr>
            <a:spLocks noGrp="1"/>
          </p:cNvSpPr>
          <p:nvPr>
            <p:ph type="ftr" sz="quarter" idx="3"/>
          </p:nvPr>
        </p:nvSpPr>
        <p:spPr>
          <a:xfrm>
            <a:off x="7525218" y="6404689"/>
            <a:ext cx="4320000" cy="123111"/>
          </a:xfrm>
          <a:prstGeom prst="rect">
            <a:avLst/>
          </a:prstGeom>
        </p:spPr>
        <p:txBody>
          <a:bodyPr vert="horz" lIns="0" tIns="0" rIns="0" bIns="0" rtlCol="0" anchor="ctr">
            <a:spAutoFit/>
          </a:bodyPr>
          <a:lstStyle>
            <a:lvl1pPr algn="r">
              <a:defRPr sz="800">
                <a:solidFill>
                  <a:schemeClr val="tx1"/>
                </a:solidFill>
                <a:latin typeface="+mn-lt"/>
              </a:defRPr>
            </a:lvl1pPr>
          </a:lstStyle>
          <a:p>
            <a:r>
              <a:rPr lang="en-US"/>
              <a:t>Telstra Purple</a:t>
            </a:r>
            <a:endParaRPr lang="en-AU"/>
          </a:p>
        </p:txBody>
      </p:sp>
      <p:sp>
        <p:nvSpPr>
          <p:cNvPr id="8" name="Slide Number Placeholder 5">
            <a:extLst>
              <a:ext uri="{FF2B5EF4-FFF2-40B4-BE49-F238E27FC236}">
                <a16:creationId xmlns:a16="http://schemas.microsoft.com/office/drawing/2014/main" id="{7DBE0BB0-9ABF-4E9C-8A57-D675004E6E1A}"/>
              </a:ext>
            </a:extLst>
          </p:cNvPr>
          <p:cNvSpPr>
            <a:spLocks noGrp="1"/>
          </p:cNvSpPr>
          <p:nvPr>
            <p:ph type="sldNum" sz="quarter" idx="4"/>
          </p:nvPr>
        </p:nvSpPr>
        <p:spPr>
          <a:xfrm>
            <a:off x="346781" y="6404689"/>
            <a:ext cx="118622" cy="123111"/>
          </a:xfrm>
          <a:prstGeom prst="rect">
            <a:avLst/>
          </a:prstGeom>
        </p:spPr>
        <p:txBody>
          <a:bodyPr vert="horz" wrap="none" lIns="0" tIns="0" rIns="0" bIns="0" rtlCol="0" anchor="ctr">
            <a:spAutoFit/>
          </a:bodyPr>
          <a:lstStyle>
            <a:lvl1pPr algn="r">
              <a:defRPr sz="800">
                <a:solidFill>
                  <a:schemeClr val="tx1"/>
                </a:solidFill>
                <a:latin typeface="+mn-lt"/>
              </a:defRPr>
            </a:lvl1pPr>
          </a:lstStyle>
          <a:p>
            <a:fld id="{F52F7EB1-5C13-42E3-A830-3DDEA4CA647C}" type="slidenum">
              <a:rPr lang="en-AU" smtClean="0"/>
              <a:pPr/>
              <a:t>‹#›</a:t>
            </a:fld>
            <a:endParaRPr lang="en-AU"/>
          </a:p>
        </p:txBody>
      </p:sp>
    </p:spTree>
    <p:extLst>
      <p:ext uri="{BB962C8B-B14F-4D97-AF65-F5344CB8AC3E}">
        <p14:creationId xmlns:p14="http://schemas.microsoft.com/office/powerpoint/2010/main" val="2369307431"/>
      </p:ext>
    </p:extLst>
  </p:cSld>
  <p:clrMap bg1="lt1" tx1="dk1" bg2="lt2" tx2="dk2" accent1="accent1" accent2="accent2" accent3="accent3" accent4="accent4" accent5="accent5" accent6="accent6" hlink="hlink" folHlink="folHlink"/>
  <p:sldLayoutIdLst>
    <p:sldLayoutId id="2147484010" r:id="rId1"/>
    <p:sldLayoutId id="2147484051" r:id="rId2"/>
    <p:sldLayoutId id="2147484011" r:id="rId3"/>
    <p:sldLayoutId id="2147484050" r:id="rId4"/>
    <p:sldLayoutId id="2147484012" r:id="rId5"/>
    <p:sldLayoutId id="2147484015" r:id="rId6"/>
    <p:sldLayoutId id="2147484014" r:id="rId7"/>
    <p:sldLayoutId id="2147484005" r:id="rId8"/>
    <p:sldLayoutId id="2147484042" r:id="rId9"/>
    <p:sldLayoutId id="2147484047" r:id="rId10"/>
    <p:sldLayoutId id="2147484043" r:id="rId11"/>
    <p:sldLayoutId id="2147484046" r:id="rId12"/>
    <p:sldLayoutId id="2147484045" r:id="rId13"/>
    <p:sldLayoutId id="2147484044" r:id="rId14"/>
    <p:sldLayoutId id="2147484036" r:id="rId15"/>
    <p:sldLayoutId id="2147484037" r:id="rId16"/>
    <p:sldLayoutId id="2147484038" r:id="rId17"/>
    <p:sldLayoutId id="2147484016" r:id="rId18"/>
    <p:sldLayoutId id="2147484040" r:id="rId19"/>
    <p:sldLayoutId id="2147484022" r:id="rId20"/>
    <p:sldLayoutId id="2147484023" r:id="rId21"/>
    <p:sldLayoutId id="2147484024" r:id="rId22"/>
    <p:sldLayoutId id="2147484049" r:id="rId23"/>
    <p:sldLayoutId id="2147484017" r:id="rId24"/>
    <p:sldLayoutId id="2147484021" r:id="rId25"/>
    <p:sldLayoutId id="2147484025" r:id="rId26"/>
    <p:sldLayoutId id="2147484028" r:id="rId27"/>
    <p:sldLayoutId id="2147484033" r:id="rId28"/>
    <p:sldLayoutId id="2147484052" r:id="rId29"/>
    <p:sldLayoutId id="2147484007" r:id="rId30"/>
    <p:sldLayoutId id="2147484048" r:id="rId31"/>
    <p:sldLayoutId id="2147484053" r:id="rId32"/>
    <p:sldLayoutId id="2147484029" r:id="rId33"/>
    <p:sldLayoutId id="2147484008" r:id="rId34"/>
    <p:sldLayoutId id="2147484018" r:id="rId35"/>
    <p:sldLayoutId id="2147484019" r:id="rId36"/>
    <p:sldLayoutId id="2147484020" r:id="rId37"/>
    <p:sldLayoutId id="2147484041" r:id="rId38"/>
    <p:sldLayoutId id="2147484054" r:id="rId3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lang="en-AU" sz="4000" b="1" kern="1200" dirty="0">
          <a:solidFill>
            <a:schemeClr val="tx2"/>
          </a:solidFill>
          <a:latin typeface="+mj-lt"/>
          <a:ea typeface="+mn-ea"/>
          <a:cs typeface="+mn-cs"/>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b="0" kern="1200">
          <a:solidFill>
            <a:schemeClr val="tx2"/>
          </a:solidFill>
          <a:latin typeface="+mj-lt"/>
          <a:ea typeface="+mn-ea"/>
          <a:cs typeface="+mn-cs"/>
        </a:defRPr>
      </a:lvl1pPr>
      <a:lvl2pPr marL="0" indent="0" algn="l" defTabSz="914400" rtl="0" eaLnBrk="1" latinLnBrk="0" hangingPunct="1">
        <a:lnSpc>
          <a:spcPct val="100000"/>
        </a:lnSpc>
        <a:spcBef>
          <a:spcPts val="0"/>
        </a:spcBef>
        <a:spcAft>
          <a:spcPts val="1800"/>
        </a:spcAft>
        <a:buFont typeface="Arial" panose="020B0604020202020204" pitchFamily="34" charset="0"/>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0"/>
        </a:spcBef>
        <a:spcAft>
          <a:spcPts val="1800"/>
        </a:spcAft>
        <a:buClr>
          <a:schemeClr val="accent1"/>
        </a:buClr>
        <a:buSzPct val="120000"/>
        <a:buFont typeface="Plain Light" panose="020B0004020202020204" pitchFamily="34" charset="0"/>
        <a:buChar char="›"/>
        <a:defRPr sz="1400" kern="1200">
          <a:solidFill>
            <a:schemeClr val="tx1"/>
          </a:solidFill>
          <a:latin typeface="+mn-lt"/>
          <a:ea typeface="+mn-ea"/>
          <a:cs typeface="+mn-cs"/>
        </a:defRPr>
      </a:lvl3pPr>
      <a:lvl4pPr marL="360000" indent="-180000" algn="l" defTabSz="914400" rtl="0" eaLnBrk="1" latinLnBrk="0" hangingPunct="1">
        <a:lnSpc>
          <a:spcPct val="100000"/>
        </a:lnSpc>
        <a:spcBef>
          <a:spcPts val="0"/>
        </a:spcBef>
        <a:spcAft>
          <a:spcPts val="1800"/>
        </a:spcAft>
        <a:buClr>
          <a:schemeClr val="accent2"/>
        </a:buClr>
        <a:buFont typeface="Telstra Akkurat" panose="020B0504020101020102" pitchFamily="34" charset="0"/>
        <a:buChar char="–"/>
        <a:defRPr sz="1400" kern="1200">
          <a:solidFill>
            <a:schemeClr val="tx1"/>
          </a:solidFill>
          <a:latin typeface="+mn-lt"/>
          <a:ea typeface="+mn-ea"/>
          <a:cs typeface="+mn-cs"/>
        </a:defRPr>
      </a:lvl4pPr>
      <a:lvl5pPr marL="540000" indent="-180000" algn="l" defTabSz="914400" rtl="0" eaLnBrk="1" latinLnBrk="0" hangingPunct="1">
        <a:lnSpc>
          <a:spcPct val="100000"/>
        </a:lnSpc>
        <a:spcBef>
          <a:spcPts val="0"/>
        </a:spcBef>
        <a:spcAft>
          <a:spcPts val="1000"/>
        </a:spcAft>
        <a:buClr>
          <a:schemeClr val="accent1"/>
        </a:buClr>
        <a:buSzPct val="120000"/>
        <a:buFont typeface="Plain Light" panose="020B00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500" kern="1200">
          <a:solidFill>
            <a:schemeClr val="tx1"/>
          </a:solidFill>
          <a:latin typeface="+mn-lt"/>
          <a:ea typeface="+mn-ea"/>
          <a:cs typeface="+mn-cs"/>
        </a:defRPr>
      </a:lvl1pPr>
      <a:lvl2pPr marL="457200" algn="l" defTabSz="914400" rtl="0" eaLnBrk="1" latinLnBrk="0" hangingPunct="1">
        <a:defRPr sz="1500" kern="1200">
          <a:solidFill>
            <a:schemeClr val="tx1"/>
          </a:solidFill>
          <a:latin typeface="+mn-lt"/>
          <a:ea typeface="+mn-ea"/>
          <a:cs typeface="+mn-cs"/>
        </a:defRPr>
      </a:lvl2pPr>
      <a:lvl3pPr marL="914400" algn="l" defTabSz="914400" rtl="0" eaLnBrk="1" latinLnBrk="0" hangingPunct="1">
        <a:defRPr sz="1500" kern="1200">
          <a:solidFill>
            <a:schemeClr val="tx1"/>
          </a:solidFill>
          <a:latin typeface="+mn-lt"/>
          <a:ea typeface="+mn-ea"/>
          <a:cs typeface="+mn-cs"/>
        </a:defRPr>
      </a:lvl3pPr>
      <a:lvl4pPr marL="1371600" algn="l" defTabSz="914400" rtl="0" eaLnBrk="1" latinLnBrk="0" hangingPunct="1">
        <a:defRPr sz="1500" kern="1200">
          <a:solidFill>
            <a:schemeClr val="tx1"/>
          </a:solidFill>
          <a:latin typeface="+mn-lt"/>
          <a:ea typeface="+mn-ea"/>
          <a:cs typeface="+mn-cs"/>
        </a:defRPr>
      </a:lvl4pPr>
      <a:lvl5pPr marL="1828800" algn="l" defTabSz="914400" rtl="0" eaLnBrk="1" latinLnBrk="0" hangingPunct="1">
        <a:defRPr sz="1500" kern="1200">
          <a:solidFill>
            <a:schemeClr val="tx1"/>
          </a:solidFill>
          <a:latin typeface="+mn-lt"/>
          <a:ea typeface="+mn-ea"/>
          <a:cs typeface="+mn-cs"/>
        </a:defRPr>
      </a:lvl5pPr>
      <a:lvl6pPr marL="2286000" algn="l" defTabSz="914400" rtl="0" eaLnBrk="1" latinLnBrk="0" hangingPunct="1">
        <a:defRPr sz="1500" kern="1200">
          <a:solidFill>
            <a:schemeClr val="tx1"/>
          </a:solidFill>
          <a:latin typeface="+mn-lt"/>
          <a:ea typeface="+mn-ea"/>
          <a:cs typeface="+mn-cs"/>
        </a:defRPr>
      </a:lvl6pPr>
      <a:lvl7pPr marL="2743200" algn="l" defTabSz="914400" rtl="0" eaLnBrk="1" latinLnBrk="0" hangingPunct="1">
        <a:defRPr sz="1500" kern="1200">
          <a:solidFill>
            <a:schemeClr val="tx1"/>
          </a:solidFill>
          <a:latin typeface="+mn-lt"/>
          <a:ea typeface="+mn-ea"/>
          <a:cs typeface="+mn-cs"/>
        </a:defRPr>
      </a:lvl7pPr>
      <a:lvl8pPr marL="3200400" algn="l" defTabSz="914400" rtl="0" eaLnBrk="1" latinLnBrk="0" hangingPunct="1">
        <a:defRPr sz="1500" kern="1200">
          <a:solidFill>
            <a:schemeClr val="tx1"/>
          </a:solidFill>
          <a:latin typeface="+mn-lt"/>
          <a:ea typeface="+mn-ea"/>
          <a:cs typeface="+mn-cs"/>
        </a:defRPr>
      </a:lvl8pPr>
      <a:lvl9pPr marL="3657600" algn="l" defTabSz="914400" rtl="0" eaLnBrk="1" latinLnBrk="0" hangingPunct="1">
        <a:defRPr sz="15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1071" userDrawn="1">
          <p15:clr>
            <a:srgbClr val="A4A3A4"/>
          </p15:clr>
        </p15:guide>
        <p15:guide id="5" orient="horz" pos="3884" userDrawn="1">
          <p15:clr>
            <a:srgbClr val="F26B43"/>
          </p15:clr>
        </p15:guide>
        <p15:guide id="6" orient="horz" pos="4110" userDrawn="1">
          <p15:clr>
            <a:srgbClr val="F26B43"/>
          </p15:clr>
        </p15:guide>
        <p15:guide id="9" pos="426" userDrawn="1">
          <p15:clr>
            <a:srgbClr val="A4A3A4"/>
          </p15:clr>
        </p15:guide>
        <p15:guide id="10" pos="642" userDrawn="1">
          <p15:clr>
            <a:srgbClr val="A4A3A4"/>
          </p15:clr>
        </p15:guide>
        <p15:guide id="13" pos="1054">
          <p15:clr>
            <a:srgbClr val="A4A3A4"/>
          </p15:clr>
        </p15:guide>
        <p15:guide id="14" pos="1277" userDrawn="1">
          <p15:clr>
            <a:srgbClr val="A4A3A4"/>
          </p15:clr>
        </p15:guide>
        <p15:guide id="16" pos="1493" userDrawn="1">
          <p15:clr>
            <a:srgbClr val="A4A3A4"/>
          </p15:clr>
        </p15:guide>
        <p15:guide id="17" pos="1710" userDrawn="1">
          <p15:clr>
            <a:srgbClr val="A4A3A4"/>
          </p15:clr>
        </p15:guide>
        <p15:guide id="19" pos="1912" userDrawn="1">
          <p15:clr>
            <a:srgbClr val="A4A3A4"/>
          </p15:clr>
        </p15:guide>
        <p15:guide id="20" pos="2139" userDrawn="1">
          <p15:clr>
            <a:srgbClr val="A4A3A4"/>
          </p15:clr>
        </p15:guide>
        <p15:guide id="21" pos="2343" userDrawn="1">
          <p15:clr>
            <a:srgbClr val="A4A3A4"/>
          </p15:clr>
        </p15:guide>
        <p15:guide id="23" pos="2558">
          <p15:clr>
            <a:srgbClr val="A4A3A4"/>
          </p15:clr>
        </p15:guide>
        <p15:guide id="25" pos="2774" userDrawn="1">
          <p15:clr>
            <a:srgbClr val="5ACBF0"/>
          </p15:clr>
        </p15:guide>
        <p15:guide id="26" pos="2978" userDrawn="1">
          <p15:clr>
            <a:srgbClr val="A4A3A4"/>
          </p15:clr>
        </p15:guide>
        <p15:guide id="27" pos="3205" userDrawn="1">
          <p15:clr>
            <a:srgbClr val="A4A3A4"/>
          </p15:clr>
        </p15:guide>
        <p15:guide id="28" pos="3409" userDrawn="1">
          <p15:clr>
            <a:srgbClr val="A4A3A4"/>
          </p15:clr>
        </p15:guide>
        <p15:guide id="30" pos="3613" userDrawn="1">
          <p15:clr>
            <a:srgbClr val="A4A3A4"/>
          </p15:clr>
        </p15:guide>
        <p15:guide id="31" pos="3840" userDrawn="1">
          <p15:clr>
            <a:srgbClr val="F26B43"/>
          </p15:clr>
        </p15:guide>
        <p15:guide id="32" pos="4044" userDrawn="1">
          <p15:clr>
            <a:srgbClr val="A4A3A4"/>
          </p15:clr>
        </p15:guide>
        <p15:guide id="34" pos="4271" userDrawn="1">
          <p15:clr>
            <a:srgbClr val="A4A3A4"/>
          </p15:clr>
        </p15:guide>
        <p15:guide id="36" pos="4475" userDrawn="1">
          <p15:clr>
            <a:srgbClr val="A4A3A4"/>
          </p15:clr>
        </p15:guide>
        <p15:guide id="37" pos="4702" userDrawn="1">
          <p15:clr>
            <a:srgbClr val="A4A3A4"/>
          </p15:clr>
        </p15:guide>
        <p15:guide id="39" pos="4906" userDrawn="1">
          <p15:clr>
            <a:srgbClr val="5ACBF0"/>
          </p15:clr>
        </p15:guide>
        <p15:guide id="40" pos="5118">
          <p15:clr>
            <a:srgbClr val="A4A3A4"/>
          </p15:clr>
        </p15:guide>
        <p15:guide id="41" pos="5337" userDrawn="1">
          <p15:clr>
            <a:srgbClr val="A4A3A4"/>
          </p15:clr>
        </p15:guide>
        <p15:guide id="42" pos="5541" userDrawn="1">
          <p15:clr>
            <a:srgbClr val="A4A3A4"/>
          </p15:clr>
        </p15:guide>
        <p15:guide id="44" pos="5768" userDrawn="1">
          <p15:clr>
            <a:srgbClr val="A4A3A4"/>
          </p15:clr>
        </p15:guide>
        <p15:guide id="46" pos="5972" userDrawn="1">
          <p15:clr>
            <a:srgbClr val="A4A3A4"/>
          </p15:clr>
        </p15:guide>
        <p15:guide id="47" pos="6174">
          <p15:clr>
            <a:srgbClr val="A4A3A4"/>
          </p15:clr>
        </p15:guide>
        <p15:guide id="48" pos="6403" userDrawn="1">
          <p15:clr>
            <a:srgbClr val="A4A3A4"/>
          </p15:clr>
        </p15:guide>
        <p15:guide id="49" pos="6607" userDrawn="1">
          <p15:clr>
            <a:srgbClr val="A4A3A4"/>
          </p15:clr>
        </p15:guide>
        <p15:guide id="51" pos="6834" userDrawn="1">
          <p15:clr>
            <a:srgbClr val="A4A3A4"/>
          </p15:clr>
        </p15:guide>
        <p15:guide id="53" pos="7038" userDrawn="1">
          <p15:clr>
            <a:srgbClr val="A4A3A4"/>
          </p15:clr>
        </p15:guide>
        <p15:guide id="54" pos="7242" userDrawn="1">
          <p15:clr>
            <a:srgbClr val="A4A3A4"/>
          </p15:clr>
        </p15:guide>
        <p15:guide id="56" orient="horz" pos="436">
          <p15:clr>
            <a:srgbClr val="A4A3A4"/>
          </p15:clr>
        </p15:guide>
        <p15:guide id="58" orient="horz" pos="644" userDrawn="1">
          <p15:clr>
            <a:srgbClr val="A4A3A4"/>
          </p15:clr>
        </p15:guide>
        <p15:guide id="60" orient="horz" pos="867" userDrawn="1">
          <p15:clr>
            <a:srgbClr val="A4A3A4"/>
          </p15:clr>
        </p15:guide>
        <p15:guide id="62" orient="horz" pos="1295" userDrawn="1">
          <p15:clr>
            <a:srgbClr val="A4A3A4"/>
          </p15:clr>
        </p15:guide>
        <p15:guide id="63" orient="horz" pos="1511" userDrawn="1">
          <p15:clr>
            <a:srgbClr val="A4A3A4"/>
          </p15:clr>
        </p15:guide>
        <p15:guide id="65" orient="horz" pos="1728">
          <p15:clr>
            <a:srgbClr val="A4A3A4"/>
          </p15:clr>
        </p15:guide>
        <p15:guide id="66" orient="horz" pos="1945" userDrawn="1">
          <p15:clr>
            <a:srgbClr val="A4A3A4"/>
          </p15:clr>
        </p15:guide>
        <p15:guide id="68" orient="horz" pos="2160">
          <p15:clr>
            <a:srgbClr val="5ACBF0"/>
          </p15:clr>
        </p15:guide>
        <p15:guide id="70" orient="horz" pos="2378" userDrawn="1">
          <p15:clr>
            <a:srgbClr val="A4A3A4"/>
          </p15:clr>
        </p15:guide>
        <p15:guide id="71" orient="horz" pos="2594">
          <p15:clr>
            <a:srgbClr val="A4A3A4"/>
          </p15:clr>
        </p15:guide>
        <p15:guide id="72" orient="horz" pos="2812" userDrawn="1">
          <p15:clr>
            <a:srgbClr val="A4A3A4"/>
          </p15:clr>
        </p15:guide>
        <p15:guide id="74" orient="horz" pos="3028">
          <p15:clr>
            <a:srgbClr val="A4A3A4"/>
          </p15:clr>
        </p15:guide>
        <p15:guide id="77" orient="horz" pos="3458">
          <p15:clr>
            <a:srgbClr val="A4A3A4"/>
          </p15:clr>
        </p15:guide>
        <p15:guide id="78" orient="horz" pos="3667" userDrawn="1">
          <p15:clr>
            <a:srgbClr val="A4A3A4"/>
          </p15:clr>
        </p15:guide>
        <p15:guide id="81" pos="846" userDrawn="1">
          <p15:clr>
            <a:srgbClr val="A4A3A4"/>
          </p15:clr>
        </p15:guide>
        <p15:guide id="83" pos="7459" userDrawn="1">
          <p15:clr>
            <a:srgbClr val="F26B43"/>
          </p15:clr>
        </p15:guide>
        <p15:guide id="84" pos="211" userDrawn="1">
          <p15:clr>
            <a:srgbClr val="F26B43"/>
          </p15:clr>
        </p15:guide>
        <p15:guide id="85" orient="horz" pos="216" userDrawn="1">
          <p15:clr>
            <a:srgbClr val="F26B43"/>
          </p15:clr>
        </p15:guide>
        <p15:guide id="86" orient="horz" pos="3239"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39.xml"/><Relationship Id="rId4" Type="http://schemas.openxmlformats.org/officeDocument/2006/relationships/image" Target="../media/image23.svg"/></Relationships>
</file>

<file path=ppt/slides/_rels/slide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BF0C6F-DDCB-4637-BA53-9C89BF6519BB}"/>
              </a:ext>
            </a:extLst>
          </p:cNvPr>
          <p:cNvSpPr>
            <a:spLocks noGrp="1"/>
          </p:cNvSpPr>
          <p:nvPr>
            <p:ph type="body" sz="quarter" idx="18"/>
          </p:nvPr>
        </p:nvSpPr>
        <p:spPr/>
        <p:txBody>
          <a:bodyPr/>
          <a:lstStyle/>
          <a:p>
            <a:endParaRPr lang="en-AU"/>
          </a:p>
        </p:txBody>
      </p:sp>
      <p:sp>
        <p:nvSpPr>
          <p:cNvPr id="6" name="Text Placeholder 5">
            <a:extLst>
              <a:ext uri="{FF2B5EF4-FFF2-40B4-BE49-F238E27FC236}">
                <a16:creationId xmlns:a16="http://schemas.microsoft.com/office/drawing/2014/main" id="{BE8BE011-1182-44DB-BA55-1BE94383934B}"/>
              </a:ext>
            </a:extLst>
          </p:cNvPr>
          <p:cNvSpPr>
            <a:spLocks noGrp="1"/>
          </p:cNvSpPr>
          <p:nvPr>
            <p:ph type="body" sz="quarter" idx="19"/>
          </p:nvPr>
        </p:nvSpPr>
        <p:spPr/>
        <p:txBody>
          <a:bodyPr/>
          <a:lstStyle/>
          <a:p>
            <a:endParaRPr lang="en-AU"/>
          </a:p>
        </p:txBody>
      </p:sp>
      <p:sp>
        <p:nvSpPr>
          <p:cNvPr id="4" name="Text Placeholder 3">
            <a:extLst>
              <a:ext uri="{FF2B5EF4-FFF2-40B4-BE49-F238E27FC236}">
                <a16:creationId xmlns:a16="http://schemas.microsoft.com/office/drawing/2014/main" id="{714907C9-4DB3-4FEA-B47F-5BE57F763E73}"/>
              </a:ext>
            </a:extLst>
          </p:cNvPr>
          <p:cNvSpPr>
            <a:spLocks noGrp="1"/>
          </p:cNvSpPr>
          <p:nvPr>
            <p:ph type="body" sz="quarter" idx="14"/>
          </p:nvPr>
        </p:nvSpPr>
        <p:spPr/>
        <p:txBody>
          <a:bodyPr/>
          <a:lstStyle/>
          <a:p>
            <a:r>
              <a:rPr lang="en-AU" dirty="0"/>
              <a:t>Agile BI Enterprise </a:t>
            </a:r>
            <a:br>
              <a:rPr lang="en-AU" dirty="0"/>
            </a:br>
            <a:r>
              <a:rPr lang="en-AU" sz="2400" dirty="0"/>
              <a:t>Delivery Process</a:t>
            </a:r>
          </a:p>
        </p:txBody>
      </p:sp>
      <p:sp>
        <p:nvSpPr>
          <p:cNvPr id="7" name="Text Placeholder 6">
            <a:extLst>
              <a:ext uri="{FF2B5EF4-FFF2-40B4-BE49-F238E27FC236}">
                <a16:creationId xmlns:a16="http://schemas.microsoft.com/office/drawing/2014/main" id="{396025C1-A466-45FB-A8A7-0759434A5325}"/>
              </a:ext>
            </a:extLst>
          </p:cNvPr>
          <p:cNvSpPr>
            <a:spLocks noGrp="1"/>
          </p:cNvSpPr>
          <p:nvPr>
            <p:ph type="body" sz="quarter" idx="16"/>
          </p:nvPr>
        </p:nvSpPr>
        <p:spPr/>
        <p:txBody>
          <a:bodyPr/>
          <a:lstStyle/>
          <a:p>
            <a:r>
              <a:rPr lang="en-AU"/>
              <a:t>01.12.2019</a:t>
            </a:r>
          </a:p>
        </p:txBody>
      </p:sp>
      <p:sp>
        <p:nvSpPr>
          <p:cNvPr id="9" name="Text Placeholder 8">
            <a:extLst>
              <a:ext uri="{FF2B5EF4-FFF2-40B4-BE49-F238E27FC236}">
                <a16:creationId xmlns:a16="http://schemas.microsoft.com/office/drawing/2014/main" id="{501AF096-4C78-4A6D-AEC4-FB24957BBB67}"/>
              </a:ext>
            </a:extLst>
          </p:cNvPr>
          <p:cNvSpPr>
            <a:spLocks noGrp="1"/>
          </p:cNvSpPr>
          <p:nvPr>
            <p:ph type="body" sz="quarter" idx="15"/>
          </p:nvPr>
        </p:nvSpPr>
        <p:spPr/>
        <p:txBody>
          <a:bodyPr/>
          <a:lstStyle/>
          <a:p>
            <a:endParaRPr lang="en-AU"/>
          </a:p>
        </p:txBody>
      </p:sp>
      <p:sp>
        <p:nvSpPr>
          <p:cNvPr id="11" name="Text Placeholder 10">
            <a:extLst>
              <a:ext uri="{FF2B5EF4-FFF2-40B4-BE49-F238E27FC236}">
                <a16:creationId xmlns:a16="http://schemas.microsoft.com/office/drawing/2014/main" id="{79BFC0B6-04B1-4556-9D3D-ABD18405DC4F}"/>
              </a:ext>
            </a:extLst>
          </p:cNvPr>
          <p:cNvSpPr>
            <a:spLocks noGrp="1"/>
          </p:cNvSpPr>
          <p:nvPr>
            <p:ph type="body" sz="quarter" idx="17"/>
          </p:nvPr>
        </p:nvSpPr>
        <p:spPr/>
        <p:txBody>
          <a:bodyPr/>
          <a:lstStyle/>
          <a:p>
            <a:endParaRPr lang="en-AU"/>
          </a:p>
        </p:txBody>
      </p:sp>
    </p:spTree>
    <p:extLst>
      <p:ext uri="{BB962C8B-B14F-4D97-AF65-F5344CB8AC3E}">
        <p14:creationId xmlns:p14="http://schemas.microsoft.com/office/powerpoint/2010/main" val="227427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Table 4">
            <a:extLst>
              <a:ext uri="{FF2B5EF4-FFF2-40B4-BE49-F238E27FC236}">
                <a16:creationId xmlns:a16="http://schemas.microsoft.com/office/drawing/2014/main" id="{B22A4437-BE8F-4286-A88E-2E71295FB83F}"/>
              </a:ext>
            </a:extLst>
          </p:cNvPr>
          <p:cNvGraphicFramePr>
            <a:graphicFrameLocks noGrp="1"/>
          </p:cNvGraphicFramePr>
          <p:nvPr>
            <p:extLst>
              <p:ext uri="{D42A27DB-BD31-4B8C-83A1-F6EECF244321}">
                <p14:modId xmlns:p14="http://schemas.microsoft.com/office/powerpoint/2010/main" val="3657024174"/>
              </p:ext>
            </p:extLst>
          </p:nvPr>
        </p:nvGraphicFramePr>
        <p:xfrm>
          <a:off x="5358561" y="4295208"/>
          <a:ext cx="1769141" cy="1584960"/>
        </p:xfrm>
        <a:graphic>
          <a:graphicData uri="http://schemas.openxmlformats.org/drawingml/2006/table">
            <a:tbl>
              <a:tblPr firstRow="1" bandRow="1">
                <a:tableStyleId>{2D5ABB26-0587-4C30-8999-92F81FD0307C}</a:tableStyleId>
              </a:tblPr>
              <a:tblGrid>
                <a:gridCol w="813295">
                  <a:extLst>
                    <a:ext uri="{9D8B030D-6E8A-4147-A177-3AD203B41FA5}">
                      <a16:colId xmlns:a16="http://schemas.microsoft.com/office/drawing/2014/main" val="1273527379"/>
                    </a:ext>
                  </a:extLst>
                </a:gridCol>
                <a:gridCol w="955846">
                  <a:extLst>
                    <a:ext uri="{9D8B030D-6E8A-4147-A177-3AD203B41FA5}">
                      <a16:colId xmlns:a16="http://schemas.microsoft.com/office/drawing/2014/main" val="3156129221"/>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highlight>
                            <a:srgbClr val="FFFF00"/>
                          </a:highlight>
                        </a:rPr>
                        <a:t>GOV</a:t>
                      </a:r>
                      <a:r>
                        <a:rPr lang="en-US" sz="1000" b="1" dirty="0"/>
                        <a:t> | Create Workspaces and grant access </a:t>
                      </a:r>
                      <a:r>
                        <a:rPr lang="en-US" sz="1000" b="1" baseline="30000" dirty="0"/>
                        <a:t>1</a:t>
                      </a:r>
                    </a:p>
                  </a:txBody>
                  <a:tcPr>
                    <a:lnL>
                      <a:noFill/>
                    </a:lnL>
                    <a:lnR>
                      <a:noFill/>
                    </a:lnR>
                    <a:lnT>
                      <a:noFill/>
                    </a:lnT>
                    <a:lnB>
                      <a:noFill/>
                    </a:lnB>
                    <a:lnTlToBr w="12700" cmpd="sng">
                      <a:noFill/>
                      <a:prstDash val="solid"/>
                    </a:lnTlToBr>
                    <a:lnBlToTr w="12700" cmpd="sng">
                      <a:noFill/>
                      <a:prstDash val="solid"/>
                    </a:lnBlToTr>
                    <a:solidFill>
                      <a:schemeClr val="bg1"/>
                    </a:solidFill>
                  </a:tcPr>
                </a:tc>
                <a:tc hMerge="1">
                  <a:txBody>
                    <a:bodyPr/>
                    <a:lstStyle/>
                    <a:p>
                      <a:endParaRPr lang="en-AU" dirty="0"/>
                    </a:p>
                  </a:txBody>
                  <a:tcPr/>
                </a:tc>
                <a:extLst>
                  <a:ext uri="{0D108BD9-81ED-4DB2-BD59-A6C34878D82A}">
                    <a16:rowId xmlns:a16="http://schemas.microsoft.com/office/drawing/2014/main" val="2439582152"/>
                  </a:ext>
                </a:extLst>
              </a:tr>
              <a:tr h="0">
                <a:tc>
                  <a:txBody>
                    <a:bodyPr/>
                    <a:lstStyle/>
                    <a:p>
                      <a:r>
                        <a:rPr lang="en-US" sz="800" b="1" dirty="0"/>
                        <a:t>Input:</a:t>
                      </a:r>
                      <a:endParaRPr lang="en-AU" sz="800" b="1" dirty="0"/>
                    </a:p>
                    <a:p>
                      <a:pPr marL="0" indent="0">
                        <a:buFont typeface="Arial" panose="020B0604020202020204" pitchFamily="34" charset="0"/>
                        <a:buNone/>
                      </a:pPr>
                      <a:r>
                        <a:rPr lang="en-AU" sz="800" dirty="0"/>
                        <a:t>PBI Admin Power Shell Scripts </a:t>
                      </a:r>
                      <a:endParaRPr lang="en-US" sz="8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1" dirty="0"/>
                        <a:t>Output:</a:t>
                      </a:r>
                    </a:p>
                    <a:p>
                      <a:pPr marL="171450" indent="-171450">
                        <a:buFont typeface="Arial" panose="020B0604020202020204" pitchFamily="34" charset="0"/>
                        <a:buChar char="•"/>
                      </a:pPr>
                      <a:r>
                        <a:rPr lang="en-US" sz="800" dirty="0"/>
                        <a:t>Workspaces created</a:t>
                      </a:r>
                    </a:p>
                    <a:p>
                      <a:pPr marL="171450" indent="-171450">
                        <a:buFont typeface="Arial" panose="020B0604020202020204" pitchFamily="34" charset="0"/>
                        <a:buChar char="•"/>
                      </a:pPr>
                      <a:r>
                        <a:rPr lang="en-US" sz="800" dirty="0"/>
                        <a:t>Access granted to workspaces</a:t>
                      </a:r>
                    </a:p>
                    <a:p>
                      <a:pPr marL="171450" indent="-171450">
                        <a:buFont typeface="Arial" panose="020B0604020202020204" pitchFamily="34" charset="0"/>
                        <a:buChar char="•"/>
                      </a:pPr>
                      <a:r>
                        <a:rPr lang="en-US" sz="800" dirty="0"/>
                        <a:t>Workspace Governance document</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1653830"/>
                  </a:ext>
                </a:extLst>
              </a:tr>
            </a:tbl>
          </a:graphicData>
        </a:graphic>
      </p:graphicFrame>
      <p:graphicFrame>
        <p:nvGraphicFramePr>
          <p:cNvPr id="22" name="Table 4">
            <a:extLst>
              <a:ext uri="{FF2B5EF4-FFF2-40B4-BE49-F238E27FC236}">
                <a16:creationId xmlns:a16="http://schemas.microsoft.com/office/drawing/2014/main" id="{20FCA5F3-D0D8-4A58-A1A5-6D28955E86C6}"/>
              </a:ext>
            </a:extLst>
          </p:cNvPr>
          <p:cNvGraphicFramePr>
            <a:graphicFrameLocks noGrp="1"/>
          </p:cNvGraphicFramePr>
          <p:nvPr>
            <p:extLst>
              <p:ext uri="{D42A27DB-BD31-4B8C-83A1-F6EECF244321}">
                <p14:modId xmlns:p14="http://schemas.microsoft.com/office/powerpoint/2010/main" val="3098114125"/>
              </p:ext>
            </p:extLst>
          </p:nvPr>
        </p:nvGraphicFramePr>
        <p:xfrm>
          <a:off x="1030032" y="1885832"/>
          <a:ext cx="1769141" cy="1188720"/>
        </p:xfrm>
        <a:graphic>
          <a:graphicData uri="http://schemas.openxmlformats.org/drawingml/2006/table">
            <a:tbl>
              <a:tblPr firstRow="1" bandRow="1">
                <a:tableStyleId>{2D5ABB26-0587-4C30-8999-92F81FD0307C}</a:tableStyleId>
              </a:tblPr>
              <a:tblGrid>
                <a:gridCol w="584159">
                  <a:extLst>
                    <a:ext uri="{9D8B030D-6E8A-4147-A177-3AD203B41FA5}">
                      <a16:colId xmlns:a16="http://schemas.microsoft.com/office/drawing/2014/main" val="1273527379"/>
                    </a:ext>
                  </a:extLst>
                </a:gridCol>
                <a:gridCol w="1184982">
                  <a:extLst>
                    <a:ext uri="{9D8B030D-6E8A-4147-A177-3AD203B41FA5}">
                      <a16:colId xmlns:a16="http://schemas.microsoft.com/office/drawing/2014/main" val="3156129221"/>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highlight>
                            <a:srgbClr val="00AC00"/>
                          </a:highlight>
                        </a:rPr>
                        <a:t>KT</a:t>
                      </a:r>
                      <a:r>
                        <a:rPr lang="en-US" sz="1000" b="1" dirty="0"/>
                        <a:t> | Delivery Plan</a:t>
                      </a:r>
                    </a:p>
                  </a:txBody>
                  <a:tcPr>
                    <a:lnL>
                      <a:noFill/>
                    </a:lnL>
                    <a:lnR>
                      <a:noFill/>
                    </a:lnR>
                    <a:lnT>
                      <a:noFill/>
                    </a:lnT>
                    <a:lnB>
                      <a:noFill/>
                    </a:lnB>
                    <a:lnTlToBr w="12700" cmpd="sng">
                      <a:noFill/>
                      <a:prstDash val="solid"/>
                    </a:lnTlToBr>
                    <a:lnBlToTr w="12700" cmpd="sng">
                      <a:noFill/>
                      <a:prstDash val="solid"/>
                    </a:lnBlToTr>
                    <a:solidFill>
                      <a:schemeClr val="bg1"/>
                    </a:solidFill>
                  </a:tcPr>
                </a:tc>
                <a:tc hMerge="1">
                  <a:txBody>
                    <a:bodyPr/>
                    <a:lstStyle/>
                    <a:p>
                      <a:endParaRPr lang="en-AU" dirty="0"/>
                    </a:p>
                  </a:txBody>
                  <a:tcPr/>
                </a:tc>
                <a:extLst>
                  <a:ext uri="{0D108BD9-81ED-4DB2-BD59-A6C34878D82A}">
                    <a16:rowId xmlns:a16="http://schemas.microsoft.com/office/drawing/2014/main" val="2439582152"/>
                  </a:ext>
                </a:extLst>
              </a:tr>
              <a:tr h="0">
                <a:tc>
                  <a:txBody>
                    <a:bodyPr/>
                    <a:lstStyle/>
                    <a:p>
                      <a:r>
                        <a:rPr lang="en-US" sz="800" b="1" dirty="0"/>
                        <a:t>Input:</a:t>
                      </a:r>
                      <a:endParaRPr lang="en-AU" sz="800" b="1" dirty="0"/>
                    </a:p>
                    <a:p>
                      <a:pPr marL="0" indent="0">
                        <a:buFont typeface="Arial" panose="020B0604020202020204" pitchFamily="34" charset="0"/>
                        <a:buNone/>
                      </a:pPr>
                      <a:r>
                        <a:rPr lang="en-AU" sz="800" dirty="0"/>
                        <a:t>Delivery Plan</a:t>
                      </a:r>
                      <a:endParaRPr lang="en-US" sz="8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1" dirty="0"/>
                        <a:t>Output:</a:t>
                      </a:r>
                    </a:p>
                    <a:p>
                      <a:pPr marL="0" indent="0">
                        <a:buFont typeface="Arial" panose="020B0604020202020204" pitchFamily="34" charset="0"/>
                        <a:buNone/>
                      </a:pPr>
                      <a:r>
                        <a:rPr lang="en-US" sz="800" dirty="0"/>
                        <a:t>All stakeholders have common understanding</a:t>
                      </a:r>
                    </a:p>
                    <a:p>
                      <a:pPr marL="0" indent="0">
                        <a:buFont typeface="Arial" panose="020B0604020202020204" pitchFamily="34" charset="0"/>
                        <a:buNone/>
                      </a:pPr>
                      <a:br>
                        <a:rPr lang="en-US" sz="800" dirty="0"/>
                      </a:br>
                      <a:r>
                        <a:rPr lang="en-US" sz="800" dirty="0"/>
                        <a:t>Risks and questions addressed</a:t>
                      </a:r>
                      <a:endParaRPr lang="en-AU" sz="8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1653830"/>
                  </a:ext>
                </a:extLst>
              </a:tr>
            </a:tbl>
          </a:graphicData>
        </a:graphic>
      </p:graphicFrame>
      <p:sp>
        <p:nvSpPr>
          <p:cNvPr id="3" name="Text Placeholder 2">
            <a:extLst>
              <a:ext uri="{FF2B5EF4-FFF2-40B4-BE49-F238E27FC236}">
                <a16:creationId xmlns:a16="http://schemas.microsoft.com/office/drawing/2014/main" id="{3A5DB981-7B64-400D-8A5B-5E33C2252EA8}"/>
              </a:ext>
            </a:extLst>
          </p:cNvPr>
          <p:cNvSpPr>
            <a:spLocks noGrp="1"/>
          </p:cNvSpPr>
          <p:nvPr>
            <p:ph type="body" sz="quarter" idx="14"/>
          </p:nvPr>
        </p:nvSpPr>
        <p:spPr>
          <a:xfrm>
            <a:off x="347896" y="359044"/>
            <a:ext cx="11502145" cy="553998"/>
          </a:xfrm>
        </p:spPr>
        <p:txBody>
          <a:bodyPr/>
          <a:lstStyle/>
          <a:p>
            <a:r>
              <a:rPr lang="en-US" dirty="0"/>
              <a:t>Delivery Plan</a:t>
            </a:r>
            <a:endParaRPr lang="en-AU" dirty="0"/>
          </a:p>
        </p:txBody>
      </p:sp>
      <p:sp>
        <p:nvSpPr>
          <p:cNvPr id="4" name="Slide Number Placeholder 3">
            <a:extLst>
              <a:ext uri="{FF2B5EF4-FFF2-40B4-BE49-F238E27FC236}">
                <a16:creationId xmlns:a16="http://schemas.microsoft.com/office/drawing/2014/main" id="{43921800-9BE0-48E9-96E1-53F6000E696C}"/>
              </a:ext>
            </a:extLst>
          </p:cNvPr>
          <p:cNvSpPr>
            <a:spLocks noGrp="1"/>
          </p:cNvSpPr>
          <p:nvPr>
            <p:ph type="sldNum" sz="quarter" idx="15"/>
          </p:nvPr>
        </p:nvSpPr>
        <p:spPr/>
        <p:txBody>
          <a:bodyPr/>
          <a:lstStyle/>
          <a:p>
            <a:fld id="{F52F7EB1-5C13-42E3-A830-3DDEA4CA647C}" type="slidenum">
              <a:rPr lang="en-AU" smtClean="0"/>
              <a:pPr/>
              <a:t>2</a:t>
            </a:fld>
            <a:endParaRPr lang="en-AU"/>
          </a:p>
        </p:txBody>
      </p:sp>
      <p:pic>
        <p:nvPicPr>
          <p:cNvPr id="6" name="Picture 5" descr="A close up of a logo&#10;&#10;Description automatically generated">
            <a:extLst>
              <a:ext uri="{FF2B5EF4-FFF2-40B4-BE49-F238E27FC236}">
                <a16:creationId xmlns:a16="http://schemas.microsoft.com/office/drawing/2014/main" id="{80779E1C-471F-4CCB-9B1A-3EFA63163CF7}"/>
              </a:ext>
            </a:extLst>
          </p:cNvPr>
          <p:cNvPicPr>
            <a:picLocks noChangeAspect="1"/>
          </p:cNvPicPr>
          <p:nvPr/>
        </p:nvPicPr>
        <p:blipFill>
          <a:blip r:embed="rId2"/>
          <a:stretch>
            <a:fillRect/>
          </a:stretch>
        </p:blipFill>
        <p:spPr>
          <a:xfrm>
            <a:off x="244745" y="4691108"/>
            <a:ext cx="540000" cy="540000"/>
          </a:xfrm>
          <a:prstGeom prst="rect">
            <a:avLst/>
          </a:prstGeom>
        </p:spPr>
      </p:pic>
      <p:cxnSp>
        <p:nvCxnSpPr>
          <p:cNvPr id="8" name="Straight Arrow Connector 7">
            <a:extLst>
              <a:ext uri="{FF2B5EF4-FFF2-40B4-BE49-F238E27FC236}">
                <a16:creationId xmlns:a16="http://schemas.microsoft.com/office/drawing/2014/main" id="{8F5B4857-0C2F-46F0-AEDB-21B3FBFC3CA4}"/>
              </a:ext>
            </a:extLst>
          </p:cNvPr>
          <p:cNvCxnSpPr>
            <a:cxnSpLocks/>
          </p:cNvCxnSpPr>
          <p:nvPr/>
        </p:nvCxnSpPr>
        <p:spPr>
          <a:xfrm>
            <a:off x="346781" y="3551547"/>
            <a:ext cx="11254542" cy="0"/>
          </a:xfrm>
          <a:prstGeom prst="straightConnector1">
            <a:avLst/>
          </a:prstGeom>
          <a:ln w="28575"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graphicFrame>
        <p:nvGraphicFramePr>
          <p:cNvPr id="2" name="Table 4">
            <a:extLst>
              <a:ext uri="{FF2B5EF4-FFF2-40B4-BE49-F238E27FC236}">
                <a16:creationId xmlns:a16="http://schemas.microsoft.com/office/drawing/2014/main" id="{49A2C3D2-9D39-4431-AF25-D2D12D4BC084}"/>
              </a:ext>
            </a:extLst>
          </p:cNvPr>
          <p:cNvGraphicFramePr>
            <a:graphicFrameLocks noGrp="1"/>
          </p:cNvGraphicFramePr>
          <p:nvPr>
            <p:extLst>
              <p:ext uri="{D42A27DB-BD31-4B8C-83A1-F6EECF244321}">
                <p14:modId xmlns:p14="http://schemas.microsoft.com/office/powerpoint/2010/main" val="3523222524"/>
              </p:ext>
            </p:extLst>
          </p:nvPr>
        </p:nvGraphicFramePr>
        <p:xfrm>
          <a:off x="886033" y="4250427"/>
          <a:ext cx="1634560" cy="1097280"/>
        </p:xfrm>
        <a:graphic>
          <a:graphicData uri="http://schemas.openxmlformats.org/drawingml/2006/table">
            <a:tbl>
              <a:tblPr firstRow="1" bandRow="1">
                <a:tableStyleId>{2D5ABB26-0587-4C30-8999-92F81FD0307C}</a:tableStyleId>
              </a:tblPr>
              <a:tblGrid>
                <a:gridCol w="801797">
                  <a:extLst>
                    <a:ext uri="{9D8B030D-6E8A-4147-A177-3AD203B41FA5}">
                      <a16:colId xmlns:a16="http://schemas.microsoft.com/office/drawing/2014/main" val="1273527379"/>
                    </a:ext>
                  </a:extLst>
                </a:gridCol>
                <a:gridCol w="832763">
                  <a:extLst>
                    <a:ext uri="{9D8B030D-6E8A-4147-A177-3AD203B41FA5}">
                      <a16:colId xmlns:a16="http://schemas.microsoft.com/office/drawing/2014/main" val="3156129221"/>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highlight>
                            <a:srgbClr val="00AC00"/>
                          </a:highlight>
                        </a:rPr>
                        <a:t>KT</a:t>
                      </a:r>
                      <a:r>
                        <a:rPr lang="en-US" sz="1000" b="1" dirty="0"/>
                        <a:t> | Agile Enterprise BI Framework</a:t>
                      </a:r>
                    </a:p>
                  </a:txBody>
                  <a:tcPr>
                    <a:lnL>
                      <a:noFill/>
                    </a:lnL>
                    <a:lnR>
                      <a:noFill/>
                    </a:lnR>
                    <a:lnT>
                      <a:noFill/>
                    </a:lnT>
                    <a:lnB>
                      <a:noFill/>
                    </a:lnB>
                    <a:lnTlToBr w="12700" cmpd="sng">
                      <a:noFill/>
                      <a:prstDash val="solid"/>
                    </a:lnTlToBr>
                    <a:lnBlToTr w="12700" cmpd="sng">
                      <a:noFill/>
                      <a:prstDash val="solid"/>
                    </a:lnBlToTr>
                    <a:solidFill>
                      <a:schemeClr val="bg1"/>
                    </a:solidFill>
                  </a:tcPr>
                </a:tc>
                <a:tc hMerge="1">
                  <a:txBody>
                    <a:bodyPr/>
                    <a:lstStyle/>
                    <a:p>
                      <a:endParaRPr lang="en-AU" dirty="0"/>
                    </a:p>
                  </a:txBody>
                  <a:tcPr/>
                </a:tc>
                <a:extLst>
                  <a:ext uri="{0D108BD9-81ED-4DB2-BD59-A6C34878D82A}">
                    <a16:rowId xmlns:a16="http://schemas.microsoft.com/office/drawing/2014/main" val="2439582152"/>
                  </a:ext>
                </a:extLst>
              </a:tr>
              <a:tr h="0">
                <a:tc>
                  <a:txBody>
                    <a:bodyPr/>
                    <a:lstStyle/>
                    <a:p>
                      <a:r>
                        <a:rPr lang="en-US" sz="800" b="1" dirty="0"/>
                        <a:t>Input:</a:t>
                      </a:r>
                      <a:endParaRPr lang="en-AU" sz="800" b="1" dirty="0"/>
                    </a:p>
                    <a:p>
                      <a:pPr marL="0" indent="0">
                        <a:buFont typeface="Arial" panose="020B0604020202020204" pitchFamily="34" charset="0"/>
                        <a:buNone/>
                      </a:pPr>
                      <a:r>
                        <a:rPr lang="en-AU" sz="800" dirty="0"/>
                        <a:t>Agile Enterprise BI Framework Overview</a:t>
                      </a:r>
                      <a:endParaRPr lang="en-US" sz="8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1" dirty="0"/>
                        <a:t>Output:</a:t>
                      </a:r>
                    </a:p>
                    <a:p>
                      <a:pPr marL="0" indent="0">
                        <a:buFont typeface="Arial" panose="020B0604020202020204" pitchFamily="34" charset="0"/>
                        <a:buNone/>
                      </a:pPr>
                      <a:r>
                        <a:rPr lang="en-US" sz="800" dirty="0"/>
                        <a:t>All stakeholders have common understanding</a:t>
                      </a:r>
                      <a:endParaRPr lang="en-AU" sz="8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1653830"/>
                  </a:ext>
                </a:extLst>
              </a:tr>
            </a:tbl>
          </a:graphicData>
        </a:graphic>
      </p:graphicFrame>
      <p:cxnSp>
        <p:nvCxnSpPr>
          <p:cNvPr id="9" name="Straight Connector 8">
            <a:extLst>
              <a:ext uri="{FF2B5EF4-FFF2-40B4-BE49-F238E27FC236}">
                <a16:creationId xmlns:a16="http://schemas.microsoft.com/office/drawing/2014/main" id="{39A45709-2BAD-4C4D-B677-368A71F2C9CE}"/>
              </a:ext>
            </a:extLst>
          </p:cNvPr>
          <p:cNvCxnSpPr>
            <a:cxnSpLocks/>
            <a:endCxn id="16" idx="0"/>
          </p:cNvCxnSpPr>
          <p:nvPr/>
        </p:nvCxnSpPr>
        <p:spPr>
          <a:xfrm>
            <a:off x="539456" y="3551547"/>
            <a:ext cx="0" cy="726872"/>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FA420D-CAE0-4442-BF5E-583E8DF9992C}"/>
              </a:ext>
            </a:extLst>
          </p:cNvPr>
          <p:cNvCxnSpPr>
            <a:cxnSpLocks/>
          </p:cNvCxnSpPr>
          <p:nvPr/>
        </p:nvCxnSpPr>
        <p:spPr>
          <a:xfrm>
            <a:off x="784744" y="2789853"/>
            <a:ext cx="0" cy="761694"/>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921417A-A091-4E4F-B9BD-E6E6262EC6F3}"/>
              </a:ext>
            </a:extLst>
          </p:cNvPr>
          <p:cNvSpPr/>
          <p:nvPr/>
        </p:nvSpPr>
        <p:spPr>
          <a:xfrm>
            <a:off x="395456" y="4278419"/>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a:t>
            </a:r>
            <a:endParaRPr lang="en-AU" sz="1000" dirty="0"/>
          </a:p>
        </p:txBody>
      </p:sp>
      <p:sp>
        <p:nvSpPr>
          <p:cNvPr id="20" name="Oval 19">
            <a:extLst>
              <a:ext uri="{FF2B5EF4-FFF2-40B4-BE49-F238E27FC236}">
                <a16:creationId xmlns:a16="http://schemas.microsoft.com/office/drawing/2014/main" id="{0F5E0E3B-86F4-4472-B952-F87F53671DC4}"/>
              </a:ext>
            </a:extLst>
          </p:cNvPr>
          <p:cNvSpPr/>
          <p:nvPr/>
        </p:nvSpPr>
        <p:spPr>
          <a:xfrm>
            <a:off x="640744" y="256466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2</a:t>
            </a:r>
            <a:endParaRPr lang="en-AU" sz="1000" dirty="0"/>
          </a:p>
        </p:txBody>
      </p:sp>
      <p:pic>
        <p:nvPicPr>
          <p:cNvPr id="24" name="Picture 23" descr="A close up of a logo&#10;&#10;Description automatically generated">
            <a:extLst>
              <a:ext uri="{FF2B5EF4-FFF2-40B4-BE49-F238E27FC236}">
                <a16:creationId xmlns:a16="http://schemas.microsoft.com/office/drawing/2014/main" id="{429DCB87-1CB3-42D3-BB91-D1DB342697D6}"/>
              </a:ext>
            </a:extLst>
          </p:cNvPr>
          <p:cNvPicPr>
            <a:picLocks noChangeAspect="1"/>
          </p:cNvPicPr>
          <p:nvPr/>
        </p:nvPicPr>
        <p:blipFill>
          <a:blip r:embed="rId3"/>
          <a:stretch>
            <a:fillRect/>
          </a:stretch>
        </p:blipFill>
        <p:spPr>
          <a:xfrm>
            <a:off x="559744" y="1903717"/>
            <a:ext cx="450000" cy="450000"/>
          </a:xfrm>
          <a:prstGeom prst="rect">
            <a:avLst/>
          </a:prstGeom>
        </p:spPr>
      </p:pic>
      <p:cxnSp>
        <p:nvCxnSpPr>
          <p:cNvPr id="26" name="Straight Connector 25">
            <a:extLst>
              <a:ext uri="{FF2B5EF4-FFF2-40B4-BE49-F238E27FC236}">
                <a16:creationId xmlns:a16="http://schemas.microsoft.com/office/drawing/2014/main" id="{A7C0E0FA-06CB-4D29-A9B5-338C4F0152D2}"/>
              </a:ext>
            </a:extLst>
          </p:cNvPr>
          <p:cNvCxnSpPr>
            <a:cxnSpLocks/>
            <a:endCxn id="28" idx="0"/>
          </p:cNvCxnSpPr>
          <p:nvPr/>
        </p:nvCxnSpPr>
        <p:spPr>
          <a:xfrm>
            <a:off x="2890950" y="3551547"/>
            <a:ext cx="0" cy="726872"/>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030619F2-8CDF-4AC2-939B-0CFC175B24E2}"/>
              </a:ext>
            </a:extLst>
          </p:cNvPr>
          <p:cNvSpPr/>
          <p:nvPr/>
        </p:nvSpPr>
        <p:spPr>
          <a:xfrm>
            <a:off x="2746950" y="4278419"/>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a:t>
            </a:r>
            <a:endParaRPr lang="en-AU" sz="1000" dirty="0"/>
          </a:p>
        </p:txBody>
      </p:sp>
      <p:graphicFrame>
        <p:nvGraphicFramePr>
          <p:cNvPr id="30" name="Table 4">
            <a:extLst>
              <a:ext uri="{FF2B5EF4-FFF2-40B4-BE49-F238E27FC236}">
                <a16:creationId xmlns:a16="http://schemas.microsoft.com/office/drawing/2014/main" id="{8FDA84EB-9709-413F-B9A8-2C0728F5B977}"/>
              </a:ext>
            </a:extLst>
          </p:cNvPr>
          <p:cNvGraphicFramePr>
            <a:graphicFrameLocks noGrp="1"/>
          </p:cNvGraphicFramePr>
          <p:nvPr>
            <p:extLst>
              <p:ext uri="{D42A27DB-BD31-4B8C-83A1-F6EECF244321}">
                <p14:modId xmlns:p14="http://schemas.microsoft.com/office/powerpoint/2010/main" val="215031260"/>
              </p:ext>
            </p:extLst>
          </p:nvPr>
        </p:nvGraphicFramePr>
        <p:xfrm>
          <a:off x="10224252" y="97464"/>
          <a:ext cx="1769141" cy="1524000"/>
        </p:xfrm>
        <a:graphic>
          <a:graphicData uri="http://schemas.openxmlformats.org/drawingml/2006/table">
            <a:tbl>
              <a:tblPr firstRow="1" bandRow="1">
                <a:tableStyleId>{2D5ABB26-0587-4C30-8999-92F81FD0307C}</a:tableStyleId>
              </a:tblPr>
              <a:tblGrid>
                <a:gridCol w="584159">
                  <a:extLst>
                    <a:ext uri="{9D8B030D-6E8A-4147-A177-3AD203B41FA5}">
                      <a16:colId xmlns:a16="http://schemas.microsoft.com/office/drawing/2014/main" val="1273527379"/>
                    </a:ext>
                  </a:extLst>
                </a:gridCol>
                <a:gridCol w="1184982">
                  <a:extLst>
                    <a:ext uri="{9D8B030D-6E8A-4147-A177-3AD203B41FA5}">
                      <a16:colId xmlns:a16="http://schemas.microsoft.com/office/drawing/2014/main" val="3156129221"/>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Legend</a:t>
                      </a:r>
                    </a:p>
                  </a:txBody>
                  <a:tcPr>
                    <a:lnL>
                      <a:noFill/>
                    </a:lnL>
                    <a:lnR>
                      <a:noFill/>
                    </a:lnR>
                    <a:lnT>
                      <a:noFill/>
                    </a:lnT>
                    <a:lnB>
                      <a:noFill/>
                    </a:lnB>
                    <a:lnTlToBr w="12700" cmpd="sng">
                      <a:noFill/>
                      <a:prstDash val="solid"/>
                    </a:lnTlToBr>
                    <a:lnBlToTr w="12700" cmpd="sng">
                      <a:noFill/>
                      <a:prstDash val="solid"/>
                    </a:lnBlToTr>
                    <a:solidFill>
                      <a:schemeClr val="bg1"/>
                    </a:solidFill>
                  </a:tcPr>
                </a:tc>
                <a:tc hMerge="1">
                  <a:txBody>
                    <a:bodyPr/>
                    <a:lstStyle/>
                    <a:p>
                      <a:endParaRPr lang="en-AU" dirty="0"/>
                    </a:p>
                  </a:txBody>
                  <a:tcPr/>
                </a:tc>
                <a:extLst>
                  <a:ext uri="{0D108BD9-81ED-4DB2-BD59-A6C34878D82A}">
                    <a16:rowId xmlns:a16="http://schemas.microsoft.com/office/drawing/2014/main" val="2439582152"/>
                  </a:ext>
                </a:extLst>
              </a:tr>
              <a:tr h="0">
                <a:tc>
                  <a:txBody>
                    <a:bodyPr/>
                    <a:lstStyle/>
                    <a:p>
                      <a:r>
                        <a:rPr lang="en-US" sz="800" b="1" dirty="0">
                          <a:highlight>
                            <a:srgbClr val="00AC00"/>
                          </a:highlight>
                        </a:rPr>
                        <a:t>KT</a:t>
                      </a:r>
                      <a:endParaRPr lang="en-US" sz="800" dirty="0">
                        <a:highlight>
                          <a:srgbClr val="00AC00"/>
                        </a:highligh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0" dirty="0"/>
                        <a:t>Knowledge transfer</a:t>
                      </a:r>
                      <a:endParaRPr lang="en-AU" sz="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1653830"/>
                  </a:ext>
                </a:extLst>
              </a:tr>
              <a:tr h="0">
                <a:tc>
                  <a:txBody>
                    <a:bodyPr/>
                    <a:lstStyle/>
                    <a:p>
                      <a:r>
                        <a:rPr lang="en-US" sz="800" b="1" dirty="0">
                          <a:highlight>
                            <a:srgbClr val="0099F8"/>
                          </a:highlight>
                        </a:rPr>
                        <a:t>INFRA</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0" dirty="0"/>
                        <a:t>Infrastructure</a:t>
                      </a:r>
                      <a:endParaRPr lang="en-AU" sz="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7347213"/>
                  </a:ext>
                </a:extLst>
              </a:tr>
              <a:tr h="0">
                <a:tc>
                  <a:txBody>
                    <a:bodyPr/>
                    <a:lstStyle/>
                    <a:p>
                      <a:r>
                        <a:rPr lang="en-US" sz="800" b="1" dirty="0">
                          <a:highlight>
                            <a:srgbClr val="FFFF00"/>
                          </a:highlight>
                        </a:rPr>
                        <a:t>GOV</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0" dirty="0"/>
                        <a:t>Governance</a:t>
                      </a:r>
                      <a:endParaRPr lang="en-AU" sz="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1059650"/>
                  </a:ext>
                </a:extLst>
              </a:tr>
              <a:tr h="0">
                <a:tc>
                  <a:txBody>
                    <a:bodyPr/>
                    <a:lstStyle/>
                    <a:p>
                      <a:r>
                        <a:rPr lang="en-US" sz="800" b="1" dirty="0">
                          <a:highlight>
                            <a:srgbClr val="FF0000"/>
                          </a:highlight>
                        </a:rPr>
                        <a:t>DEVOP</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0" dirty="0"/>
                        <a:t>DevOps process</a:t>
                      </a:r>
                      <a:endParaRPr lang="en-AU" sz="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0277492"/>
                  </a:ext>
                </a:extLst>
              </a:tr>
              <a:tr h="0">
                <a:tc>
                  <a:txBody>
                    <a:bodyPr/>
                    <a:lstStyle/>
                    <a:p>
                      <a:r>
                        <a:rPr lang="en-US" sz="800" b="1" dirty="0">
                          <a:highlight>
                            <a:srgbClr val="FF00FF"/>
                          </a:highlight>
                        </a:rPr>
                        <a:t>DEV</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0" dirty="0"/>
                        <a:t>Development</a:t>
                      </a:r>
                      <a:endParaRPr lang="en-AU" sz="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9653874"/>
                  </a:ext>
                </a:extLst>
              </a:tr>
              <a:tr h="0">
                <a:tc>
                  <a:txBody>
                    <a:bodyPr/>
                    <a:lstStyle/>
                    <a:p>
                      <a:r>
                        <a:rPr lang="en-US" sz="800" b="1" dirty="0">
                          <a:highlight>
                            <a:srgbClr val="00FFFF"/>
                          </a:highlight>
                        </a:rPr>
                        <a:t>MON</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0" dirty="0"/>
                        <a:t>Monitoring</a:t>
                      </a:r>
                      <a:endParaRPr lang="en-AU" sz="800" b="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39696563"/>
                  </a:ext>
                </a:extLst>
              </a:tr>
            </a:tbl>
          </a:graphicData>
        </a:graphic>
      </p:graphicFrame>
      <p:graphicFrame>
        <p:nvGraphicFramePr>
          <p:cNvPr id="32" name="Table 4">
            <a:extLst>
              <a:ext uri="{FF2B5EF4-FFF2-40B4-BE49-F238E27FC236}">
                <a16:creationId xmlns:a16="http://schemas.microsoft.com/office/drawing/2014/main" id="{14931FB5-A78B-4DC8-8762-875CBDF51806}"/>
              </a:ext>
            </a:extLst>
          </p:cNvPr>
          <p:cNvGraphicFramePr>
            <a:graphicFrameLocks noGrp="1"/>
          </p:cNvGraphicFramePr>
          <p:nvPr>
            <p:extLst>
              <p:ext uri="{D42A27DB-BD31-4B8C-83A1-F6EECF244321}">
                <p14:modId xmlns:p14="http://schemas.microsoft.com/office/powerpoint/2010/main" val="1563667623"/>
              </p:ext>
            </p:extLst>
          </p:nvPr>
        </p:nvGraphicFramePr>
        <p:xfrm>
          <a:off x="3178950" y="4278419"/>
          <a:ext cx="1769141" cy="2072640"/>
        </p:xfrm>
        <a:graphic>
          <a:graphicData uri="http://schemas.openxmlformats.org/drawingml/2006/table">
            <a:tbl>
              <a:tblPr firstRow="1" bandRow="1">
                <a:tableStyleId>{2D5ABB26-0587-4C30-8999-92F81FD0307C}</a:tableStyleId>
              </a:tblPr>
              <a:tblGrid>
                <a:gridCol w="813295">
                  <a:extLst>
                    <a:ext uri="{9D8B030D-6E8A-4147-A177-3AD203B41FA5}">
                      <a16:colId xmlns:a16="http://schemas.microsoft.com/office/drawing/2014/main" val="1273527379"/>
                    </a:ext>
                  </a:extLst>
                </a:gridCol>
                <a:gridCol w="955846">
                  <a:extLst>
                    <a:ext uri="{9D8B030D-6E8A-4147-A177-3AD203B41FA5}">
                      <a16:colId xmlns:a16="http://schemas.microsoft.com/office/drawing/2014/main" val="3156129221"/>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highlight>
                            <a:srgbClr val="0099F8"/>
                          </a:highlight>
                        </a:rPr>
                        <a:t>INFRA</a:t>
                      </a:r>
                      <a:r>
                        <a:rPr lang="en-US" sz="1000" b="1" dirty="0"/>
                        <a:t> | Infrastructure deployment</a:t>
                      </a:r>
                    </a:p>
                  </a:txBody>
                  <a:tcPr>
                    <a:lnL>
                      <a:noFill/>
                    </a:lnL>
                    <a:lnR>
                      <a:noFill/>
                    </a:lnR>
                    <a:lnT>
                      <a:noFill/>
                    </a:lnT>
                    <a:lnB>
                      <a:noFill/>
                    </a:lnB>
                    <a:lnTlToBr w="12700" cmpd="sng">
                      <a:noFill/>
                      <a:prstDash val="solid"/>
                    </a:lnTlToBr>
                    <a:lnBlToTr w="12700" cmpd="sng">
                      <a:noFill/>
                      <a:prstDash val="solid"/>
                    </a:lnBlToTr>
                    <a:solidFill>
                      <a:schemeClr val="bg1"/>
                    </a:solidFill>
                  </a:tcPr>
                </a:tc>
                <a:tc hMerge="1">
                  <a:txBody>
                    <a:bodyPr/>
                    <a:lstStyle/>
                    <a:p>
                      <a:endParaRPr lang="en-AU" dirty="0"/>
                    </a:p>
                  </a:txBody>
                  <a:tcPr/>
                </a:tc>
                <a:extLst>
                  <a:ext uri="{0D108BD9-81ED-4DB2-BD59-A6C34878D82A}">
                    <a16:rowId xmlns:a16="http://schemas.microsoft.com/office/drawing/2014/main" val="2439582152"/>
                  </a:ext>
                </a:extLst>
              </a:tr>
              <a:tr h="0">
                <a:tc>
                  <a:txBody>
                    <a:bodyPr/>
                    <a:lstStyle/>
                    <a:p>
                      <a:r>
                        <a:rPr lang="en-US" sz="800" b="1" dirty="0"/>
                        <a:t>Input:</a:t>
                      </a:r>
                      <a:endParaRPr lang="en-AU" sz="800" b="1" dirty="0"/>
                    </a:p>
                    <a:p>
                      <a:pPr marL="171450" indent="-171450">
                        <a:buFont typeface="Arial" panose="020B0604020202020204" pitchFamily="34" charset="0"/>
                        <a:buChar char="•"/>
                      </a:pPr>
                      <a:r>
                        <a:rPr lang="en-AU" sz="800" dirty="0"/>
                        <a:t>ARM pipeline</a:t>
                      </a:r>
                    </a:p>
                    <a:p>
                      <a:pPr marL="171450" indent="-171450">
                        <a:buFont typeface="Arial" panose="020B0604020202020204" pitchFamily="34" charset="0"/>
                        <a:buChar char="•"/>
                      </a:pPr>
                      <a:r>
                        <a:rPr lang="en-AU" sz="800" dirty="0"/>
                        <a:t>Service Account </a:t>
                      </a:r>
                    </a:p>
                    <a:p>
                      <a:pPr marL="171450" indent="-171450">
                        <a:buFont typeface="Arial" panose="020B0604020202020204" pitchFamily="34" charset="0"/>
                        <a:buChar char="•"/>
                      </a:pPr>
                      <a:r>
                        <a:rPr lang="en-AU" sz="800" dirty="0"/>
                        <a:t>DevOps Project. </a:t>
                      </a:r>
                    </a:p>
                    <a:p>
                      <a:pPr marL="171450" indent="-171450">
                        <a:buFont typeface="Arial" panose="020B0604020202020204" pitchFamily="34" charset="0"/>
                        <a:buChar char="•"/>
                      </a:pPr>
                      <a:r>
                        <a:rPr lang="en-AU" sz="800" dirty="0"/>
                        <a:t>Service Principal </a:t>
                      </a:r>
                      <a:endParaRPr lang="en-US" sz="8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1" dirty="0"/>
                        <a:t>Output:</a:t>
                      </a:r>
                    </a:p>
                    <a:p>
                      <a:pPr marL="171450" indent="-171450">
                        <a:buFont typeface="Arial" panose="020B0604020202020204" pitchFamily="34" charset="0"/>
                        <a:buChar char="•"/>
                      </a:pPr>
                      <a:r>
                        <a:rPr lang="en-US" sz="800" dirty="0"/>
                        <a:t>Power BI Service</a:t>
                      </a:r>
                    </a:p>
                    <a:p>
                      <a:pPr marL="171450" indent="-171450">
                        <a:buFont typeface="Arial" panose="020B0604020202020204" pitchFamily="34" charset="0"/>
                        <a:buChar char="•"/>
                      </a:pPr>
                      <a:r>
                        <a:rPr lang="en-US" sz="800" dirty="0"/>
                        <a:t>Power BI Gateway</a:t>
                      </a:r>
                    </a:p>
                    <a:p>
                      <a:pPr marL="171450" indent="-171450">
                        <a:buFont typeface="Arial" panose="020B0604020202020204" pitchFamily="34" charset="0"/>
                        <a:buChar char="•"/>
                      </a:pPr>
                      <a:r>
                        <a:rPr lang="en-US" sz="800" dirty="0"/>
                        <a:t>Azure Automation Account</a:t>
                      </a:r>
                    </a:p>
                    <a:p>
                      <a:pPr marL="171450" indent="-171450">
                        <a:buFont typeface="Arial" panose="020B0604020202020204" pitchFamily="34" charset="0"/>
                        <a:buChar char="•"/>
                      </a:pPr>
                      <a:r>
                        <a:rPr lang="en-US" sz="800" dirty="0"/>
                        <a:t>Azure SQL DB</a:t>
                      </a:r>
                    </a:p>
                    <a:p>
                      <a:pPr marL="171450" indent="-171450">
                        <a:buFont typeface="Arial" panose="020B0604020202020204" pitchFamily="34" charset="0"/>
                        <a:buChar char="•"/>
                      </a:pPr>
                      <a:r>
                        <a:rPr lang="en-US" sz="800" dirty="0"/>
                        <a:t>Log Analytics Workspace</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1653830"/>
                  </a:ext>
                </a:extLst>
              </a:tr>
            </a:tbl>
          </a:graphicData>
        </a:graphic>
      </p:graphicFrame>
      <p:pic>
        <p:nvPicPr>
          <p:cNvPr id="36" name="Picture 35" descr="A close up of a logo&#10;&#10;Description automatically generated">
            <a:extLst>
              <a:ext uri="{FF2B5EF4-FFF2-40B4-BE49-F238E27FC236}">
                <a16:creationId xmlns:a16="http://schemas.microsoft.com/office/drawing/2014/main" id="{875356DD-5974-474D-B0DE-775EDAECC818}"/>
              </a:ext>
            </a:extLst>
          </p:cNvPr>
          <p:cNvPicPr>
            <a:picLocks noChangeAspect="1"/>
          </p:cNvPicPr>
          <p:nvPr/>
        </p:nvPicPr>
        <p:blipFill>
          <a:blip r:embed="rId4"/>
          <a:stretch>
            <a:fillRect/>
          </a:stretch>
        </p:blipFill>
        <p:spPr>
          <a:xfrm>
            <a:off x="2704236" y="4679808"/>
            <a:ext cx="450000" cy="450000"/>
          </a:xfrm>
          <a:prstGeom prst="rect">
            <a:avLst/>
          </a:prstGeom>
        </p:spPr>
      </p:pic>
      <p:cxnSp>
        <p:nvCxnSpPr>
          <p:cNvPr id="38" name="Straight Connector 37">
            <a:extLst>
              <a:ext uri="{FF2B5EF4-FFF2-40B4-BE49-F238E27FC236}">
                <a16:creationId xmlns:a16="http://schemas.microsoft.com/office/drawing/2014/main" id="{9AF50C49-6BD8-4749-95ED-CD9FFB627250}"/>
              </a:ext>
            </a:extLst>
          </p:cNvPr>
          <p:cNvCxnSpPr>
            <a:cxnSpLocks/>
          </p:cNvCxnSpPr>
          <p:nvPr/>
        </p:nvCxnSpPr>
        <p:spPr>
          <a:xfrm>
            <a:off x="3064190" y="2787257"/>
            <a:ext cx="0" cy="761694"/>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591C4F42-55B4-4185-83A4-836B55741919}"/>
              </a:ext>
            </a:extLst>
          </p:cNvPr>
          <p:cNvSpPr/>
          <p:nvPr/>
        </p:nvSpPr>
        <p:spPr>
          <a:xfrm>
            <a:off x="2920190" y="2571499"/>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4</a:t>
            </a:r>
            <a:endParaRPr lang="en-AU" sz="1000" dirty="0"/>
          </a:p>
        </p:txBody>
      </p:sp>
      <p:pic>
        <p:nvPicPr>
          <p:cNvPr id="42" name="Picture 41" descr="A close up of a logo&#10;&#10;Description automatically generated">
            <a:extLst>
              <a:ext uri="{FF2B5EF4-FFF2-40B4-BE49-F238E27FC236}">
                <a16:creationId xmlns:a16="http://schemas.microsoft.com/office/drawing/2014/main" id="{7C008716-D079-46A4-8291-E5578926D058}"/>
              </a:ext>
            </a:extLst>
          </p:cNvPr>
          <p:cNvPicPr>
            <a:picLocks noChangeAspect="1"/>
          </p:cNvPicPr>
          <p:nvPr/>
        </p:nvPicPr>
        <p:blipFill>
          <a:blip r:embed="rId5"/>
          <a:stretch>
            <a:fillRect/>
          </a:stretch>
        </p:blipFill>
        <p:spPr>
          <a:xfrm>
            <a:off x="2839190" y="1903717"/>
            <a:ext cx="450000" cy="450000"/>
          </a:xfrm>
          <a:prstGeom prst="rect">
            <a:avLst/>
          </a:prstGeom>
        </p:spPr>
      </p:pic>
      <p:graphicFrame>
        <p:nvGraphicFramePr>
          <p:cNvPr id="44" name="Table 4">
            <a:extLst>
              <a:ext uri="{FF2B5EF4-FFF2-40B4-BE49-F238E27FC236}">
                <a16:creationId xmlns:a16="http://schemas.microsoft.com/office/drawing/2014/main" id="{74AA6F13-154C-4802-821C-1FDF2017A411}"/>
              </a:ext>
            </a:extLst>
          </p:cNvPr>
          <p:cNvGraphicFramePr>
            <a:graphicFrameLocks noGrp="1"/>
          </p:cNvGraphicFramePr>
          <p:nvPr>
            <p:extLst>
              <p:ext uri="{D42A27DB-BD31-4B8C-83A1-F6EECF244321}">
                <p14:modId xmlns:p14="http://schemas.microsoft.com/office/powerpoint/2010/main" val="3692682829"/>
              </p:ext>
            </p:extLst>
          </p:nvPr>
        </p:nvGraphicFramePr>
        <p:xfrm>
          <a:off x="3312954" y="1650268"/>
          <a:ext cx="1866843" cy="1584960"/>
        </p:xfrm>
        <a:graphic>
          <a:graphicData uri="http://schemas.openxmlformats.org/drawingml/2006/table">
            <a:tbl>
              <a:tblPr firstRow="1" bandRow="1">
                <a:tableStyleId>{2D5ABB26-0587-4C30-8999-92F81FD0307C}</a:tableStyleId>
              </a:tblPr>
              <a:tblGrid>
                <a:gridCol w="925337">
                  <a:extLst>
                    <a:ext uri="{9D8B030D-6E8A-4147-A177-3AD203B41FA5}">
                      <a16:colId xmlns:a16="http://schemas.microsoft.com/office/drawing/2014/main" val="1273527379"/>
                    </a:ext>
                  </a:extLst>
                </a:gridCol>
                <a:gridCol w="941506">
                  <a:extLst>
                    <a:ext uri="{9D8B030D-6E8A-4147-A177-3AD203B41FA5}">
                      <a16:colId xmlns:a16="http://schemas.microsoft.com/office/drawing/2014/main" val="3156129221"/>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highlight>
                            <a:srgbClr val="FFFF00"/>
                          </a:highlight>
                        </a:rPr>
                        <a:t>GOV</a:t>
                      </a:r>
                      <a:r>
                        <a:rPr lang="en-US" sz="1000" b="1" dirty="0"/>
                        <a:t> | Workspace Mapping Exercise </a:t>
                      </a:r>
                      <a:r>
                        <a:rPr lang="en-US" sz="1000" b="1" baseline="30000" dirty="0"/>
                        <a:t>1</a:t>
                      </a:r>
                      <a:endParaRPr lang="en-US" sz="1000" b="1" dirty="0"/>
                    </a:p>
                  </a:txBody>
                  <a:tcPr>
                    <a:lnL>
                      <a:noFill/>
                    </a:lnL>
                    <a:lnR>
                      <a:noFill/>
                    </a:lnR>
                    <a:lnT>
                      <a:noFill/>
                    </a:lnT>
                    <a:lnB>
                      <a:noFill/>
                    </a:lnB>
                    <a:lnTlToBr w="12700" cmpd="sng">
                      <a:noFill/>
                      <a:prstDash val="solid"/>
                    </a:lnTlToBr>
                    <a:lnBlToTr w="12700" cmpd="sng">
                      <a:noFill/>
                      <a:prstDash val="solid"/>
                    </a:lnBlToTr>
                    <a:solidFill>
                      <a:schemeClr val="bg1"/>
                    </a:solidFill>
                  </a:tcPr>
                </a:tc>
                <a:tc hMerge="1">
                  <a:txBody>
                    <a:bodyPr/>
                    <a:lstStyle/>
                    <a:p>
                      <a:endParaRPr lang="en-AU" dirty="0"/>
                    </a:p>
                  </a:txBody>
                  <a:tcPr/>
                </a:tc>
                <a:extLst>
                  <a:ext uri="{0D108BD9-81ED-4DB2-BD59-A6C34878D82A}">
                    <a16:rowId xmlns:a16="http://schemas.microsoft.com/office/drawing/2014/main" val="2439582152"/>
                  </a:ext>
                </a:extLst>
              </a:tr>
              <a:tr h="0">
                <a:tc>
                  <a:txBody>
                    <a:bodyPr/>
                    <a:lstStyle/>
                    <a:p>
                      <a:r>
                        <a:rPr lang="en-US" sz="800" b="1" dirty="0"/>
                        <a:t>Input:</a:t>
                      </a:r>
                      <a:endParaRPr lang="en-AU" sz="800" b="1" dirty="0"/>
                    </a:p>
                    <a:p>
                      <a:pPr marL="171450" indent="-171450">
                        <a:buFont typeface="Arial" panose="020B0604020202020204" pitchFamily="34" charset="0"/>
                        <a:buChar char="•"/>
                      </a:pPr>
                      <a:r>
                        <a:rPr lang="en-AU" sz="800" dirty="0"/>
                        <a:t>Org List</a:t>
                      </a:r>
                    </a:p>
                    <a:p>
                      <a:pPr marL="171450" indent="-171450">
                        <a:buFont typeface="Arial" panose="020B0604020202020204" pitchFamily="34" charset="0"/>
                        <a:buChar char="•"/>
                      </a:pPr>
                      <a:r>
                        <a:rPr lang="en-AU" sz="800" dirty="0"/>
                        <a:t>Azure AD Groups</a:t>
                      </a:r>
                    </a:p>
                    <a:p>
                      <a:pPr marL="0" indent="0">
                        <a:buFont typeface="Arial" panose="020B0604020202020204" pitchFamily="34" charset="0"/>
                        <a:buNone/>
                      </a:pPr>
                      <a:endParaRPr lang="en-AU" sz="800" dirty="0"/>
                    </a:p>
                    <a:p>
                      <a:pPr marL="171450" indent="-171450">
                        <a:buFont typeface="Arial" panose="020B0604020202020204" pitchFamily="34" charset="0"/>
                        <a:buChar char="•"/>
                      </a:pPr>
                      <a:endParaRPr lang="en-US" sz="8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1" dirty="0"/>
                        <a:t>Output:</a:t>
                      </a:r>
                    </a:p>
                    <a:p>
                      <a:pPr marL="0" indent="0">
                        <a:buFont typeface="Arial" panose="020B0604020202020204" pitchFamily="34" charset="0"/>
                        <a:buNone/>
                      </a:pPr>
                      <a:r>
                        <a:rPr lang="en-US" sz="800" dirty="0"/>
                        <a:t>Mapping between: </a:t>
                      </a:r>
                    </a:p>
                    <a:p>
                      <a:pPr marL="171450" indent="-171450">
                        <a:buFont typeface="Arial" panose="020B0604020202020204" pitchFamily="34" charset="0"/>
                        <a:buChar char="•"/>
                      </a:pPr>
                      <a:r>
                        <a:rPr lang="en-US" sz="800" dirty="0"/>
                        <a:t>Org List</a:t>
                      </a:r>
                    </a:p>
                    <a:p>
                      <a:pPr marL="171450" indent="-171450">
                        <a:buFont typeface="Arial" panose="020B0604020202020204" pitchFamily="34" charset="0"/>
                        <a:buChar char="•"/>
                      </a:pPr>
                      <a:r>
                        <a:rPr lang="en-US" sz="800" dirty="0"/>
                        <a:t>AAD Group</a:t>
                      </a:r>
                    </a:p>
                    <a:p>
                      <a:pPr marL="171450" indent="-171450">
                        <a:buFont typeface="Arial" panose="020B0604020202020204" pitchFamily="34" charset="0"/>
                        <a:buChar char="•"/>
                      </a:pPr>
                      <a:r>
                        <a:rPr lang="en-US" sz="800" dirty="0"/>
                        <a:t>PBI Workspace</a:t>
                      </a:r>
                    </a:p>
                    <a:p>
                      <a:pPr marL="0" indent="0">
                        <a:buFont typeface="Arial" panose="020B0604020202020204" pitchFamily="34" charset="0"/>
                        <a:buNone/>
                      </a:pPr>
                      <a:r>
                        <a:rPr lang="en-US" sz="800" dirty="0"/>
                        <a:t>Recommend Pro or Premium</a:t>
                      </a:r>
                      <a:endParaRPr lang="en-AU" sz="800" dirty="0"/>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1653830"/>
                  </a:ext>
                </a:extLst>
              </a:tr>
            </a:tbl>
          </a:graphicData>
        </a:graphic>
      </p:graphicFrame>
      <p:sp>
        <p:nvSpPr>
          <p:cNvPr id="45" name="TextBox 44">
            <a:extLst>
              <a:ext uri="{FF2B5EF4-FFF2-40B4-BE49-F238E27FC236}">
                <a16:creationId xmlns:a16="http://schemas.microsoft.com/office/drawing/2014/main" id="{E309AF87-6C90-431C-84E2-0FBA61F65ECA}"/>
              </a:ext>
            </a:extLst>
          </p:cNvPr>
          <p:cNvSpPr txBox="1"/>
          <p:nvPr/>
        </p:nvSpPr>
        <p:spPr>
          <a:xfrm>
            <a:off x="6189306" y="447081"/>
            <a:ext cx="3449216" cy="461665"/>
          </a:xfrm>
          <a:prstGeom prst="rect">
            <a:avLst/>
          </a:prstGeom>
          <a:noFill/>
        </p:spPr>
        <p:txBody>
          <a:bodyPr wrap="square" lIns="0" tIns="0" rIns="0" bIns="0" rtlCol="0">
            <a:spAutoFit/>
          </a:bodyPr>
          <a:lstStyle/>
          <a:p>
            <a:pPr algn="l"/>
            <a:r>
              <a:rPr lang="en-US" sz="1000" baseline="30000" dirty="0"/>
              <a:t>1</a:t>
            </a:r>
            <a:r>
              <a:rPr lang="en-US" sz="1000" dirty="0"/>
              <a:t> Only required to perform for a single use-case or sample in </a:t>
            </a:r>
            <a:r>
              <a:rPr lang="en-US" sz="1000"/>
              <a:t>the standard </a:t>
            </a:r>
            <a:r>
              <a:rPr lang="en-US" sz="1000" dirty="0"/>
              <a:t>offering. However, please refer to your Statement of Work for agreed scope. </a:t>
            </a:r>
            <a:endParaRPr lang="en-AU" sz="1000" dirty="0" err="1"/>
          </a:p>
        </p:txBody>
      </p:sp>
      <p:sp>
        <p:nvSpPr>
          <p:cNvPr id="47" name="TextBox 46">
            <a:extLst>
              <a:ext uri="{FF2B5EF4-FFF2-40B4-BE49-F238E27FC236}">
                <a16:creationId xmlns:a16="http://schemas.microsoft.com/office/drawing/2014/main" id="{06DE25CE-2F4C-4512-ADFB-14CEB14515A6}"/>
              </a:ext>
            </a:extLst>
          </p:cNvPr>
          <p:cNvSpPr txBox="1"/>
          <p:nvPr/>
        </p:nvSpPr>
        <p:spPr>
          <a:xfrm>
            <a:off x="6189306" y="246754"/>
            <a:ext cx="3449216" cy="153888"/>
          </a:xfrm>
          <a:prstGeom prst="rect">
            <a:avLst/>
          </a:prstGeom>
          <a:noFill/>
        </p:spPr>
        <p:txBody>
          <a:bodyPr wrap="square" lIns="0" tIns="0" rIns="0" bIns="0" rtlCol="0">
            <a:spAutoFit/>
          </a:bodyPr>
          <a:lstStyle/>
          <a:p>
            <a:pPr algn="l"/>
            <a:r>
              <a:rPr lang="en-US" sz="1000" b="1" dirty="0"/>
              <a:t>Notes</a:t>
            </a:r>
            <a:endParaRPr lang="en-AU" sz="1000" b="1" dirty="0" err="1"/>
          </a:p>
        </p:txBody>
      </p:sp>
      <p:cxnSp>
        <p:nvCxnSpPr>
          <p:cNvPr id="49" name="Straight Connector 48">
            <a:extLst>
              <a:ext uri="{FF2B5EF4-FFF2-40B4-BE49-F238E27FC236}">
                <a16:creationId xmlns:a16="http://schemas.microsoft.com/office/drawing/2014/main" id="{010A99B0-119F-4CCB-819A-CB4EF57095E5}"/>
              </a:ext>
            </a:extLst>
          </p:cNvPr>
          <p:cNvCxnSpPr>
            <a:cxnSpLocks/>
            <a:endCxn id="51" idx="0"/>
          </p:cNvCxnSpPr>
          <p:nvPr/>
        </p:nvCxnSpPr>
        <p:spPr>
          <a:xfrm>
            <a:off x="5076991" y="3551547"/>
            <a:ext cx="0" cy="726872"/>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B761ADAF-3FF5-4DB8-9EB3-CE3E39F9CC57}"/>
              </a:ext>
            </a:extLst>
          </p:cNvPr>
          <p:cNvSpPr/>
          <p:nvPr/>
        </p:nvSpPr>
        <p:spPr>
          <a:xfrm>
            <a:off x="4932991" y="4278419"/>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5</a:t>
            </a:r>
            <a:endParaRPr lang="en-AU" sz="1000" dirty="0"/>
          </a:p>
        </p:txBody>
      </p:sp>
      <p:pic>
        <p:nvPicPr>
          <p:cNvPr id="53" name="Picture 52" descr="A close up of a logo&#10;&#10;Description automatically generated">
            <a:extLst>
              <a:ext uri="{FF2B5EF4-FFF2-40B4-BE49-F238E27FC236}">
                <a16:creationId xmlns:a16="http://schemas.microsoft.com/office/drawing/2014/main" id="{C58A0C4E-6131-4483-9C95-60E5D632DE18}"/>
              </a:ext>
            </a:extLst>
          </p:cNvPr>
          <p:cNvPicPr>
            <a:picLocks noChangeAspect="1"/>
          </p:cNvPicPr>
          <p:nvPr/>
        </p:nvPicPr>
        <p:blipFill>
          <a:blip r:embed="rId6"/>
          <a:stretch>
            <a:fillRect/>
          </a:stretch>
        </p:blipFill>
        <p:spPr>
          <a:xfrm>
            <a:off x="4939427" y="4725682"/>
            <a:ext cx="288000" cy="288000"/>
          </a:xfrm>
          <a:prstGeom prst="rect">
            <a:avLst/>
          </a:prstGeom>
        </p:spPr>
      </p:pic>
      <p:cxnSp>
        <p:nvCxnSpPr>
          <p:cNvPr id="57" name="Straight Connector 56">
            <a:extLst>
              <a:ext uri="{FF2B5EF4-FFF2-40B4-BE49-F238E27FC236}">
                <a16:creationId xmlns:a16="http://schemas.microsoft.com/office/drawing/2014/main" id="{8999005B-732B-47C0-9281-BB31E9F8106B}"/>
              </a:ext>
            </a:extLst>
          </p:cNvPr>
          <p:cNvCxnSpPr>
            <a:cxnSpLocks/>
          </p:cNvCxnSpPr>
          <p:nvPr/>
        </p:nvCxnSpPr>
        <p:spPr>
          <a:xfrm>
            <a:off x="5400667" y="2783035"/>
            <a:ext cx="0" cy="761694"/>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0194736B-FBDB-47AD-BBA7-7B1DEA4FE9A2}"/>
              </a:ext>
            </a:extLst>
          </p:cNvPr>
          <p:cNvSpPr/>
          <p:nvPr/>
        </p:nvSpPr>
        <p:spPr>
          <a:xfrm>
            <a:off x="5256667" y="255785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6</a:t>
            </a:r>
            <a:endParaRPr lang="en-AU" sz="1000" dirty="0"/>
          </a:p>
        </p:txBody>
      </p:sp>
      <p:graphicFrame>
        <p:nvGraphicFramePr>
          <p:cNvPr id="61" name="Table 4">
            <a:extLst>
              <a:ext uri="{FF2B5EF4-FFF2-40B4-BE49-F238E27FC236}">
                <a16:creationId xmlns:a16="http://schemas.microsoft.com/office/drawing/2014/main" id="{C1A68CE5-C30C-467D-920D-CA3B44DE651E}"/>
              </a:ext>
            </a:extLst>
          </p:cNvPr>
          <p:cNvGraphicFramePr>
            <a:graphicFrameLocks noGrp="1"/>
          </p:cNvGraphicFramePr>
          <p:nvPr>
            <p:extLst>
              <p:ext uri="{D42A27DB-BD31-4B8C-83A1-F6EECF244321}">
                <p14:modId xmlns:p14="http://schemas.microsoft.com/office/powerpoint/2010/main" val="1872183078"/>
              </p:ext>
            </p:extLst>
          </p:nvPr>
        </p:nvGraphicFramePr>
        <p:xfrm>
          <a:off x="5661945" y="1763779"/>
          <a:ext cx="1769141" cy="1615440"/>
        </p:xfrm>
        <a:graphic>
          <a:graphicData uri="http://schemas.openxmlformats.org/drawingml/2006/table">
            <a:tbl>
              <a:tblPr firstRow="1" bandRow="1">
                <a:tableStyleId>{2D5ABB26-0587-4C30-8999-92F81FD0307C}</a:tableStyleId>
              </a:tblPr>
              <a:tblGrid>
                <a:gridCol w="876909">
                  <a:extLst>
                    <a:ext uri="{9D8B030D-6E8A-4147-A177-3AD203B41FA5}">
                      <a16:colId xmlns:a16="http://schemas.microsoft.com/office/drawing/2014/main" val="1273527379"/>
                    </a:ext>
                  </a:extLst>
                </a:gridCol>
                <a:gridCol w="892232">
                  <a:extLst>
                    <a:ext uri="{9D8B030D-6E8A-4147-A177-3AD203B41FA5}">
                      <a16:colId xmlns:a16="http://schemas.microsoft.com/office/drawing/2014/main" val="3156129221"/>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highlight>
                            <a:srgbClr val="FF0000"/>
                          </a:highlight>
                        </a:rPr>
                        <a:t>DEVOP</a:t>
                      </a:r>
                      <a:r>
                        <a:rPr lang="en-US" sz="1000" b="1" dirty="0"/>
                        <a:t> | Configure Corporate BI development and deployment process </a:t>
                      </a:r>
                      <a:r>
                        <a:rPr lang="en-US" sz="1000" b="1" baseline="30000" dirty="0"/>
                        <a:t>1</a:t>
                      </a:r>
                      <a:endParaRPr lang="en-US" sz="1000" b="1" dirty="0"/>
                    </a:p>
                  </a:txBody>
                  <a:tcPr>
                    <a:lnL>
                      <a:noFill/>
                    </a:lnL>
                    <a:lnR>
                      <a:noFill/>
                    </a:lnR>
                    <a:lnT>
                      <a:noFill/>
                    </a:lnT>
                    <a:lnB>
                      <a:noFill/>
                    </a:lnB>
                    <a:lnTlToBr w="12700" cmpd="sng">
                      <a:noFill/>
                      <a:prstDash val="solid"/>
                    </a:lnTlToBr>
                    <a:lnBlToTr w="12700" cmpd="sng">
                      <a:noFill/>
                      <a:prstDash val="solid"/>
                    </a:lnBlToTr>
                    <a:solidFill>
                      <a:schemeClr val="bg1"/>
                    </a:solidFill>
                  </a:tcPr>
                </a:tc>
                <a:tc hMerge="1">
                  <a:txBody>
                    <a:bodyPr/>
                    <a:lstStyle/>
                    <a:p>
                      <a:endParaRPr lang="en-AU" dirty="0"/>
                    </a:p>
                  </a:txBody>
                  <a:tcPr/>
                </a:tc>
                <a:extLst>
                  <a:ext uri="{0D108BD9-81ED-4DB2-BD59-A6C34878D82A}">
                    <a16:rowId xmlns:a16="http://schemas.microsoft.com/office/drawing/2014/main" val="2439582152"/>
                  </a:ext>
                </a:extLst>
              </a:tr>
              <a:tr h="0">
                <a:tc>
                  <a:txBody>
                    <a:bodyPr/>
                    <a:lstStyle/>
                    <a:p>
                      <a:r>
                        <a:rPr lang="en-US" sz="800" b="1" dirty="0"/>
                        <a:t>Input:</a:t>
                      </a:r>
                      <a:endParaRPr lang="en-AU" sz="800" b="1" dirty="0"/>
                    </a:p>
                    <a:p>
                      <a:pPr marL="171450" indent="-171450">
                        <a:buFont typeface="Arial" panose="020B0604020202020204" pitchFamily="34" charset="0"/>
                        <a:buChar char="•"/>
                      </a:pPr>
                      <a:r>
                        <a:rPr lang="en-AU" sz="800" dirty="0"/>
                        <a:t>PBI Power Shell module.</a:t>
                      </a:r>
                    </a:p>
                    <a:p>
                      <a:pPr marL="171450" indent="-171450">
                        <a:buFont typeface="Arial" panose="020B0604020202020204" pitchFamily="34" charset="0"/>
                        <a:buChar char="•"/>
                      </a:pPr>
                      <a:r>
                        <a:rPr lang="en-AU" sz="800" dirty="0"/>
                        <a:t>Azure DevOps pipelines. </a:t>
                      </a:r>
                    </a:p>
                    <a:p>
                      <a:pPr marL="171450" indent="-171450">
                        <a:buFont typeface="Arial" panose="020B0604020202020204" pitchFamily="34" charset="0"/>
                        <a:buChar char="•"/>
                      </a:pPr>
                      <a:endParaRPr lang="en-US" sz="8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1" dirty="0"/>
                        <a:t>Output:</a:t>
                      </a:r>
                    </a:p>
                    <a:p>
                      <a:pPr marL="171450" indent="-171450">
                        <a:buFont typeface="Arial" panose="020B0604020202020204" pitchFamily="34" charset="0"/>
                        <a:buChar char="•"/>
                      </a:pPr>
                      <a:r>
                        <a:rPr lang="en-US" sz="800" b="0" dirty="0"/>
                        <a:t>CI/CD pipeline</a:t>
                      </a:r>
                    </a:p>
                    <a:p>
                      <a:pPr marL="171450" indent="-171450">
                        <a:buFont typeface="Arial" panose="020B0604020202020204" pitchFamily="34" charset="0"/>
                        <a:buChar char="•"/>
                      </a:pPr>
                      <a:r>
                        <a:rPr lang="en-US" sz="800" b="0" dirty="0"/>
                        <a:t>Deployed PBI Content</a:t>
                      </a:r>
                    </a:p>
                    <a:p>
                      <a:pPr marL="171450" indent="-171450">
                        <a:buFont typeface="Arial" panose="020B0604020202020204" pitchFamily="34" charset="0"/>
                        <a:buChar char="•"/>
                      </a:pPr>
                      <a:r>
                        <a:rPr lang="en-US" sz="800" b="0" dirty="0"/>
                        <a:t>Process document</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1653830"/>
                  </a:ext>
                </a:extLst>
              </a:tr>
            </a:tbl>
          </a:graphicData>
        </a:graphic>
      </p:graphicFrame>
      <p:cxnSp>
        <p:nvCxnSpPr>
          <p:cNvPr id="63" name="Straight Connector 62">
            <a:extLst>
              <a:ext uri="{FF2B5EF4-FFF2-40B4-BE49-F238E27FC236}">
                <a16:creationId xmlns:a16="http://schemas.microsoft.com/office/drawing/2014/main" id="{F54F1F42-DD42-466C-BD72-25E1703C0D9A}"/>
              </a:ext>
            </a:extLst>
          </p:cNvPr>
          <p:cNvCxnSpPr>
            <a:cxnSpLocks/>
            <a:endCxn id="65" idx="0"/>
          </p:cNvCxnSpPr>
          <p:nvPr/>
        </p:nvCxnSpPr>
        <p:spPr>
          <a:xfrm>
            <a:off x="7267661" y="3568336"/>
            <a:ext cx="0" cy="726872"/>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B76476C-DBA0-4F9F-AC66-7A3CDA269952}"/>
              </a:ext>
            </a:extLst>
          </p:cNvPr>
          <p:cNvSpPr/>
          <p:nvPr/>
        </p:nvSpPr>
        <p:spPr>
          <a:xfrm>
            <a:off x="7123661" y="429520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7</a:t>
            </a:r>
            <a:endParaRPr lang="en-AU" sz="1000" dirty="0"/>
          </a:p>
        </p:txBody>
      </p:sp>
      <p:pic>
        <p:nvPicPr>
          <p:cNvPr id="67" name="Picture 66" descr="A close up of a logo&#10;&#10;Description automatically generated">
            <a:extLst>
              <a:ext uri="{FF2B5EF4-FFF2-40B4-BE49-F238E27FC236}">
                <a16:creationId xmlns:a16="http://schemas.microsoft.com/office/drawing/2014/main" id="{107859B4-4FC5-4E74-8045-8AFE39BA989F}"/>
              </a:ext>
            </a:extLst>
          </p:cNvPr>
          <p:cNvPicPr>
            <a:picLocks noChangeAspect="1"/>
          </p:cNvPicPr>
          <p:nvPr/>
        </p:nvPicPr>
        <p:blipFill>
          <a:blip r:embed="rId7"/>
          <a:stretch>
            <a:fillRect/>
          </a:stretch>
        </p:blipFill>
        <p:spPr>
          <a:xfrm>
            <a:off x="5184667" y="1871205"/>
            <a:ext cx="360000" cy="360000"/>
          </a:xfrm>
          <a:prstGeom prst="rect">
            <a:avLst/>
          </a:prstGeom>
        </p:spPr>
      </p:pic>
      <p:pic>
        <p:nvPicPr>
          <p:cNvPr id="69" name="Picture 68" descr="A close up of a logo&#10;&#10;Description automatically generated">
            <a:extLst>
              <a:ext uri="{FF2B5EF4-FFF2-40B4-BE49-F238E27FC236}">
                <a16:creationId xmlns:a16="http://schemas.microsoft.com/office/drawing/2014/main" id="{147CF81D-AF1B-46F0-94F5-4F6618026B4A}"/>
              </a:ext>
            </a:extLst>
          </p:cNvPr>
          <p:cNvPicPr>
            <a:picLocks noChangeAspect="1"/>
          </p:cNvPicPr>
          <p:nvPr/>
        </p:nvPicPr>
        <p:blipFill>
          <a:blip r:embed="rId7"/>
          <a:stretch>
            <a:fillRect/>
          </a:stretch>
        </p:blipFill>
        <p:spPr>
          <a:xfrm>
            <a:off x="7097807" y="4653682"/>
            <a:ext cx="360000" cy="360000"/>
          </a:xfrm>
          <a:prstGeom prst="rect">
            <a:avLst/>
          </a:prstGeom>
        </p:spPr>
      </p:pic>
      <p:graphicFrame>
        <p:nvGraphicFramePr>
          <p:cNvPr id="71" name="Table 4">
            <a:extLst>
              <a:ext uri="{FF2B5EF4-FFF2-40B4-BE49-F238E27FC236}">
                <a16:creationId xmlns:a16="http://schemas.microsoft.com/office/drawing/2014/main" id="{1BEAF4D9-77C3-4D86-9D4C-438CE95433DF}"/>
              </a:ext>
            </a:extLst>
          </p:cNvPr>
          <p:cNvGraphicFramePr>
            <a:graphicFrameLocks noGrp="1"/>
          </p:cNvGraphicFramePr>
          <p:nvPr>
            <p:extLst>
              <p:ext uri="{D42A27DB-BD31-4B8C-83A1-F6EECF244321}">
                <p14:modId xmlns:p14="http://schemas.microsoft.com/office/powerpoint/2010/main" val="2343743944"/>
              </p:ext>
            </p:extLst>
          </p:nvPr>
        </p:nvGraphicFramePr>
        <p:xfrm>
          <a:off x="7464549" y="4302800"/>
          <a:ext cx="1769141" cy="1493520"/>
        </p:xfrm>
        <a:graphic>
          <a:graphicData uri="http://schemas.openxmlformats.org/drawingml/2006/table">
            <a:tbl>
              <a:tblPr firstRow="1" bandRow="1">
                <a:tableStyleId>{2D5ABB26-0587-4C30-8999-92F81FD0307C}</a:tableStyleId>
              </a:tblPr>
              <a:tblGrid>
                <a:gridCol w="845038">
                  <a:extLst>
                    <a:ext uri="{9D8B030D-6E8A-4147-A177-3AD203B41FA5}">
                      <a16:colId xmlns:a16="http://schemas.microsoft.com/office/drawing/2014/main" val="1273527379"/>
                    </a:ext>
                  </a:extLst>
                </a:gridCol>
                <a:gridCol w="924103">
                  <a:extLst>
                    <a:ext uri="{9D8B030D-6E8A-4147-A177-3AD203B41FA5}">
                      <a16:colId xmlns:a16="http://schemas.microsoft.com/office/drawing/2014/main" val="3156129221"/>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highlight>
                            <a:srgbClr val="FF0000"/>
                          </a:highlight>
                        </a:rPr>
                        <a:t>DEVOP</a:t>
                      </a:r>
                      <a:r>
                        <a:rPr lang="en-US" sz="1000" b="1" dirty="0"/>
                        <a:t> | Configure Self-Service BI development and deployment process </a:t>
                      </a:r>
                      <a:r>
                        <a:rPr lang="en-US" sz="1000" b="1" baseline="30000" dirty="0"/>
                        <a:t>1</a:t>
                      </a:r>
                      <a:endParaRPr lang="en-US" sz="1000" b="1" dirty="0"/>
                    </a:p>
                  </a:txBody>
                  <a:tcPr>
                    <a:lnL>
                      <a:noFill/>
                    </a:lnL>
                    <a:lnR>
                      <a:noFill/>
                    </a:lnR>
                    <a:lnT>
                      <a:noFill/>
                    </a:lnT>
                    <a:lnB>
                      <a:noFill/>
                    </a:lnB>
                    <a:lnTlToBr w="12700" cmpd="sng">
                      <a:noFill/>
                      <a:prstDash val="solid"/>
                    </a:lnTlToBr>
                    <a:lnBlToTr w="12700" cmpd="sng">
                      <a:noFill/>
                      <a:prstDash val="solid"/>
                    </a:lnBlToTr>
                    <a:solidFill>
                      <a:schemeClr val="bg1"/>
                    </a:solidFill>
                  </a:tcPr>
                </a:tc>
                <a:tc hMerge="1">
                  <a:txBody>
                    <a:bodyPr/>
                    <a:lstStyle/>
                    <a:p>
                      <a:endParaRPr lang="en-AU" dirty="0"/>
                    </a:p>
                  </a:txBody>
                  <a:tcPr/>
                </a:tc>
                <a:extLst>
                  <a:ext uri="{0D108BD9-81ED-4DB2-BD59-A6C34878D82A}">
                    <a16:rowId xmlns:a16="http://schemas.microsoft.com/office/drawing/2014/main" val="2439582152"/>
                  </a:ext>
                </a:extLst>
              </a:tr>
              <a:tr h="0">
                <a:tc>
                  <a:txBody>
                    <a:bodyPr/>
                    <a:lstStyle/>
                    <a:p>
                      <a:r>
                        <a:rPr lang="en-US" sz="800" b="1" dirty="0"/>
                        <a:t>Input:</a:t>
                      </a:r>
                      <a:endParaRPr lang="en-AU" sz="800" b="1" dirty="0"/>
                    </a:p>
                    <a:p>
                      <a:pPr marL="171450" indent="-171450">
                        <a:buFont typeface="Arial" panose="020B0604020202020204" pitchFamily="34" charset="0"/>
                        <a:buChar char="•"/>
                      </a:pPr>
                      <a:r>
                        <a:rPr lang="en-US" sz="800" b="0" dirty="0"/>
                        <a:t>PBI Desktop Publish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dirty="0"/>
                        <a:t>OneDrive storage</a:t>
                      </a:r>
                    </a:p>
                    <a:p>
                      <a:pPr marL="0" indent="0">
                        <a:buFont typeface="Arial" panose="020B0604020202020204" pitchFamily="34" charset="0"/>
                        <a:buNone/>
                      </a:pPr>
                      <a:endParaRPr lang="en-US" sz="8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1" dirty="0"/>
                        <a:t>Output:</a:t>
                      </a:r>
                    </a:p>
                    <a:p>
                      <a:pPr marL="171450" indent="-171450">
                        <a:buFont typeface="Arial" panose="020B0604020202020204" pitchFamily="34" charset="0"/>
                        <a:buChar char="•"/>
                      </a:pPr>
                      <a:r>
                        <a:rPr lang="en-US" sz="800" b="0" dirty="0"/>
                        <a:t>Published content in PBI App</a:t>
                      </a:r>
                    </a:p>
                    <a:p>
                      <a:pPr marL="171450" indent="-171450">
                        <a:buFont typeface="Arial" panose="020B0604020202020204" pitchFamily="34" charset="0"/>
                        <a:buChar char="•"/>
                      </a:pPr>
                      <a:r>
                        <a:rPr lang="en-US" sz="800" b="0" dirty="0"/>
                        <a:t>Process document</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1653830"/>
                  </a:ext>
                </a:extLst>
              </a:tr>
            </a:tbl>
          </a:graphicData>
        </a:graphic>
      </p:graphicFrame>
      <p:pic>
        <p:nvPicPr>
          <p:cNvPr id="73" name="Picture 72" descr="A close up of a logo&#10;&#10;Description automatically generated">
            <a:extLst>
              <a:ext uri="{FF2B5EF4-FFF2-40B4-BE49-F238E27FC236}">
                <a16:creationId xmlns:a16="http://schemas.microsoft.com/office/drawing/2014/main" id="{50D0A743-93B8-4B3A-B926-BF5C1D683B5E}"/>
              </a:ext>
            </a:extLst>
          </p:cNvPr>
          <p:cNvPicPr>
            <a:picLocks noChangeAspect="1"/>
          </p:cNvPicPr>
          <p:nvPr/>
        </p:nvPicPr>
        <p:blipFill>
          <a:blip r:embed="rId8"/>
          <a:stretch>
            <a:fillRect/>
          </a:stretch>
        </p:blipFill>
        <p:spPr>
          <a:xfrm>
            <a:off x="7595604" y="1924587"/>
            <a:ext cx="396000" cy="396000"/>
          </a:xfrm>
          <a:prstGeom prst="rect">
            <a:avLst/>
          </a:prstGeom>
        </p:spPr>
      </p:pic>
      <p:graphicFrame>
        <p:nvGraphicFramePr>
          <p:cNvPr id="75" name="Table 4">
            <a:extLst>
              <a:ext uri="{FF2B5EF4-FFF2-40B4-BE49-F238E27FC236}">
                <a16:creationId xmlns:a16="http://schemas.microsoft.com/office/drawing/2014/main" id="{EDE2FC08-CDB0-4D17-886E-DFB820BDFA56}"/>
              </a:ext>
            </a:extLst>
          </p:cNvPr>
          <p:cNvGraphicFramePr>
            <a:graphicFrameLocks noGrp="1"/>
          </p:cNvGraphicFramePr>
          <p:nvPr>
            <p:extLst>
              <p:ext uri="{D42A27DB-BD31-4B8C-83A1-F6EECF244321}">
                <p14:modId xmlns:p14="http://schemas.microsoft.com/office/powerpoint/2010/main" val="880811332"/>
              </p:ext>
            </p:extLst>
          </p:nvPr>
        </p:nvGraphicFramePr>
        <p:xfrm>
          <a:off x="8068472" y="1876903"/>
          <a:ext cx="1607366" cy="1463040"/>
        </p:xfrm>
        <a:graphic>
          <a:graphicData uri="http://schemas.openxmlformats.org/drawingml/2006/table">
            <a:tbl>
              <a:tblPr firstRow="1" bandRow="1">
                <a:tableStyleId>{2D5ABB26-0587-4C30-8999-92F81FD0307C}</a:tableStyleId>
              </a:tblPr>
              <a:tblGrid>
                <a:gridCol w="796723">
                  <a:extLst>
                    <a:ext uri="{9D8B030D-6E8A-4147-A177-3AD203B41FA5}">
                      <a16:colId xmlns:a16="http://schemas.microsoft.com/office/drawing/2014/main" val="1273527379"/>
                    </a:ext>
                  </a:extLst>
                </a:gridCol>
                <a:gridCol w="810643">
                  <a:extLst>
                    <a:ext uri="{9D8B030D-6E8A-4147-A177-3AD203B41FA5}">
                      <a16:colId xmlns:a16="http://schemas.microsoft.com/office/drawing/2014/main" val="3156129221"/>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highlight>
                            <a:srgbClr val="FF00FF"/>
                          </a:highlight>
                        </a:rPr>
                        <a:t>DEV</a:t>
                      </a:r>
                      <a:r>
                        <a:rPr lang="en-US" sz="1000" b="1" dirty="0"/>
                        <a:t> | Develop single end-to-end use case </a:t>
                      </a:r>
                      <a:r>
                        <a:rPr lang="en-US" sz="1000" b="1" baseline="30000" dirty="0"/>
                        <a:t>1</a:t>
                      </a:r>
                      <a:endParaRPr lang="en-US" sz="1000" b="1" dirty="0"/>
                    </a:p>
                  </a:txBody>
                  <a:tcPr>
                    <a:lnL>
                      <a:noFill/>
                    </a:lnL>
                    <a:lnR>
                      <a:noFill/>
                    </a:lnR>
                    <a:lnT>
                      <a:noFill/>
                    </a:lnT>
                    <a:lnB>
                      <a:noFill/>
                    </a:lnB>
                    <a:lnTlToBr w="12700" cmpd="sng">
                      <a:noFill/>
                      <a:prstDash val="solid"/>
                    </a:lnTlToBr>
                    <a:lnBlToTr w="12700" cmpd="sng">
                      <a:noFill/>
                      <a:prstDash val="solid"/>
                    </a:lnBlToTr>
                    <a:solidFill>
                      <a:schemeClr val="bg1"/>
                    </a:solidFill>
                  </a:tcPr>
                </a:tc>
                <a:tc hMerge="1">
                  <a:txBody>
                    <a:bodyPr/>
                    <a:lstStyle/>
                    <a:p>
                      <a:endParaRPr lang="en-AU" dirty="0"/>
                    </a:p>
                  </a:txBody>
                  <a:tcPr/>
                </a:tc>
                <a:extLst>
                  <a:ext uri="{0D108BD9-81ED-4DB2-BD59-A6C34878D82A}">
                    <a16:rowId xmlns:a16="http://schemas.microsoft.com/office/drawing/2014/main" val="2439582152"/>
                  </a:ext>
                </a:extLst>
              </a:tr>
              <a:tr h="0">
                <a:tc>
                  <a:txBody>
                    <a:bodyPr/>
                    <a:lstStyle/>
                    <a:p>
                      <a:r>
                        <a:rPr lang="en-US" sz="800" b="1" dirty="0"/>
                        <a:t>Input:</a:t>
                      </a:r>
                      <a:endParaRPr lang="en-AU" sz="800" b="1" dirty="0"/>
                    </a:p>
                    <a:p>
                      <a:pPr marL="171450" indent="-171450">
                        <a:buFont typeface="Arial" panose="020B0604020202020204" pitchFamily="34" charset="0"/>
                        <a:buChar char="•"/>
                      </a:pPr>
                      <a:r>
                        <a:rPr lang="en-AU" sz="800" dirty="0"/>
                        <a:t>Existing PBI content. </a:t>
                      </a:r>
                    </a:p>
                    <a:p>
                      <a:pPr marL="171450" indent="-171450">
                        <a:buFont typeface="Arial" panose="020B0604020202020204" pitchFamily="34" charset="0"/>
                        <a:buChar char="•"/>
                      </a:pPr>
                      <a:endParaRPr lang="en-US" sz="8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1" dirty="0"/>
                        <a:t>Output:</a:t>
                      </a:r>
                    </a:p>
                    <a:p>
                      <a:pPr marL="171450" indent="-171450">
                        <a:buFont typeface="Arial" panose="020B0604020202020204" pitchFamily="34" charset="0"/>
                        <a:buChar char="•"/>
                      </a:pPr>
                      <a:r>
                        <a:rPr lang="en-US" sz="800" b="0" dirty="0"/>
                        <a:t>Corporate BI content</a:t>
                      </a:r>
                    </a:p>
                    <a:p>
                      <a:pPr marL="171450" indent="-171450">
                        <a:buFont typeface="Arial" panose="020B0604020202020204" pitchFamily="34" charset="0"/>
                        <a:buChar char="•"/>
                      </a:pPr>
                      <a:r>
                        <a:rPr lang="en-US" sz="800" b="0" dirty="0"/>
                        <a:t>Self-Service BI content</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1653830"/>
                  </a:ext>
                </a:extLst>
              </a:tr>
            </a:tbl>
          </a:graphicData>
        </a:graphic>
      </p:graphicFrame>
      <p:cxnSp>
        <p:nvCxnSpPr>
          <p:cNvPr id="77" name="Straight Connector 76">
            <a:extLst>
              <a:ext uri="{FF2B5EF4-FFF2-40B4-BE49-F238E27FC236}">
                <a16:creationId xmlns:a16="http://schemas.microsoft.com/office/drawing/2014/main" id="{136545D2-E806-4A21-8BED-BC2FFE178BAF}"/>
              </a:ext>
            </a:extLst>
          </p:cNvPr>
          <p:cNvCxnSpPr>
            <a:cxnSpLocks/>
          </p:cNvCxnSpPr>
          <p:nvPr/>
        </p:nvCxnSpPr>
        <p:spPr>
          <a:xfrm>
            <a:off x="7824603" y="2768693"/>
            <a:ext cx="0" cy="761694"/>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97A42F8A-3EF2-4CED-AB9C-D593BD442195}"/>
              </a:ext>
            </a:extLst>
          </p:cNvPr>
          <p:cNvSpPr/>
          <p:nvPr/>
        </p:nvSpPr>
        <p:spPr>
          <a:xfrm>
            <a:off x="7680603" y="254350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a:t>
            </a:r>
            <a:endParaRPr lang="en-AU" sz="1000" dirty="0"/>
          </a:p>
        </p:txBody>
      </p:sp>
      <p:cxnSp>
        <p:nvCxnSpPr>
          <p:cNvPr id="81" name="Straight Connector 80">
            <a:extLst>
              <a:ext uri="{FF2B5EF4-FFF2-40B4-BE49-F238E27FC236}">
                <a16:creationId xmlns:a16="http://schemas.microsoft.com/office/drawing/2014/main" id="{29B10B41-789C-4CE0-97C8-47BFCBC1EBEC}"/>
              </a:ext>
            </a:extLst>
          </p:cNvPr>
          <p:cNvCxnSpPr>
            <a:cxnSpLocks/>
            <a:endCxn id="83" idx="0"/>
          </p:cNvCxnSpPr>
          <p:nvPr/>
        </p:nvCxnSpPr>
        <p:spPr>
          <a:xfrm>
            <a:off x="9450659" y="3562262"/>
            <a:ext cx="0" cy="726872"/>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BF88ADAA-7EB8-459C-A1C5-DE85F05E0773}"/>
              </a:ext>
            </a:extLst>
          </p:cNvPr>
          <p:cNvSpPr/>
          <p:nvPr/>
        </p:nvSpPr>
        <p:spPr>
          <a:xfrm>
            <a:off x="9306659" y="4289134"/>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9</a:t>
            </a:r>
            <a:endParaRPr lang="en-AU" sz="1000" dirty="0"/>
          </a:p>
        </p:txBody>
      </p:sp>
      <p:pic>
        <p:nvPicPr>
          <p:cNvPr id="85" name="Picture 84" descr="A close up of a logo&#10;&#10;Description automatically generated">
            <a:extLst>
              <a:ext uri="{FF2B5EF4-FFF2-40B4-BE49-F238E27FC236}">
                <a16:creationId xmlns:a16="http://schemas.microsoft.com/office/drawing/2014/main" id="{FB64890A-E9E6-4F77-9D29-66AA89064323}"/>
              </a:ext>
            </a:extLst>
          </p:cNvPr>
          <p:cNvPicPr>
            <a:picLocks noChangeAspect="1"/>
          </p:cNvPicPr>
          <p:nvPr/>
        </p:nvPicPr>
        <p:blipFill>
          <a:blip r:embed="rId9"/>
          <a:stretch>
            <a:fillRect/>
          </a:stretch>
        </p:blipFill>
        <p:spPr>
          <a:xfrm>
            <a:off x="9270659" y="4703663"/>
            <a:ext cx="360000" cy="360000"/>
          </a:xfrm>
          <a:prstGeom prst="rect">
            <a:avLst/>
          </a:prstGeom>
        </p:spPr>
      </p:pic>
      <p:graphicFrame>
        <p:nvGraphicFramePr>
          <p:cNvPr id="87" name="Table 4">
            <a:extLst>
              <a:ext uri="{FF2B5EF4-FFF2-40B4-BE49-F238E27FC236}">
                <a16:creationId xmlns:a16="http://schemas.microsoft.com/office/drawing/2014/main" id="{FC552536-B37F-44E6-9958-93DDA03C8070}"/>
              </a:ext>
            </a:extLst>
          </p:cNvPr>
          <p:cNvGraphicFramePr>
            <a:graphicFrameLocks noGrp="1"/>
          </p:cNvGraphicFramePr>
          <p:nvPr>
            <p:extLst>
              <p:ext uri="{D42A27DB-BD31-4B8C-83A1-F6EECF244321}">
                <p14:modId xmlns:p14="http://schemas.microsoft.com/office/powerpoint/2010/main" val="4154897938"/>
              </p:ext>
            </p:extLst>
          </p:nvPr>
        </p:nvGraphicFramePr>
        <p:xfrm>
          <a:off x="9796181" y="4278419"/>
          <a:ext cx="1769141" cy="2072640"/>
        </p:xfrm>
        <a:graphic>
          <a:graphicData uri="http://schemas.openxmlformats.org/drawingml/2006/table">
            <a:tbl>
              <a:tblPr firstRow="1" bandRow="1">
                <a:tableStyleId>{2D5ABB26-0587-4C30-8999-92F81FD0307C}</a:tableStyleId>
              </a:tblPr>
              <a:tblGrid>
                <a:gridCol w="846681">
                  <a:extLst>
                    <a:ext uri="{9D8B030D-6E8A-4147-A177-3AD203B41FA5}">
                      <a16:colId xmlns:a16="http://schemas.microsoft.com/office/drawing/2014/main" val="1273527379"/>
                    </a:ext>
                  </a:extLst>
                </a:gridCol>
                <a:gridCol w="922460">
                  <a:extLst>
                    <a:ext uri="{9D8B030D-6E8A-4147-A177-3AD203B41FA5}">
                      <a16:colId xmlns:a16="http://schemas.microsoft.com/office/drawing/2014/main" val="3156129221"/>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highlight>
                            <a:srgbClr val="00FFFF"/>
                          </a:highlight>
                        </a:rPr>
                        <a:t>MON</a:t>
                      </a:r>
                      <a:r>
                        <a:rPr lang="en-US" sz="1000" b="1" dirty="0"/>
                        <a:t> | Deploy Power BI Monitoring and Alerts</a:t>
                      </a:r>
                    </a:p>
                  </a:txBody>
                  <a:tcPr>
                    <a:lnL>
                      <a:noFill/>
                    </a:lnL>
                    <a:lnR>
                      <a:noFill/>
                    </a:lnR>
                    <a:lnT>
                      <a:noFill/>
                    </a:lnT>
                    <a:lnB>
                      <a:noFill/>
                    </a:lnB>
                    <a:lnTlToBr w="12700" cmpd="sng">
                      <a:noFill/>
                      <a:prstDash val="solid"/>
                    </a:lnTlToBr>
                    <a:lnBlToTr w="12700" cmpd="sng">
                      <a:noFill/>
                      <a:prstDash val="solid"/>
                    </a:lnBlToTr>
                    <a:solidFill>
                      <a:schemeClr val="bg1"/>
                    </a:solidFill>
                  </a:tcPr>
                </a:tc>
                <a:tc hMerge="1">
                  <a:txBody>
                    <a:bodyPr/>
                    <a:lstStyle/>
                    <a:p>
                      <a:endParaRPr lang="en-AU" dirty="0"/>
                    </a:p>
                  </a:txBody>
                  <a:tcPr/>
                </a:tc>
                <a:extLst>
                  <a:ext uri="{0D108BD9-81ED-4DB2-BD59-A6C34878D82A}">
                    <a16:rowId xmlns:a16="http://schemas.microsoft.com/office/drawing/2014/main" val="2439582152"/>
                  </a:ext>
                </a:extLst>
              </a:tr>
              <a:tr h="0">
                <a:tc>
                  <a:txBody>
                    <a:bodyPr/>
                    <a:lstStyle/>
                    <a:p>
                      <a:r>
                        <a:rPr lang="en-US" sz="800" b="1" dirty="0"/>
                        <a:t>Input:</a:t>
                      </a:r>
                      <a:endParaRPr lang="en-AU" sz="800" b="1" dirty="0"/>
                    </a:p>
                    <a:p>
                      <a:pPr marL="171450" indent="-171450">
                        <a:buFont typeface="Arial" panose="020B0604020202020204" pitchFamily="34" charset="0"/>
                        <a:buChar char="•"/>
                      </a:pPr>
                      <a:r>
                        <a:rPr lang="en-US" sz="800" b="0" dirty="0"/>
                        <a:t>Monitoring Power Shell Script</a:t>
                      </a:r>
                    </a:p>
                    <a:p>
                      <a:pPr marL="171450" indent="-171450">
                        <a:buFont typeface="Arial" panose="020B0604020202020204" pitchFamily="34" charset="0"/>
                        <a:buChar char="•"/>
                      </a:pPr>
                      <a:r>
                        <a:rPr lang="en-US" sz="800" b="0" dirty="0"/>
                        <a:t>Azure </a:t>
                      </a:r>
                      <a:r>
                        <a:rPr lang="en-US" sz="800" b="0" dirty="0" err="1"/>
                        <a:t>Automatn</a:t>
                      </a:r>
                      <a:r>
                        <a:rPr lang="en-US" sz="800" b="0" dirty="0"/>
                        <a:t> Account</a:t>
                      </a:r>
                    </a:p>
                    <a:p>
                      <a:pPr marL="171450" indent="-171450">
                        <a:buFont typeface="Arial" panose="020B0604020202020204" pitchFamily="34" charset="0"/>
                        <a:buChar char="•"/>
                      </a:pPr>
                      <a:r>
                        <a:rPr lang="en-US" sz="800" b="0" dirty="0"/>
                        <a:t>Log </a:t>
                      </a:r>
                      <a:r>
                        <a:rPr lang="en-US" sz="800" b="0"/>
                        <a:t>Analytics Scripts</a:t>
                      </a:r>
                      <a:endParaRPr lang="en-US" sz="800" b="0" dirty="0"/>
                    </a:p>
                    <a:p>
                      <a:pPr marL="0" indent="0">
                        <a:buFont typeface="Arial" panose="020B0604020202020204" pitchFamily="34" charset="0"/>
                        <a:buNone/>
                      </a:pPr>
                      <a:endParaRPr lang="en-US" sz="800" b="0" dirty="0"/>
                    </a:p>
                    <a:p>
                      <a:pPr marL="0" indent="0">
                        <a:buFont typeface="Arial" panose="020B0604020202020204" pitchFamily="34" charset="0"/>
                        <a:buNone/>
                      </a:pPr>
                      <a:endParaRPr lang="en-US" sz="800" dirty="0"/>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1" dirty="0"/>
                        <a:t>Output:</a:t>
                      </a:r>
                    </a:p>
                    <a:p>
                      <a:pPr marL="171450" indent="-171450">
                        <a:buFont typeface="Arial" panose="020B0604020202020204" pitchFamily="34" charset="0"/>
                        <a:buChar char="•"/>
                      </a:pPr>
                      <a:r>
                        <a:rPr lang="en-US" sz="800" b="0" dirty="0"/>
                        <a:t>Power BI usage statistics in Azure SQL DB. </a:t>
                      </a:r>
                    </a:p>
                    <a:p>
                      <a:pPr marL="171450" indent="-171450">
                        <a:buFont typeface="Arial" panose="020B0604020202020204" pitchFamily="34" charset="0"/>
                        <a:buChar char="•"/>
                      </a:pPr>
                      <a:r>
                        <a:rPr lang="en-US" sz="800" b="0" dirty="0"/>
                        <a:t>Power BI Monitoring Report. </a:t>
                      </a:r>
                    </a:p>
                    <a:p>
                      <a:pPr marL="171450" indent="-171450">
                        <a:buFont typeface="Arial" panose="020B0604020202020204" pitchFamily="34" charset="0"/>
                        <a:buChar char="•"/>
                      </a:pPr>
                      <a:r>
                        <a:rPr lang="en-US" sz="800" b="0" dirty="0"/>
                        <a:t>Log Analytics Alerts</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1653830"/>
                  </a:ext>
                </a:extLst>
              </a:tr>
            </a:tbl>
          </a:graphicData>
        </a:graphic>
      </p:graphicFrame>
      <p:pic>
        <p:nvPicPr>
          <p:cNvPr id="89" name="Picture 88" descr="A close up of a logo&#10;&#10;Description automatically generated">
            <a:extLst>
              <a:ext uri="{FF2B5EF4-FFF2-40B4-BE49-F238E27FC236}">
                <a16:creationId xmlns:a16="http://schemas.microsoft.com/office/drawing/2014/main" id="{9E46B7DC-2635-4DDA-9CB2-8F91AAD6622A}"/>
              </a:ext>
            </a:extLst>
          </p:cNvPr>
          <p:cNvPicPr>
            <a:picLocks noChangeAspect="1"/>
          </p:cNvPicPr>
          <p:nvPr/>
        </p:nvPicPr>
        <p:blipFill>
          <a:blip r:embed="rId10"/>
          <a:stretch>
            <a:fillRect/>
          </a:stretch>
        </p:blipFill>
        <p:spPr>
          <a:xfrm>
            <a:off x="9739706" y="1943673"/>
            <a:ext cx="396000" cy="396000"/>
          </a:xfrm>
          <a:prstGeom prst="rect">
            <a:avLst/>
          </a:prstGeom>
        </p:spPr>
      </p:pic>
      <p:graphicFrame>
        <p:nvGraphicFramePr>
          <p:cNvPr id="91" name="Table 4">
            <a:extLst>
              <a:ext uri="{FF2B5EF4-FFF2-40B4-BE49-F238E27FC236}">
                <a16:creationId xmlns:a16="http://schemas.microsoft.com/office/drawing/2014/main" id="{F9E01A4E-8DB1-4036-BA01-8605C9FED1E5}"/>
              </a:ext>
            </a:extLst>
          </p:cNvPr>
          <p:cNvGraphicFramePr>
            <a:graphicFrameLocks noGrp="1"/>
          </p:cNvGraphicFramePr>
          <p:nvPr>
            <p:extLst>
              <p:ext uri="{D42A27DB-BD31-4B8C-83A1-F6EECF244321}">
                <p14:modId xmlns:p14="http://schemas.microsoft.com/office/powerpoint/2010/main" val="256545423"/>
              </p:ext>
            </p:extLst>
          </p:nvPr>
        </p:nvGraphicFramePr>
        <p:xfrm>
          <a:off x="10224252" y="1876903"/>
          <a:ext cx="1607366" cy="1463040"/>
        </p:xfrm>
        <a:graphic>
          <a:graphicData uri="http://schemas.openxmlformats.org/drawingml/2006/table">
            <a:tbl>
              <a:tblPr firstRow="1" bandRow="1">
                <a:tableStyleId>{2D5ABB26-0587-4C30-8999-92F81FD0307C}</a:tableStyleId>
              </a:tblPr>
              <a:tblGrid>
                <a:gridCol w="796723">
                  <a:extLst>
                    <a:ext uri="{9D8B030D-6E8A-4147-A177-3AD203B41FA5}">
                      <a16:colId xmlns:a16="http://schemas.microsoft.com/office/drawing/2014/main" val="1273527379"/>
                    </a:ext>
                  </a:extLst>
                </a:gridCol>
                <a:gridCol w="810643">
                  <a:extLst>
                    <a:ext uri="{9D8B030D-6E8A-4147-A177-3AD203B41FA5}">
                      <a16:colId xmlns:a16="http://schemas.microsoft.com/office/drawing/2014/main" val="3156129221"/>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highlight>
                            <a:srgbClr val="00AC00"/>
                          </a:highlight>
                        </a:rPr>
                        <a:t>KT</a:t>
                      </a:r>
                      <a:r>
                        <a:rPr lang="en-US" sz="1000" b="1" dirty="0"/>
                        <a:t> | Training to Corporate BI Team</a:t>
                      </a:r>
                    </a:p>
                  </a:txBody>
                  <a:tcPr>
                    <a:lnL>
                      <a:noFill/>
                    </a:lnL>
                    <a:lnR>
                      <a:noFill/>
                    </a:lnR>
                    <a:lnT>
                      <a:noFill/>
                    </a:lnT>
                    <a:lnB>
                      <a:noFill/>
                    </a:lnB>
                    <a:lnTlToBr w="12700" cmpd="sng">
                      <a:noFill/>
                      <a:prstDash val="solid"/>
                    </a:lnTlToBr>
                    <a:lnBlToTr w="12700" cmpd="sng">
                      <a:noFill/>
                      <a:prstDash val="solid"/>
                    </a:lnBlToTr>
                    <a:solidFill>
                      <a:schemeClr val="bg1"/>
                    </a:solidFill>
                  </a:tcPr>
                </a:tc>
                <a:tc hMerge="1">
                  <a:txBody>
                    <a:bodyPr/>
                    <a:lstStyle/>
                    <a:p>
                      <a:endParaRPr lang="en-AU" dirty="0"/>
                    </a:p>
                  </a:txBody>
                  <a:tcPr/>
                </a:tc>
                <a:extLst>
                  <a:ext uri="{0D108BD9-81ED-4DB2-BD59-A6C34878D82A}">
                    <a16:rowId xmlns:a16="http://schemas.microsoft.com/office/drawing/2014/main" val="2439582152"/>
                  </a:ext>
                </a:extLst>
              </a:tr>
              <a:tr h="0">
                <a:tc>
                  <a:txBody>
                    <a:bodyPr/>
                    <a:lstStyle/>
                    <a:p>
                      <a:r>
                        <a:rPr lang="en-US" sz="800" b="1" dirty="0"/>
                        <a:t>Input:</a:t>
                      </a:r>
                      <a:endParaRPr lang="en-AU" sz="800" b="1" dirty="0"/>
                    </a:p>
                    <a:p>
                      <a:pPr marL="0" indent="0">
                        <a:buFont typeface="Arial" panose="020B0604020202020204" pitchFamily="34" charset="0"/>
                        <a:buNone/>
                      </a:pPr>
                      <a:r>
                        <a:rPr lang="en-US" sz="800" dirty="0"/>
                        <a:t>Training materials: </a:t>
                      </a:r>
                    </a:p>
                    <a:p>
                      <a:pPr marL="171450" indent="-171450">
                        <a:buFont typeface="Arial" panose="020B0604020202020204" pitchFamily="34" charset="0"/>
                        <a:buChar char="•"/>
                      </a:pPr>
                      <a:r>
                        <a:rPr lang="en-US" sz="800" dirty="0"/>
                        <a:t>Git</a:t>
                      </a:r>
                    </a:p>
                    <a:p>
                      <a:pPr marL="171450" indent="-171450">
                        <a:buFont typeface="Arial" panose="020B0604020202020204" pitchFamily="34" charset="0"/>
                        <a:buChar char="•"/>
                      </a:pPr>
                      <a:r>
                        <a:rPr lang="en-US" sz="800" dirty="0"/>
                        <a:t>DevOps</a:t>
                      </a:r>
                    </a:p>
                    <a:p>
                      <a:pPr marL="171450" indent="-171450">
                        <a:buFont typeface="Arial" panose="020B0604020202020204" pitchFamily="34" charset="0"/>
                        <a:buChar char="•"/>
                      </a:pPr>
                      <a:r>
                        <a:rPr lang="en-US" sz="800" dirty="0"/>
                        <a:t>Power BI</a:t>
                      </a:r>
                    </a:p>
                    <a:p>
                      <a:pPr marL="171450" indent="-171450">
                        <a:buFont typeface="Arial" panose="020B0604020202020204" pitchFamily="34" charset="0"/>
                        <a:buChar char="•"/>
                      </a:pPr>
                      <a:r>
                        <a:rPr lang="en-US" sz="800" dirty="0"/>
                        <a:t>Agile </a:t>
                      </a:r>
                      <a:r>
                        <a:rPr lang="en-US" sz="800" dirty="0" err="1"/>
                        <a:t>Enterp</a:t>
                      </a:r>
                      <a:r>
                        <a:rPr lang="en-US" sz="800" dirty="0"/>
                        <a:t> BI</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800" b="1" dirty="0"/>
                        <a:t>Output:</a:t>
                      </a:r>
                    </a:p>
                    <a:p>
                      <a:pPr marL="171450" indent="-171450">
                        <a:buFont typeface="Arial" panose="020B0604020202020204" pitchFamily="34" charset="0"/>
                        <a:buChar char="•"/>
                      </a:pPr>
                      <a:r>
                        <a:rPr lang="en-US" sz="800" b="0" dirty="0"/>
                        <a:t>Corporate BI team able to operate frame-work</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1653830"/>
                  </a:ext>
                </a:extLst>
              </a:tr>
            </a:tbl>
          </a:graphicData>
        </a:graphic>
      </p:graphicFrame>
      <p:cxnSp>
        <p:nvCxnSpPr>
          <p:cNvPr id="93" name="Straight Connector 92">
            <a:extLst>
              <a:ext uri="{FF2B5EF4-FFF2-40B4-BE49-F238E27FC236}">
                <a16:creationId xmlns:a16="http://schemas.microsoft.com/office/drawing/2014/main" id="{4F05D25E-184D-4A1E-A68A-36A224046D00}"/>
              </a:ext>
            </a:extLst>
          </p:cNvPr>
          <p:cNvCxnSpPr>
            <a:cxnSpLocks/>
          </p:cNvCxnSpPr>
          <p:nvPr/>
        </p:nvCxnSpPr>
        <p:spPr>
          <a:xfrm>
            <a:off x="9950703" y="2770107"/>
            <a:ext cx="0" cy="761694"/>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29882C2F-034B-4E45-AEA2-2DEB5489E307}"/>
              </a:ext>
            </a:extLst>
          </p:cNvPr>
          <p:cNvSpPr/>
          <p:nvPr/>
        </p:nvSpPr>
        <p:spPr>
          <a:xfrm>
            <a:off x="9806703" y="254492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sp>
        <p:nvSpPr>
          <p:cNvPr id="96" name="TextBox 95">
            <a:extLst>
              <a:ext uri="{FF2B5EF4-FFF2-40B4-BE49-F238E27FC236}">
                <a16:creationId xmlns:a16="http://schemas.microsoft.com/office/drawing/2014/main" id="{EF5CB665-BC50-4612-B1A4-18D3C0FCFAB4}"/>
              </a:ext>
            </a:extLst>
          </p:cNvPr>
          <p:cNvSpPr txBox="1"/>
          <p:nvPr/>
        </p:nvSpPr>
        <p:spPr>
          <a:xfrm>
            <a:off x="9880905" y="2612423"/>
            <a:ext cx="213798" cy="153888"/>
          </a:xfrm>
          <a:prstGeom prst="rect">
            <a:avLst/>
          </a:prstGeom>
          <a:noFill/>
        </p:spPr>
        <p:txBody>
          <a:bodyPr wrap="square" lIns="0" tIns="0" rIns="0" bIns="0" rtlCol="0">
            <a:spAutoFit/>
          </a:bodyPr>
          <a:lstStyle/>
          <a:p>
            <a:pPr algn="l"/>
            <a:r>
              <a:rPr lang="en-US" sz="1000" dirty="0">
                <a:solidFill>
                  <a:schemeClr val="bg1"/>
                </a:solidFill>
              </a:rPr>
              <a:t>10</a:t>
            </a:r>
            <a:endParaRPr lang="en-AU" sz="1000" dirty="0" err="1">
              <a:solidFill>
                <a:schemeClr val="bg1"/>
              </a:solidFill>
            </a:endParaRPr>
          </a:p>
        </p:txBody>
      </p:sp>
    </p:spTree>
    <p:extLst>
      <p:ext uri="{BB962C8B-B14F-4D97-AF65-F5344CB8AC3E}">
        <p14:creationId xmlns:p14="http://schemas.microsoft.com/office/powerpoint/2010/main" val="31523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8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8" grpId="0" animBg="1"/>
      <p:bldP spid="40" grpId="0" animBg="1"/>
      <p:bldP spid="51" grpId="0" animBg="1"/>
      <p:bldP spid="59" grpId="0" animBg="1"/>
      <p:bldP spid="65" grpId="0" animBg="1"/>
      <p:bldP spid="79" grpId="0" animBg="1"/>
      <p:bldP spid="83" grpId="0" animBg="1"/>
      <p:bldP spid="95" grpId="0" animBg="1"/>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5DB981-7B64-400D-8A5B-5E33C2252EA8}"/>
              </a:ext>
            </a:extLst>
          </p:cNvPr>
          <p:cNvSpPr>
            <a:spLocks noGrp="1"/>
          </p:cNvSpPr>
          <p:nvPr>
            <p:ph type="body" sz="quarter" idx="14"/>
          </p:nvPr>
        </p:nvSpPr>
        <p:spPr>
          <a:xfrm>
            <a:off x="347896" y="359044"/>
            <a:ext cx="11502145" cy="553998"/>
          </a:xfrm>
        </p:spPr>
        <p:txBody>
          <a:bodyPr/>
          <a:lstStyle/>
          <a:p>
            <a:r>
              <a:rPr lang="en-US" dirty="0"/>
              <a:t>Where to from here?</a:t>
            </a:r>
            <a:endParaRPr lang="en-AU" dirty="0"/>
          </a:p>
        </p:txBody>
      </p:sp>
      <p:sp>
        <p:nvSpPr>
          <p:cNvPr id="4" name="Slide Number Placeholder 3">
            <a:extLst>
              <a:ext uri="{FF2B5EF4-FFF2-40B4-BE49-F238E27FC236}">
                <a16:creationId xmlns:a16="http://schemas.microsoft.com/office/drawing/2014/main" id="{43921800-9BE0-48E9-96E1-53F6000E696C}"/>
              </a:ext>
            </a:extLst>
          </p:cNvPr>
          <p:cNvSpPr>
            <a:spLocks noGrp="1"/>
          </p:cNvSpPr>
          <p:nvPr>
            <p:ph type="sldNum" sz="quarter" idx="15"/>
          </p:nvPr>
        </p:nvSpPr>
        <p:spPr/>
        <p:txBody>
          <a:bodyPr/>
          <a:lstStyle/>
          <a:p>
            <a:fld id="{F52F7EB1-5C13-42E3-A830-3DDEA4CA647C}" type="slidenum">
              <a:rPr lang="en-AU" smtClean="0"/>
              <a:pPr/>
              <a:t>3</a:t>
            </a:fld>
            <a:endParaRPr lang="en-AU"/>
          </a:p>
        </p:txBody>
      </p:sp>
      <p:cxnSp>
        <p:nvCxnSpPr>
          <p:cNvPr id="8" name="Straight Arrow Connector 7">
            <a:extLst>
              <a:ext uri="{FF2B5EF4-FFF2-40B4-BE49-F238E27FC236}">
                <a16:creationId xmlns:a16="http://schemas.microsoft.com/office/drawing/2014/main" id="{8F5B4857-0C2F-46F0-AEDB-21B3FBFC3CA4}"/>
              </a:ext>
            </a:extLst>
          </p:cNvPr>
          <p:cNvCxnSpPr>
            <a:cxnSpLocks/>
          </p:cNvCxnSpPr>
          <p:nvPr/>
        </p:nvCxnSpPr>
        <p:spPr>
          <a:xfrm>
            <a:off x="346781" y="3551547"/>
            <a:ext cx="11254542" cy="0"/>
          </a:xfrm>
          <a:prstGeom prst="straightConnector1">
            <a:avLst/>
          </a:prstGeom>
          <a:ln w="28575"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9A45709-2BAD-4C4D-B677-368A71F2C9CE}"/>
              </a:ext>
            </a:extLst>
          </p:cNvPr>
          <p:cNvCxnSpPr>
            <a:cxnSpLocks/>
            <a:endCxn id="16" idx="0"/>
          </p:cNvCxnSpPr>
          <p:nvPr/>
        </p:nvCxnSpPr>
        <p:spPr>
          <a:xfrm>
            <a:off x="539456" y="3551547"/>
            <a:ext cx="0" cy="726872"/>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FA420D-CAE0-4442-BF5E-583E8DF9992C}"/>
              </a:ext>
            </a:extLst>
          </p:cNvPr>
          <p:cNvCxnSpPr>
            <a:cxnSpLocks/>
          </p:cNvCxnSpPr>
          <p:nvPr/>
        </p:nvCxnSpPr>
        <p:spPr>
          <a:xfrm>
            <a:off x="784744" y="2789853"/>
            <a:ext cx="0" cy="761694"/>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921417A-A091-4E4F-B9BD-E6E6262EC6F3}"/>
              </a:ext>
            </a:extLst>
          </p:cNvPr>
          <p:cNvSpPr/>
          <p:nvPr/>
        </p:nvSpPr>
        <p:spPr>
          <a:xfrm>
            <a:off x="395456" y="4278419"/>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p>
        </p:txBody>
      </p:sp>
      <p:sp>
        <p:nvSpPr>
          <p:cNvPr id="20" name="Oval 19">
            <a:extLst>
              <a:ext uri="{FF2B5EF4-FFF2-40B4-BE49-F238E27FC236}">
                <a16:creationId xmlns:a16="http://schemas.microsoft.com/office/drawing/2014/main" id="{0F5E0E3B-86F4-4472-B952-F87F53671DC4}"/>
              </a:ext>
            </a:extLst>
          </p:cNvPr>
          <p:cNvSpPr/>
          <p:nvPr/>
        </p:nvSpPr>
        <p:spPr>
          <a:xfrm>
            <a:off x="640744" y="256466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p>
        </p:txBody>
      </p:sp>
      <p:pic>
        <p:nvPicPr>
          <p:cNvPr id="5" name="Picture 4" descr="A close up of a logo&#10;&#10;Description automatically generated">
            <a:extLst>
              <a:ext uri="{FF2B5EF4-FFF2-40B4-BE49-F238E27FC236}">
                <a16:creationId xmlns:a16="http://schemas.microsoft.com/office/drawing/2014/main" id="{4FEAB52C-AD7B-4378-B433-83B0F770FA54}"/>
              </a:ext>
            </a:extLst>
          </p:cNvPr>
          <p:cNvPicPr>
            <a:picLocks noChangeAspect="1"/>
          </p:cNvPicPr>
          <p:nvPr/>
        </p:nvPicPr>
        <p:blipFill>
          <a:blip r:embed="rId2"/>
          <a:stretch>
            <a:fillRect/>
          </a:stretch>
        </p:blipFill>
        <p:spPr>
          <a:xfrm>
            <a:off x="2668887" y="4737397"/>
            <a:ext cx="396000" cy="396000"/>
          </a:xfrm>
          <a:prstGeom prst="rect">
            <a:avLst/>
          </a:prstGeom>
        </p:spPr>
      </p:pic>
      <p:sp>
        <p:nvSpPr>
          <p:cNvPr id="7" name="TextBox 6">
            <a:extLst>
              <a:ext uri="{FF2B5EF4-FFF2-40B4-BE49-F238E27FC236}">
                <a16:creationId xmlns:a16="http://schemas.microsoft.com/office/drawing/2014/main" id="{3CF35C08-BB73-4605-81D3-919C2F5FF546}"/>
              </a:ext>
            </a:extLst>
          </p:cNvPr>
          <p:cNvSpPr txBox="1"/>
          <p:nvPr/>
        </p:nvSpPr>
        <p:spPr>
          <a:xfrm>
            <a:off x="3219458" y="4330680"/>
            <a:ext cx="1333689" cy="769441"/>
          </a:xfrm>
          <a:prstGeom prst="rect">
            <a:avLst/>
          </a:prstGeom>
          <a:noFill/>
        </p:spPr>
        <p:txBody>
          <a:bodyPr wrap="square" lIns="0" tIns="0" rIns="0" bIns="0" rtlCol="0">
            <a:spAutoFit/>
          </a:bodyPr>
          <a:lstStyle/>
          <a:p>
            <a:pPr algn="l"/>
            <a:r>
              <a:rPr lang="en-US" sz="1000" b="1" dirty="0"/>
              <a:t>Training to self-service users</a:t>
            </a:r>
          </a:p>
          <a:p>
            <a:pPr marL="171450" indent="-171450" algn="l">
              <a:buFont typeface="Arial" panose="020B0604020202020204" pitchFamily="34" charset="0"/>
              <a:buChar char="•"/>
            </a:pPr>
            <a:r>
              <a:rPr lang="en-US" sz="1000" dirty="0"/>
              <a:t>Dashboard in a day</a:t>
            </a:r>
          </a:p>
          <a:p>
            <a:pPr marL="171450" indent="-171450" algn="l">
              <a:buFont typeface="Arial" panose="020B0604020202020204" pitchFamily="34" charset="0"/>
              <a:buChar char="•"/>
            </a:pPr>
            <a:r>
              <a:rPr lang="en-US" sz="1000" dirty="0"/>
              <a:t>Development and deployment process</a:t>
            </a:r>
            <a:endParaRPr lang="en-AU" sz="1000" dirty="0" err="1"/>
          </a:p>
        </p:txBody>
      </p:sp>
      <p:sp>
        <p:nvSpPr>
          <p:cNvPr id="10" name="TextBox 9">
            <a:extLst>
              <a:ext uri="{FF2B5EF4-FFF2-40B4-BE49-F238E27FC236}">
                <a16:creationId xmlns:a16="http://schemas.microsoft.com/office/drawing/2014/main" id="{E508D4AA-AC38-4B9E-8650-84870A868249}"/>
              </a:ext>
            </a:extLst>
          </p:cNvPr>
          <p:cNvSpPr txBox="1"/>
          <p:nvPr/>
        </p:nvSpPr>
        <p:spPr>
          <a:xfrm>
            <a:off x="958102" y="4351140"/>
            <a:ext cx="1333689" cy="769441"/>
          </a:xfrm>
          <a:prstGeom prst="rect">
            <a:avLst/>
          </a:prstGeom>
          <a:noFill/>
        </p:spPr>
        <p:txBody>
          <a:bodyPr wrap="square" lIns="0" tIns="0" rIns="0" bIns="0" rtlCol="0">
            <a:spAutoFit/>
          </a:bodyPr>
          <a:lstStyle/>
          <a:p>
            <a:pPr algn="l"/>
            <a:r>
              <a:rPr lang="en-US" sz="1000" b="1" dirty="0"/>
              <a:t>Complete Workspace Mapping Exercise</a:t>
            </a:r>
          </a:p>
          <a:p>
            <a:pPr algn="l"/>
            <a:r>
              <a:rPr lang="en-US" sz="1000" dirty="0"/>
              <a:t>Completed workspace exercise for entire organization</a:t>
            </a:r>
            <a:endParaRPr lang="en-AU" sz="1000" dirty="0"/>
          </a:p>
        </p:txBody>
      </p:sp>
      <p:cxnSp>
        <p:nvCxnSpPr>
          <p:cNvPr id="11" name="Straight Connector 10">
            <a:extLst>
              <a:ext uri="{FF2B5EF4-FFF2-40B4-BE49-F238E27FC236}">
                <a16:creationId xmlns:a16="http://schemas.microsoft.com/office/drawing/2014/main" id="{06CEAC3A-125C-43B9-A7DF-A708C9F9E55F}"/>
              </a:ext>
            </a:extLst>
          </p:cNvPr>
          <p:cNvCxnSpPr>
            <a:cxnSpLocks/>
            <a:endCxn id="12" idx="0"/>
          </p:cNvCxnSpPr>
          <p:nvPr/>
        </p:nvCxnSpPr>
        <p:spPr>
          <a:xfrm>
            <a:off x="2812887" y="3551547"/>
            <a:ext cx="0" cy="726872"/>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4D2107C-4059-46FF-AD39-ACD0FDCBDB57}"/>
              </a:ext>
            </a:extLst>
          </p:cNvPr>
          <p:cNvSpPr/>
          <p:nvPr/>
        </p:nvSpPr>
        <p:spPr>
          <a:xfrm>
            <a:off x="2668887" y="4278419"/>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p>
        </p:txBody>
      </p:sp>
      <p:pic>
        <p:nvPicPr>
          <p:cNvPr id="14" name="Picture 13" descr="A close up of a logo&#10;&#10;Description automatically generated">
            <a:extLst>
              <a:ext uri="{FF2B5EF4-FFF2-40B4-BE49-F238E27FC236}">
                <a16:creationId xmlns:a16="http://schemas.microsoft.com/office/drawing/2014/main" id="{AD6A59FB-6306-46DC-9250-DAF1252B28A5}"/>
              </a:ext>
            </a:extLst>
          </p:cNvPr>
          <p:cNvPicPr>
            <a:picLocks noChangeAspect="1"/>
          </p:cNvPicPr>
          <p:nvPr/>
        </p:nvPicPr>
        <p:blipFill>
          <a:blip r:embed="rId3"/>
          <a:stretch>
            <a:fillRect/>
          </a:stretch>
        </p:blipFill>
        <p:spPr>
          <a:xfrm>
            <a:off x="346781" y="4650121"/>
            <a:ext cx="450000" cy="450000"/>
          </a:xfrm>
          <a:prstGeom prst="rect">
            <a:avLst/>
          </a:prstGeom>
        </p:spPr>
      </p:pic>
      <p:pic>
        <p:nvPicPr>
          <p:cNvPr id="15" name="Picture 14" descr="A close up of a logo&#10;&#10;Description automatically generated">
            <a:extLst>
              <a:ext uri="{FF2B5EF4-FFF2-40B4-BE49-F238E27FC236}">
                <a16:creationId xmlns:a16="http://schemas.microsoft.com/office/drawing/2014/main" id="{72A4F7F8-8FF3-4C9F-BF9F-772993AED2A7}"/>
              </a:ext>
            </a:extLst>
          </p:cNvPr>
          <p:cNvPicPr>
            <a:picLocks noChangeAspect="1"/>
          </p:cNvPicPr>
          <p:nvPr/>
        </p:nvPicPr>
        <p:blipFill>
          <a:blip r:embed="rId4"/>
          <a:stretch>
            <a:fillRect/>
          </a:stretch>
        </p:blipFill>
        <p:spPr>
          <a:xfrm>
            <a:off x="683456" y="2090817"/>
            <a:ext cx="288000" cy="288000"/>
          </a:xfrm>
          <a:prstGeom prst="rect">
            <a:avLst/>
          </a:prstGeom>
        </p:spPr>
      </p:pic>
      <p:sp>
        <p:nvSpPr>
          <p:cNvPr id="17" name="TextBox 16">
            <a:extLst>
              <a:ext uri="{FF2B5EF4-FFF2-40B4-BE49-F238E27FC236}">
                <a16:creationId xmlns:a16="http://schemas.microsoft.com/office/drawing/2014/main" id="{2DFEA19A-6C7E-423E-BD40-948BAF937F28}"/>
              </a:ext>
            </a:extLst>
          </p:cNvPr>
          <p:cNvSpPr txBox="1"/>
          <p:nvPr/>
        </p:nvSpPr>
        <p:spPr>
          <a:xfrm>
            <a:off x="1174031" y="2093482"/>
            <a:ext cx="1494852" cy="1231106"/>
          </a:xfrm>
          <a:prstGeom prst="rect">
            <a:avLst/>
          </a:prstGeom>
          <a:noFill/>
        </p:spPr>
        <p:txBody>
          <a:bodyPr wrap="square" lIns="0" tIns="0" rIns="0" bIns="0" rtlCol="0">
            <a:spAutoFit/>
          </a:bodyPr>
          <a:lstStyle/>
          <a:p>
            <a:pPr algn="l"/>
            <a:r>
              <a:rPr lang="en-US" sz="1000" b="1" dirty="0"/>
              <a:t>Complete Workspace Deployment and Access Management</a:t>
            </a:r>
          </a:p>
          <a:p>
            <a:pPr algn="l"/>
            <a:r>
              <a:rPr lang="en-US" sz="1000" dirty="0"/>
              <a:t>Deploy all workspaces and grant all required access based on AAD Groups based on output from Mapping Exercise</a:t>
            </a:r>
            <a:endParaRPr lang="en-AU" sz="1000" dirty="0"/>
          </a:p>
        </p:txBody>
      </p:sp>
      <p:cxnSp>
        <p:nvCxnSpPr>
          <p:cNvPr id="18" name="Straight Connector 17">
            <a:extLst>
              <a:ext uri="{FF2B5EF4-FFF2-40B4-BE49-F238E27FC236}">
                <a16:creationId xmlns:a16="http://schemas.microsoft.com/office/drawing/2014/main" id="{E731A031-6A84-4B8D-AABC-0195401D1BDE}"/>
              </a:ext>
            </a:extLst>
          </p:cNvPr>
          <p:cNvCxnSpPr>
            <a:cxnSpLocks/>
          </p:cNvCxnSpPr>
          <p:nvPr/>
        </p:nvCxnSpPr>
        <p:spPr>
          <a:xfrm>
            <a:off x="3472954" y="2789853"/>
            <a:ext cx="0" cy="761694"/>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A87125C-C860-489E-8286-4E17DFA1E465}"/>
              </a:ext>
            </a:extLst>
          </p:cNvPr>
          <p:cNvSpPr/>
          <p:nvPr/>
        </p:nvSpPr>
        <p:spPr>
          <a:xfrm>
            <a:off x="3328954" y="256466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p>
        </p:txBody>
      </p:sp>
      <p:pic>
        <p:nvPicPr>
          <p:cNvPr id="23" name="Picture 22" descr="A close up of a logo&#10;&#10;Description automatically generated">
            <a:extLst>
              <a:ext uri="{FF2B5EF4-FFF2-40B4-BE49-F238E27FC236}">
                <a16:creationId xmlns:a16="http://schemas.microsoft.com/office/drawing/2014/main" id="{57F4EF43-CE81-4179-AD0B-A89843CA552F}"/>
              </a:ext>
            </a:extLst>
          </p:cNvPr>
          <p:cNvPicPr>
            <a:picLocks noChangeAspect="1"/>
          </p:cNvPicPr>
          <p:nvPr/>
        </p:nvPicPr>
        <p:blipFill>
          <a:blip r:embed="rId5"/>
          <a:stretch>
            <a:fillRect/>
          </a:stretch>
        </p:blipFill>
        <p:spPr>
          <a:xfrm>
            <a:off x="3219458" y="2007294"/>
            <a:ext cx="450000" cy="450000"/>
          </a:xfrm>
          <a:prstGeom prst="rect">
            <a:avLst/>
          </a:prstGeom>
        </p:spPr>
      </p:pic>
      <p:sp>
        <p:nvSpPr>
          <p:cNvPr id="25" name="TextBox 24">
            <a:extLst>
              <a:ext uri="{FF2B5EF4-FFF2-40B4-BE49-F238E27FC236}">
                <a16:creationId xmlns:a16="http://schemas.microsoft.com/office/drawing/2014/main" id="{8945A8AE-F151-44DC-8DA5-5642047FF12E}"/>
              </a:ext>
            </a:extLst>
          </p:cNvPr>
          <p:cNvSpPr txBox="1"/>
          <p:nvPr/>
        </p:nvSpPr>
        <p:spPr>
          <a:xfrm>
            <a:off x="3813458" y="2093482"/>
            <a:ext cx="1333689" cy="923330"/>
          </a:xfrm>
          <a:prstGeom prst="rect">
            <a:avLst/>
          </a:prstGeom>
          <a:noFill/>
        </p:spPr>
        <p:txBody>
          <a:bodyPr wrap="square" lIns="0" tIns="0" rIns="0" bIns="0" rtlCol="0">
            <a:spAutoFit/>
          </a:bodyPr>
          <a:lstStyle/>
          <a:p>
            <a:pPr algn="l"/>
            <a:r>
              <a:rPr lang="en-US" sz="1000" b="1" dirty="0"/>
              <a:t>Implement Data Catalog</a:t>
            </a:r>
          </a:p>
          <a:p>
            <a:pPr algn="l"/>
            <a:r>
              <a:rPr lang="en-US" sz="1000" dirty="0"/>
              <a:t>Enable Corporate BI and Self-Service Stream to register and discover data assets </a:t>
            </a:r>
          </a:p>
        </p:txBody>
      </p:sp>
      <p:sp>
        <p:nvSpPr>
          <p:cNvPr id="27" name="TextBox 26">
            <a:extLst>
              <a:ext uri="{FF2B5EF4-FFF2-40B4-BE49-F238E27FC236}">
                <a16:creationId xmlns:a16="http://schemas.microsoft.com/office/drawing/2014/main" id="{2C821AE1-0181-4724-A3CA-360076135331}"/>
              </a:ext>
            </a:extLst>
          </p:cNvPr>
          <p:cNvSpPr txBox="1"/>
          <p:nvPr/>
        </p:nvSpPr>
        <p:spPr>
          <a:xfrm>
            <a:off x="5375715" y="4316821"/>
            <a:ext cx="1333689" cy="769441"/>
          </a:xfrm>
          <a:prstGeom prst="rect">
            <a:avLst/>
          </a:prstGeom>
          <a:noFill/>
        </p:spPr>
        <p:txBody>
          <a:bodyPr wrap="square" lIns="0" tIns="0" rIns="0" bIns="0" rtlCol="0">
            <a:spAutoFit/>
          </a:bodyPr>
          <a:lstStyle/>
          <a:p>
            <a:pPr algn="l"/>
            <a:r>
              <a:rPr lang="en-US" sz="1000" b="1" dirty="0"/>
              <a:t>ADS Go Fast </a:t>
            </a:r>
          </a:p>
          <a:p>
            <a:pPr algn="l"/>
            <a:r>
              <a:rPr lang="en-US" sz="1000" dirty="0"/>
              <a:t>Ingest majority of your data sources through a batch processing framework</a:t>
            </a:r>
            <a:endParaRPr lang="en-AU" sz="1000" dirty="0" err="1"/>
          </a:p>
        </p:txBody>
      </p:sp>
      <p:cxnSp>
        <p:nvCxnSpPr>
          <p:cNvPr id="29" name="Straight Connector 28">
            <a:extLst>
              <a:ext uri="{FF2B5EF4-FFF2-40B4-BE49-F238E27FC236}">
                <a16:creationId xmlns:a16="http://schemas.microsoft.com/office/drawing/2014/main" id="{649130A2-7F38-4F16-8DA8-99C88DB4F055}"/>
              </a:ext>
            </a:extLst>
          </p:cNvPr>
          <p:cNvCxnSpPr>
            <a:cxnSpLocks/>
          </p:cNvCxnSpPr>
          <p:nvPr/>
        </p:nvCxnSpPr>
        <p:spPr>
          <a:xfrm>
            <a:off x="5016279" y="3575945"/>
            <a:ext cx="0" cy="726872"/>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A2426C1F-40B5-4326-9B49-30BF21CF5074}"/>
              </a:ext>
            </a:extLst>
          </p:cNvPr>
          <p:cNvSpPr/>
          <p:nvPr/>
        </p:nvSpPr>
        <p:spPr>
          <a:xfrm>
            <a:off x="4872279" y="4311695"/>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p>
        </p:txBody>
      </p:sp>
      <p:pic>
        <p:nvPicPr>
          <p:cNvPr id="34" name="Picture 33" descr="A close up of a logo&#10;&#10;Description automatically generated">
            <a:extLst>
              <a:ext uri="{FF2B5EF4-FFF2-40B4-BE49-F238E27FC236}">
                <a16:creationId xmlns:a16="http://schemas.microsoft.com/office/drawing/2014/main" id="{C9CC9709-EF5E-4907-A537-9C987237F375}"/>
              </a:ext>
            </a:extLst>
          </p:cNvPr>
          <p:cNvPicPr>
            <a:picLocks noChangeAspect="1"/>
          </p:cNvPicPr>
          <p:nvPr/>
        </p:nvPicPr>
        <p:blipFill>
          <a:blip r:embed="rId6"/>
          <a:stretch>
            <a:fillRect/>
          </a:stretch>
        </p:blipFill>
        <p:spPr>
          <a:xfrm>
            <a:off x="4836279" y="4709524"/>
            <a:ext cx="360000" cy="360000"/>
          </a:xfrm>
          <a:prstGeom prst="rect">
            <a:avLst/>
          </a:prstGeom>
        </p:spPr>
      </p:pic>
      <p:cxnSp>
        <p:nvCxnSpPr>
          <p:cNvPr id="2" name="Straight Connector 1">
            <a:extLst>
              <a:ext uri="{FF2B5EF4-FFF2-40B4-BE49-F238E27FC236}">
                <a16:creationId xmlns:a16="http://schemas.microsoft.com/office/drawing/2014/main" id="{97592B06-85BA-4B88-B5E0-A91312E15606}"/>
              </a:ext>
            </a:extLst>
          </p:cNvPr>
          <p:cNvCxnSpPr>
            <a:cxnSpLocks/>
          </p:cNvCxnSpPr>
          <p:nvPr/>
        </p:nvCxnSpPr>
        <p:spPr>
          <a:xfrm>
            <a:off x="5449775" y="2789853"/>
            <a:ext cx="0" cy="761694"/>
          </a:xfrm>
          <a:prstGeom prst="line">
            <a:avLst/>
          </a:prstGeom>
          <a:ln w="28575"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0BB714F-4055-49F3-B081-4EC1F4FF9535}"/>
              </a:ext>
            </a:extLst>
          </p:cNvPr>
          <p:cNvSpPr/>
          <p:nvPr/>
        </p:nvSpPr>
        <p:spPr>
          <a:xfrm>
            <a:off x="5305775" y="256466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0" dirty="0"/>
          </a:p>
        </p:txBody>
      </p:sp>
      <p:sp>
        <p:nvSpPr>
          <p:cNvPr id="22" name="TextBox 21">
            <a:extLst>
              <a:ext uri="{FF2B5EF4-FFF2-40B4-BE49-F238E27FC236}">
                <a16:creationId xmlns:a16="http://schemas.microsoft.com/office/drawing/2014/main" id="{84F5CF41-F698-4C05-95BB-6EFBED72AC07}"/>
              </a:ext>
            </a:extLst>
          </p:cNvPr>
          <p:cNvSpPr txBox="1"/>
          <p:nvPr/>
        </p:nvSpPr>
        <p:spPr>
          <a:xfrm>
            <a:off x="5790279" y="2093482"/>
            <a:ext cx="1333689" cy="1384995"/>
          </a:xfrm>
          <a:prstGeom prst="rect">
            <a:avLst/>
          </a:prstGeom>
          <a:noFill/>
        </p:spPr>
        <p:txBody>
          <a:bodyPr wrap="square" lIns="0" tIns="0" rIns="0" bIns="0" rtlCol="0">
            <a:spAutoFit/>
          </a:bodyPr>
          <a:lstStyle/>
          <a:p>
            <a:pPr algn="l"/>
            <a:r>
              <a:rPr lang="en-US" sz="1000" b="1" dirty="0"/>
              <a:t>DevOps Integration with IT Service Desk</a:t>
            </a:r>
          </a:p>
          <a:p>
            <a:pPr algn="l"/>
            <a:r>
              <a:rPr lang="en-US" sz="1000" dirty="0"/>
              <a:t>Facilitate seamless DevOps workflow through Azure DevOps integration with IT Service Desk software such as ServiceNow and </a:t>
            </a:r>
            <a:r>
              <a:rPr lang="en-US" sz="1000" dirty="0" err="1"/>
              <a:t>ZenDesk</a:t>
            </a:r>
            <a:endParaRPr lang="en-US" sz="1000" dirty="0"/>
          </a:p>
        </p:txBody>
      </p:sp>
      <p:pic>
        <p:nvPicPr>
          <p:cNvPr id="33" name="Picture 32" descr="A close up of a logo&#10;&#10;Description automatically generated">
            <a:extLst>
              <a:ext uri="{FF2B5EF4-FFF2-40B4-BE49-F238E27FC236}">
                <a16:creationId xmlns:a16="http://schemas.microsoft.com/office/drawing/2014/main" id="{E5FCB7D9-7515-4BEF-AB25-223FF8716278}"/>
              </a:ext>
            </a:extLst>
          </p:cNvPr>
          <p:cNvPicPr>
            <a:picLocks noChangeAspect="1"/>
          </p:cNvPicPr>
          <p:nvPr/>
        </p:nvPicPr>
        <p:blipFill>
          <a:blip r:embed="rId7"/>
          <a:stretch>
            <a:fillRect/>
          </a:stretch>
        </p:blipFill>
        <p:spPr>
          <a:xfrm>
            <a:off x="5288713" y="2136374"/>
            <a:ext cx="360000" cy="360000"/>
          </a:xfrm>
          <a:prstGeom prst="rect">
            <a:avLst/>
          </a:prstGeom>
        </p:spPr>
      </p:pic>
    </p:spTree>
    <p:extLst>
      <p:ext uri="{BB962C8B-B14F-4D97-AF65-F5344CB8AC3E}">
        <p14:creationId xmlns:p14="http://schemas.microsoft.com/office/powerpoint/2010/main" val="225837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3">
            <a:extLst>
              <a:ext uri="{FF2B5EF4-FFF2-40B4-BE49-F238E27FC236}">
                <a16:creationId xmlns:a16="http://schemas.microsoft.com/office/drawing/2014/main" id="{355B405A-8928-A445-8FC6-DD5ABF8ED88C}"/>
              </a:ext>
            </a:extLst>
          </p:cNvPr>
          <p:cNvGraphicFramePr>
            <a:graphicFrameLocks/>
          </p:cNvGraphicFramePr>
          <p:nvPr/>
        </p:nvGraphicFramePr>
        <p:xfrm>
          <a:off x="346781" y="1376362"/>
          <a:ext cx="8125708" cy="4199123"/>
        </p:xfrm>
        <a:graphic>
          <a:graphicData uri="http://schemas.openxmlformats.org/drawingml/2006/table">
            <a:tbl>
              <a:tblPr bandRow="1">
                <a:tableStyleId>{3B4B98B0-60AC-42C2-AFA5-B58CD77FA1E5}</a:tableStyleId>
              </a:tblPr>
              <a:tblGrid>
                <a:gridCol w="3385114">
                  <a:extLst>
                    <a:ext uri="{9D8B030D-6E8A-4147-A177-3AD203B41FA5}">
                      <a16:colId xmlns:a16="http://schemas.microsoft.com/office/drawing/2014/main" val="1166216460"/>
                    </a:ext>
                  </a:extLst>
                </a:gridCol>
                <a:gridCol w="1348740">
                  <a:extLst>
                    <a:ext uri="{9D8B030D-6E8A-4147-A177-3AD203B41FA5}">
                      <a16:colId xmlns:a16="http://schemas.microsoft.com/office/drawing/2014/main" val="3555658765"/>
                    </a:ext>
                  </a:extLst>
                </a:gridCol>
                <a:gridCol w="1331595">
                  <a:extLst>
                    <a:ext uri="{9D8B030D-6E8A-4147-A177-3AD203B41FA5}">
                      <a16:colId xmlns:a16="http://schemas.microsoft.com/office/drawing/2014/main" val="1838365679"/>
                    </a:ext>
                  </a:extLst>
                </a:gridCol>
                <a:gridCol w="2060259">
                  <a:extLst>
                    <a:ext uri="{9D8B030D-6E8A-4147-A177-3AD203B41FA5}">
                      <a16:colId xmlns:a16="http://schemas.microsoft.com/office/drawing/2014/main" val="1588122539"/>
                    </a:ext>
                  </a:extLst>
                </a:gridCol>
              </a:tblGrid>
              <a:tr h="332423">
                <a:tc>
                  <a:txBody>
                    <a:bodyPr/>
                    <a:lstStyle/>
                    <a:p>
                      <a:pPr algn="l"/>
                      <a:r>
                        <a:rPr lang="en-AU" sz="1000" b="1" i="0" kern="1200">
                          <a:solidFill>
                            <a:schemeClr val="bg1"/>
                          </a:solidFill>
                          <a:effectLst/>
                          <a:latin typeface="Segoe UI Semibold" panose="020B0502040204020203" pitchFamily="34" charset="0"/>
                          <a:ea typeface="Segoe UI Semibold" panose="020B0502040204020203" pitchFamily="34" charset="0"/>
                          <a:cs typeface="Segoe UI Semibold" panose="020B0502040204020203" pitchFamily="34" charset="0"/>
                        </a:rPr>
                        <a:t>Description</a:t>
                      </a:r>
                    </a:p>
                  </a:txBody>
                  <a:tcPr anchor="ctr">
                    <a:lnL>
                      <a:noFill/>
                    </a:lnL>
                    <a:lnR>
                      <a:noFill/>
                    </a:lnR>
                    <a:lnT w="12700" cmpd="sng">
                      <a:noFill/>
                    </a:lnT>
                    <a:lnB>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a:solidFill>
                            <a:schemeClr val="bg1"/>
                          </a:solidFill>
                          <a:effectLst/>
                          <a:latin typeface="Segoe UI Semibold" panose="020B0502040204020203" pitchFamily="34" charset="0"/>
                          <a:ea typeface="Segoe UI Semibold" panose="020B0502040204020203" pitchFamily="34" charset="0"/>
                          <a:cs typeface="Segoe UI Semibold" panose="020B0502040204020203" pitchFamily="34" charset="0"/>
                        </a:rPr>
                        <a:t>Likelihood</a:t>
                      </a:r>
                    </a:p>
                  </a:txBody>
                  <a:tcPr anchor="ctr">
                    <a:lnL>
                      <a:noFill/>
                    </a:lnL>
                    <a:lnR>
                      <a:noFill/>
                    </a:lnR>
                    <a:lnT w="12700" cmpd="sng">
                      <a:noFill/>
                    </a:lnT>
                    <a:lnB>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a:solidFill>
                            <a:schemeClr val="bg1"/>
                          </a:solidFill>
                          <a:effectLst/>
                          <a:latin typeface="Segoe UI Semibold" panose="020B0502040204020203" pitchFamily="34" charset="0"/>
                          <a:ea typeface="Segoe UI Semibold" panose="020B0502040204020203" pitchFamily="34" charset="0"/>
                          <a:cs typeface="Segoe UI Semibold" panose="020B0502040204020203" pitchFamily="34" charset="0"/>
                        </a:rPr>
                        <a:t>Impact</a:t>
                      </a:r>
                    </a:p>
                  </a:txBody>
                  <a:tcPr anchor="ctr">
                    <a:lnL>
                      <a:noFill/>
                    </a:lnL>
                    <a:lnR>
                      <a:noFill/>
                    </a:lnR>
                    <a:lnT w="12700" cmpd="sng">
                      <a:noFill/>
                    </a:lnT>
                    <a:lnB>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bg1"/>
                          </a:solidFill>
                          <a:effectLst/>
                          <a:latin typeface="Segoe UI Semibold" panose="020B0502040204020203" pitchFamily="34" charset="0"/>
                          <a:ea typeface="Segoe UI Semibold" panose="020B0502040204020203" pitchFamily="34" charset="0"/>
                          <a:cs typeface="Segoe UI Semibold" panose="020B0502040204020203" pitchFamily="34" charset="0"/>
                        </a:rPr>
                        <a:t>Mitigation</a:t>
                      </a:r>
                    </a:p>
                  </a:txBody>
                  <a:tcPr anchor="ctr">
                    <a:lnL>
                      <a:noFill/>
                    </a:lnL>
                    <a:lnR>
                      <a:noFill/>
                    </a:lnR>
                    <a:lnT w="12700" cmpd="sng">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854291916"/>
                  </a:ext>
                </a:extLst>
              </a:tr>
              <a:tr h="773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a:solidFill>
                          <a:schemeClr val="tx1"/>
                        </a:solidFill>
                        <a:latin typeface="Segoe UI Light" panose="020B0502040204020203" pitchFamily="34" charset="0"/>
                      </a:endParaRPr>
                    </a:p>
                  </a:txBody>
                  <a:tcPr>
                    <a:lnL>
                      <a:noFill/>
                    </a:lnL>
                    <a:lnR>
                      <a:noFill/>
                    </a:lnR>
                    <a:lnT>
                      <a:noFill/>
                    </a:lnT>
                    <a:lnB>
                      <a:noFill/>
                    </a:lnB>
                    <a:lnTlToBr w="12700" cmpd="sng">
                      <a:noFill/>
                      <a:prstDash val="solid"/>
                    </a:lnTlToBr>
                    <a:lnBlToTr w="12700" cmpd="sng">
                      <a:noFill/>
                      <a:prstDash val="solid"/>
                    </a:lnBlToTr>
                    <a:solidFill>
                      <a:srgbClr val="F5F6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F5F6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F5F6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F5F6F7"/>
                    </a:solidFill>
                  </a:tcPr>
                </a:tc>
                <a:extLst>
                  <a:ext uri="{0D108BD9-81ED-4DB2-BD59-A6C34878D82A}">
                    <a16:rowId xmlns:a16="http://schemas.microsoft.com/office/drawing/2014/main" val="1507423337"/>
                  </a:ext>
                </a:extLst>
              </a:tr>
              <a:tr h="773340">
                <a:tc>
                  <a:txBody>
                    <a:bodyPr/>
                    <a:lstStyle/>
                    <a:p>
                      <a:pPr algn="l"/>
                      <a:endParaRPr lang="en-AU" sz="1000" b="0" i="0">
                        <a:solidFill>
                          <a:schemeClr val="tx1"/>
                        </a:solidFill>
                        <a:latin typeface="Segoe UI Light" panose="020B0502040204020203"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3041876"/>
                  </a:ext>
                </a:extLst>
              </a:tr>
              <a:tr h="773340">
                <a:tc>
                  <a:txBody>
                    <a:bodyPr/>
                    <a:lstStyle/>
                    <a:p>
                      <a:pPr algn="l"/>
                      <a:endParaRPr lang="en-AU" sz="1000" b="0" i="0">
                        <a:solidFill>
                          <a:schemeClr val="tx1"/>
                        </a:solidFill>
                        <a:latin typeface="Segoe UI Light" panose="020B0502040204020203" pitchFamily="34" charset="0"/>
                      </a:endParaRPr>
                    </a:p>
                  </a:txBody>
                  <a:tcPr>
                    <a:lnL>
                      <a:noFill/>
                    </a:lnL>
                    <a:lnR>
                      <a:noFill/>
                    </a:lnR>
                    <a:lnT>
                      <a:noFill/>
                    </a:lnT>
                    <a:lnB>
                      <a:noFill/>
                    </a:lnB>
                    <a:lnTlToBr w="12700" cmpd="sng">
                      <a:noFill/>
                      <a:prstDash val="solid"/>
                    </a:lnTlToBr>
                    <a:lnBlToTr w="12700" cmpd="sng">
                      <a:noFill/>
                      <a:prstDash val="solid"/>
                    </a:lnBlToTr>
                    <a:solidFill>
                      <a:srgbClr val="F5F6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F5F6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F5F6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F5F6F7"/>
                    </a:solidFill>
                  </a:tcPr>
                </a:tc>
                <a:extLst>
                  <a:ext uri="{0D108BD9-81ED-4DB2-BD59-A6C34878D82A}">
                    <a16:rowId xmlns:a16="http://schemas.microsoft.com/office/drawing/2014/main" val="2344339801"/>
                  </a:ext>
                </a:extLst>
              </a:tr>
              <a:tr h="773340">
                <a:tc>
                  <a:txBody>
                    <a:bodyPr/>
                    <a:lstStyle/>
                    <a:p>
                      <a:pPr algn="l"/>
                      <a:endParaRPr lang="en-AU" sz="1000" b="0" i="0">
                        <a:solidFill>
                          <a:schemeClr val="tx1"/>
                        </a:solidFill>
                        <a:latin typeface="Segoe UI Light" panose="020B0502040204020203"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0478761"/>
                  </a:ext>
                </a:extLst>
              </a:tr>
              <a:tr h="773340">
                <a:tc>
                  <a:txBody>
                    <a:bodyPr/>
                    <a:lstStyle/>
                    <a:p>
                      <a:pPr algn="l"/>
                      <a:endParaRPr lang="en-AU" sz="1000" b="0" i="0">
                        <a:solidFill>
                          <a:schemeClr val="tx1"/>
                        </a:solidFill>
                        <a:latin typeface="Segoe UI Light" panose="020B0502040204020203" pitchFamily="34" charset="0"/>
                      </a:endParaRPr>
                    </a:p>
                  </a:txBody>
                  <a:tcPr>
                    <a:lnL>
                      <a:noFill/>
                    </a:lnL>
                    <a:lnR>
                      <a:noFill/>
                    </a:lnR>
                    <a:lnT>
                      <a:noFill/>
                    </a:lnT>
                    <a:lnB>
                      <a:noFill/>
                    </a:lnB>
                    <a:lnTlToBr w="12700" cmpd="sng">
                      <a:noFill/>
                      <a:prstDash val="solid"/>
                    </a:lnTlToBr>
                    <a:lnBlToTr w="12700" cmpd="sng">
                      <a:noFill/>
                      <a:prstDash val="solid"/>
                    </a:lnBlToTr>
                    <a:solidFill>
                      <a:srgbClr val="F5F6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F5F6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F5F6F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dirty="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rgbClr val="F5F6F7"/>
                    </a:solidFill>
                  </a:tcPr>
                </a:tc>
                <a:extLst>
                  <a:ext uri="{0D108BD9-81ED-4DB2-BD59-A6C34878D82A}">
                    <a16:rowId xmlns:a16="http://schemas.microsoft.com/office/drawing/2014/main" val="2977443825"/>
                  </a:ext>
                </a:extLst>
              </a:tr>
            </a:tbl>
          </a:graphicData>
        </a:graphic>
      </p:graphicFrame>
      <p:sp>
        <p:nvSpPr>
          <p:cNvPr id="8" name="Content Placeholder 2">
            <a:extLst>
              <a:ext uri="{FF2B5EF4-FFF2-40B4-BE49-F238E27FC236}">
                <a16:creationId xmlns:a16="http://schemas.microsoft.com/office/drawing/2014/main" id="{771EB034-5710-AA4D-B776-11949B84B192}"/>
              </a:ext>
            </a:extLst>
          </p:cNvPr>
          <p:cNvSpPr txBox="1">
            <a:spLocks/>
          </p:cNvSpPr>
          <p:nvPr/>
        </p:nvSpPr>
        <p:spPr>
          <a:xfrm>
            <a:off x="8796338" y="0"/>
            <a:ext cx="3388122" cy="6858000"/>
          </a:xfrm>
          <a:prstGeom prst="rect">
            <a:avLst/>
          </a:prstGeom>
          <a:solidFill>
            <a:schemeClr val="bg1">
              <a:lumMod val="95000"/>
            </a:schemeClr>
          </a:solidFill>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500" b="0" kern="1200">
                <a:solidFill>
                  <a:schemeClr val="tx2"/>
                </a:solidFill>
                <a:latin typeface="+mj-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5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3pPr>
            <a:lvl4pPr marL="360000" indent="-180000" algn="l" defTabSz="914400" rtl="0" eaLnBrk="1" latinLnBrk="0" hangingPunct="1">
              <a:lnSpc>
                <a:spcPct val="100000"/>
              </a:lnSpc>
              <a:spcBef>
                <a:spcPts val="600"/>
              </a:spcBef>
              <a:spcAft>
                <a:spcPts val="600"/>
              </a:spcAft>
              <a:buClr>
                <a:schemeClr val="accent2"/>
              </a:buClr>
              <a:buFont typeface="Telstra Akkurat" panose="020B0504020101020102" pitchFamily="34" charset="0"/>
              <a:buChar char="–"/>
              <a:defRPr sz="1500" kern="1200">
                <a:solidFill>
                  <a:schemeClr val="tx1"/>
                </a:solidFill>
                <a:latin typeface="+mn-lt"/>
                <a:ea typeface="+mn-ea"/>
                <a:cs typeface="+mn-cs"/>
              </a:defRPr>
            </a:lvl4pPr>
            <a:lvl5pPr marL="54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sz="1000">
              <a:solidFill>
                <a:srgbClr val="7A8085"/>
              </a:solidFill>
            </a:endParaRPr>
          </a:p>
        </p:txBody>
      </p:sp>
      <p:sp>
        <p:nvSpPr>
          <p:cNvPr id="9" name="Content Placeholder 2">
            <a:extLst>
              <a:ext uri="{FF2B5EF4-FFF2-40B4-BE49-F238E27FC236}">
                <a16:creationId xmlns:a16="http://schemas.microsoft.com/office/drawing/2014/main" id="{91BA433D-8BF5-A54D-A06D-766FC7BDC62A}"/>
              </a:ext>
            </a:extLst>
          </p:cNvPr>
          <p:cNvSpPr txBox="1">
            <a:spLocks/>
          </p:cNvSpPr>
          <p:nvPr/>
        </p:nvSpPr>
        <p:spPr>
          <a:xfrm>
            <a:off x="9156700" y="342900"/>
            <a:ext cx="2684462" cy="3432175"/>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500" b="0" kern="1200">
                <a:solidFill>
                  <a:schemeClr val="tx2"/>
                </a:solidFill>
                <a:latin typeface="+mj-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5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3pPr>
            <a:lvl4pPr marL="360000" indent="-180000" algn="l" defTabSz="914400" rtl="0" eaLnBrk="1" latinLnBrk="0" hangingPunct="1">
              <a:lnSpc>
                <a:spcPct val="100000"/>
              </a:lnSpc>
              <a:spcBef>
                <a:spcPts val="600"/>
              </a:spcBef>
              <a:spcAft>
                <a:spcPts val="600"/>
              </a:spcAft>
              <a:buClr>
                <a:schemeClr val="accent2"/>
              </a:buClr>
              <a:buFont typeface="Telstra Akkurat" panose="020B0504020101020102" pitchFamily="34" charset="0"/>
              <a:buChar char="–"/>
              <a:defRPr sz="1500" kern="1200">
                <a:solidFill>
                  <a:schemeClr val="tx1"/>
                </a:solidFill>
                <a:latin typeface="+mn-lt"/>
                <a:ea typeface="+mn-ea"/>
                <a:cs typeface="+mn-cs"/>
              </a:defRPr>
            </a:lvl4pPr>
            <a:lvl5pPr marL="54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AU" sz="1600" b="1">
                <a:solidFill>
                  <a:schemeClr val="accent2"/>
                </a:solidFill>
                <a:latin typeface="Segoe UI Light" panose="020B0502040204020203" pitchFamily="34" charset="0"/>
              </a:rPr>
              <a:t>Why talk about risks?</a:t>
            </a:r>
          </a:p>
          <a:p>
            <a:pPr>
              <a:lnSpc>
                <a:spcPct val="150000"/>
              </a:lnSpc>
            </a:pPr>
            <a:r>
              <a:rPr lang="en-AU" sz="1000">
                <a:solidFill>
                  <a:schemeClr val="tx1"/>
                </a:solidFill>
                <a:latin typeface="Segoe UI Light" panose="020B0502040204020203" pitchFamily="34" charset="0"/>
              </a:rPr>
              <a:t>Asking what keeps us up at night invites healthy discussion about some challenges the team might face when delivering the project and what can be done to prevent them from ever seeing the light of day.</a:t>
            </a:r>
          </a:p>
          <a:p>
            <a:pPr>
              <a:lnSpc>
                <a:spcPct val="150000"/>
              </a:lnSpc>
            </a:pPr>
            <a:r>
              <a:rPr lang="en-AU" sz="1000">
                <a:solidFill>
                  <a:schemeClr val="tx1"/>
                </a:solidFill>
                <a:latin typeface="Segoe UI Light" panose="020B0502040204020203" pitchFamily="34" charset="0"/>
              </a:rPr>
              <a:t>Talking about risk is a great way of letting people know what is needed for the success of the project.</a:t>
            </a:r>
          </a:p>
          <a:p>
            <a:pPr>
              <a:lnSpc>
                <a:spcPct val="150000"/>
              </a:lnSpc>
            </a:pPr>
            <a:r>
              <a:rPr lang="en-AU" sz="1000">
                <a:solidFill>
                  <a:schemeClr val="tx1"/>
                </a:solidFill>
                <a:latin typeface="Segoe UI Light" panose="020B0502040204020203" pitchFamily="34" charset="0"/>
              </a:rPr>
              <a:t>This is the first of many conversations about risk. The idea here is to capture a brief initial list of risks on people’s minds and continue with more detailed risk assessment as the project progresses.</a:t>
            </a:r>
          </a:p>
          <a:p>
            <a:pPr>
              <a:lnSpc>
                <a:spcPct val="150000"/>
              </a:lnSpc>
            </a:pPr>
            <a:endParaRPr lang="en-AU" sz="1000">
              <a:solidFill>
                <a:schemeClr val="tx1"/>
              </a:solidFill>
              <a:latin typeface="Segoe UI Light" panose="020B0502040204020203" pitchFamily="34" charset="0"/>
            </a:endParaRPr>
          </a:p>
          <a:p>
            <a:pPr>
              <a:lnSpc>
                <a:spcPct val="150000"/>
              </a:lnSpc>
            </a:pPr>
            <a:endParaRPr lang="en-AU" sz="1000" b="1">
              <a:solidFill>
                <a:schemeClr val="accent2"/>
              </a:solidFill>
              <a:latin typeface="Segoe UI Light" panose="020B0502040204020203" pitchFamily="34" charset="0"/>
            </a:endParaRPr>
          </a:p>
          <a:p>
            <a:pPr>
              <a:lnSpc>
                <a:spcPct val="150000"/>
              </a:lnSpc>
            </a:pPr>
            <a:endParaRPr lang="en-AU" sz="1000">
              <a:solidFill>
                <a:schemeClr val="tx1"/>
              </a:solidFill>
              <a:latin typeface="Segoe UI Light" panose="020B0502040204020203" pitchFamily="34" charset="0"/>
            </a:endParaRPr>
          </a:p>
          <a:p>
            <a:pPr>
              <a:lnSpc>
                <a:spcPct val="150000"/>
              </a:lnSpc>
            </a:pPr>
            <a:endParaRPr lang="en-AU" sz="1000">
              <a:solidFill>
                <a:schemeClr val="tx1"/>
              </a:solidFill>
              <a:latin typeface="Segoe UI Light" panose="020B0502040204020203" pitchFamily="34" charset="0"/>
            </a:endParaRPr>
          </a:p>
          <a:p>
            <a:pPr>
              <a:lnSpc>
                <a:spcPct val="150000"/>
              </a:lnSpc>
            </a:pPr>
            <a:endParaRPr lang="en-AU" sz="1000">
              <a:solidFill>
                <a:schemeClr val="tx1"/>
              </a:solidFill>
              <a:latin typeface="Segoe UI Light" panose="020B0502040204020203" pitchFamily="34" charset="0"/>
            </a:endParaRPr>
          </a:p>
          <a:p>
            <a:pPr>
              <a:lnSpc>
                <a:spcPct val="150000"/>
              </a:lnSpc>
            </a:pPr>
            <a:endParaRPr lang="en-AU" sz="1000">
              <a:solidFill>
                <a:schemeClr val="tx1"/>
              </a:solidFill>
              <a:latin typeface="Segoe UI Light" panose="020B0502040204020203" pitchFamily="34" charset="0"/>
            </a:endParaRPr>
          </a:p>
          <a:p>
            <a:pPr>
              <a:lnSpc>
                <a:spcPct val="150000"/>
              </a:lnSpc>
            </a:pPr>
            <a:endParaRPr lang="en-AU" sz="1000">
              <a:solidFill>
                <a:schemeClr val="tx1"/>
              </a:solidFill>
              <a:highlight>
                <a:srgbClr val="FFFF00"/>
              </a:highlight>
              <a:latin typeface="Segoe UI Light" panose="020B0502040204020203" pitchFamily="34" charset="0"/>
            </a:endParaRPr>
          </a:p>
        </p:txBody>
      </p:sp>
      <p:sp>
        <p:nvSpPr>
          <p:cNvPr id="2" name="Text Placeholder 1">
            <a:extLst>
              <a:ext uri="{FF2B5EF4-FFF2-40B4-BE49-F238E27FC236}">
                <a16:creationId xmlns:a16="http://schemas.microsoft.com/office/drawing/2014/main" id="{37EB5E54-A01E-47D6-BD5D-B466C2676A7F}"/>
              </a:ext>
            </a:extLst>
          </p:cNvPr>
          <p:cNvSpPr>
            <a:spLocks noGrp="1"/>
          </p:cNvSpPr>
          <p:nvPr>
            <p:ph type="body" sz="quarter" idx="14"/>
          </p:nvPr>
        </p:nvSpPr>
        <p:spPr>
          <a:xfrm>
            <a:off x="354157" y="589800"/>
            <a:ext cx="7105650" cy="1107996"/>
          </a:xfrm>
        </p:spPr>
        <p:txBody>
          <a:bodyPr/>
          <a:lstStyle/>
          <a:p>
            <a:r>
              <a:rPr lang="en-AU" dirty="0">
                <a:solidFill>
                  <a:schemeClr val="tx1"/>
                </a:solidFill>
              </a:rPr>
              <a:t>What keeps us up at night?</a:t>
            </a:r>
          </a:p>
        </p:txBody>
      </p:sp>
      <p:sp>
        <p:nvSpPr>
          <p:cNvPr id="4" name="Slide Number Placeholder 3">
            <a:extLst>
              <a:ext uri="{FF2B5EF4-FFF2-40B4-BE49-F238E27FC236}">
                <a16:creationId xmlns:a16="http://schemas.microsoft.com/office/drawing/2014/main" id="{7A5D7514-2F8D-4F44-979D-E3A7E64E0408}"/>
              </a:ext>
            </a:extLst>
          </p:cNvPr>
          <p:cNvSpPr>
            <a:spLocks noGrp="1"/>
          </p:cNvSpPr>
          <p:nvPr>
            <p:ph type="sldNum" sz="quarter" idx="16"/>
          </p:nvPr>
        </p:nvSpPr>
        <p:spPr>
          <a:xfrm>
            <a:off x="346781" y="6429181"/>
            <a:ext cx="57708" cy="123111"/>
          </a:xfrm>
        </p:spPr>
        <p:txBody>
          <a:bodyPr/>
          <a:lstStyle/>
          <a:p>
            <a:pPr algn="l"/>
            <a:fld id="{F52F7EB1-5C13-42E3-A830-3DDEA4CA647C}" type="slidenum">
              <a:rPr lang="en-AU" smtClean="0"/>
              <a:pPr algn="l"/>
              <a:t>4</a:t>
            </a:fld>
            <a:endParaRPr lang="en-AU"/>
          </a:p>
        </p:txBody>
      </p:sp>
      <p:sp>
        <p:nvSpPr>
          <p:cNvPr id="6" name="Footer Placeholder 5">
            <a:extLst>
              <a:ext uri="{FF2B5EF4-FFF2-40B4-BE49-F238E27FC236}">
                <a16:creationId xmlns:a16="http://schemas.microsoft.com/office/drawing/2014/main" id="{8E7EC62B-263F-4F5D-BCCD-9AB3BDEF5665}"/>
              </a:ext>
            </a:extLst>
          </p:cNvPr>
          <p:cNvSpPr>
            <a:spLocks noGrp="1"/>
          </p:cNvSpPr>
          <p:nvPr>
            <p:ph type="ftr" sz="quarter" idx="11"/>
          </p:nvPr>
        </p:nvSpPr>
        <p:spPr>
          <a:xfrm>
            <a:off x="7525218" y="6429181"/>
            <a:ext cx="4320000" cy="123111"/>
          </a:xfrm>
        </p:spPr>
        <p:txBody>
          <a:bodyPr/>
          <a:lstStyle/>
          <a:p>
            <a:r>
              <a:rPr lang="en-US"/>
              <a:t>Telstra Purple | Kick-off Template</a:t>
            </a:r>
            <a:endParaRPr lang="en-AU"/>
          </a:p>
        </p:txBody>
      </p:sp>
      <p:sp>
        <p:nvSpPr>
          <p:cNvPr id="57" name="Content Placeholder 2">
            <a:extLst>
              <a:ext uri="{FF2B5EF4-FFF2-40B4-BE49-F238E27FC236}">
                <a16:creationId xmlns:a16="http://schemas.microsoft.com/office/drawing/2014/main" id="{D7EE881E-7BC5-F840-BCA9-F90D3703DD78}"/>
              </a:ext>
            </a:extLst>
          </p:cNvPr>
          <p:cNvSpPr txBox="1">
            <a:spLocks/>
          </p:cNvSpPr>
          <p:nvPr/>
        </p:nvSpPr>
        <p:spPr>
          <a:xfrm>
            <a:off x="361303" y="236671"/>
            <a:ext cx="3384549" cy="455479"/>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500" b="0" kern="1200">
                <a:solidFill>
                  <a:schemeClr val="tx2"/>
                </a:solidFill>
                <a:latin typeface="+mj-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5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3pPr>
            <a:lvl4pPr marL="360000" indent="-180000" algn="l" defTabSz="914400" rtl="0" eaLnBrk="1" latinLnBrk="0" hangingPunct="1">
              <a:lnSpc>
                <a:spcPct val="100000"/>
              </a:lnSpc>
              <a:spcBef>
                <a:spcPts val="600"/>
              </a:spcBef>
              <a:spcAft>
                <a:spcPts val="600"/>
              </a:spcAft>
              <a:buClr>
                <a:schemeClr val="accent2"/>
              </a:buClr>
              <a:buFont typeface="Telstra Akkurat" panose="020B0504020101020102" pitchFamily="34" charset="0"/>
              <a:buChar char="–"/>
              <a:defRPr sz="1500" kern="1200">
                <a:solidFill>
                  <a:schemeClr val="tx1"/>
                </a:solidFill>
                <a:latin typeface="+mn-lt"/>
                <a:ea typeface="+mn-ea"/>
                <a:cs typeface="+mn-cs"/>
              </a:defRPr>
            </a:lvl4pPr>
            <a:lvl5pPr marL="54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AU" sz="1000" dirty="0">
              <a:solidFill>
                <a:schemeClr val="accent2"/>
              </a:solidFill>
            </a:endParaRPr>
          </a:p>
        </p:txBody>
      </p:sp>
      <p:sp>
        <p:nvSpPr>
          <p:cNvPr id="3" name="Rectangle 2">
            <a:extLst>
              <a:ext uri="{FF2B5EF4-FFF2-40B4-BE49-F238E27FC236}">
                <a16:creationId xmlns:a16="http://schemas.microsoft.com/office/drawing/2014/main" id="{FBEE5542-EA7F-8848-82A6-8216A838247C}"/>
              </a:ext>
            </a:extLst>
          </p:cNvPr>
          <p:cNvSpPr/>
          <p:nvPr/>
        </p:nvSpPr>
        <p:spPr>
          <a:xfrm>
            <a:off x="9058275" y="4314825"/>
            <a:ext cx="2606040" cy="134874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Content Placeholder 2">
            <a:extLst>
              <a:ext uri="{FF2B5EF4-FFF2-40B4-BE49-F238E27FC236}">
                <a16:creationId xmlns:a16="http://schemas.microsoft.com/office/drawing/2014/main" id="{DCADBFC8-2732-DB44-A124-DFB167987FE5}"/>
              </a:ext>
            </a:extLst>
          </p:cNvPr>
          <p:cNvSpPr txBox="1">
            <a:spLocks/>
          </p:cNvSpPr>
          <p:nvPr/>
        </p:nvSpPr>
        <p:spPr>
          <a:xfrm>
            <a:off x="9645500" y="4447734"/>
            <a:ext cx="863600" cy="975541"/>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500" b="0" kern="1200">
                <a:solidFill>
                  <a:schemeClr val="tx2"/>
                </a:solidFill>
                <a:latin typeface="+mj-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5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3pPr>
            <a:lvl4pPr marL="360000" indent="-180000" algn="l" defTabSz="914400" rtl="0" eaLnBrk="1" latinLnBrk="0" hangingPunct="1">
              <a:lnSpc>
                <a:spcPct val="100000"/>
              </a:lnSpc>
              <a:spcBef>
                <a:spcPts val="600"/>
              </a:spcBef>
              <a:spcAft>
                <a:spcPts val="600"/>
              </a:spcAft>
              <a:buClr>
                <a:schemeClr val="accent2"/>
              </a:buClr>
              <a:buFont typeface="Telstra Akkurat" panose="020B0504020101020102" pitchFamily="34" charset="0"/>
              <a:buChar char="–"/>
              <a:defRPr sz="1500" kern="1200">
                <a:solidFill>
                  <a:schemeClr val="tx1"/>
                </a:solidFill>
                <a:latin typeface="+mn-lt"/>
                <a:ea typeface="+mn-ea"/>
                <a:cs typeface="+mn-cs"/>
              </a:defRPr>
            </a:lvl4pPr>
            <a:lvl5pPr marL="54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000" b="1">
                <a:solidFill>
                  <a:schemeClr val="accent2"/>
                </a:solidFill>
                <a:latin typeface="Segoe UI Light" panose="020B0502040204020203" pitchFamily="34" charset="0"/>
              </a:rPr>
              <a:t>Likelihood</a:t>
            </a:r>
          </a:p>
          <a:p>
            <a:r>
              <a:rPr lang="en-AU" sz="1000">
                <a:solidFill>
                  <a:schemeClr val="tx1"/>
                </a:solidFill>
                <a:latin typeface="Segoe UI Light" panose="020B0502040204020203" pitchFamily="34" charset="0"/>
              </a:rPr>
              <a:t>Unlikely</a:t>
            </a:r>
          </a:p>
          <a:p>
            <a:r>
              <a:rPr lang="en-AU" sz="1000">
                <a:solidFill>
                  <a:schemeClr val="tx1"/>
                </a:solidFill>
                <a:latin typeface="Segoe UI Light" panose="020B0502040204020203" pitchFamily="34" charset="0"/>
              </a:rPr>
              <a:t>Likely</a:t>
            </a:r>
          </a:p>
          <a:p>
            <a:r>
              <a:rPr lang="en-AU" sz="1000">
                <a:solidFill>
                  <a:schemeClr val="tx1"/>
                </a:solidFill>
                <a:latin typeface="Segoe UI Light" panose="020B0502040204020203" pitchFamily="34" charset="0"/>
              </a:rPr>
              <a:t>Extremely likely</a:t>
            </a:r>
          </a:p>
        </p:txBody>
      </p:sp>
      <p:sp>
        <p:nvSpPr>
          <p:cNvPr id="11" name="Content Placeholder 2">
            <a:extLst>
              <a:ext uri="{FF2B5EF4-FFF2-40B4-BE49-F238E27FC236}">
                <a16:creationId xmlns:a16="http://schemas.microsoft.com/office/drawing/2014/main" id="{A9F1F5B7-2B82-0B42-8204-A12EB9921D30}"/>
              </a:ext>
            </a:extLst>
          </p:cNvPr>
          <p:cNvSpPr txBox="1">
            <a:spLocks/>
          </p:cNvSpPr>
          <p:nvPr/>
        </p:nvSpPr>
        <p:spPr>
          <a:xfrm>
            <a:off x="10681820" y="4447735"/>
            <a:ext cx="863600" cy="1263646"/>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500" b="0" kern="1200">
                <a:solidFill>
                  <a:schemeClr val="tx2"/>
                </a:solidFill>
                <a:latin typeface="+mj-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5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3pPr>
            <a:lvl4pPr marL="360000" indent="-180000" algn="l" defTabSz="914400" rtl="0" eaLnBrk="1" latinLnBrk="0" hangingPunct="1">
              <a:lnSpc>
                <a:spcPct val="100000"/>
              </a:lnSpc>
              <a:spcBef>
                <a:spcPts val="600"/>
              </a:spcBef>
              <a:spcAft>
                <a:spcPts val="600"/>
              </a:spcAft>
              <a:buClr>
                <a:schemeClr val="accent2"/>
              </a:buClr>
              <a:buFont typeface="Telstra Akkurat" panose="020B0504020101020102" pitchFamily="34" charset="0"/>
              <a:buChar char="–"/>
              <a:defRPr sz="1500" kern="1200">
                <a:solidFill>
                  <a:schemeClr val="tx1"/>
                </a:solidFill>
                <a:latin typeface="+mn-lt"/>
                <a:ea typeface="+mn-ea"/>
                <a:cs typeface="+mn-cs"/>
              </a:defRPr>
            </a:lvl4pPr>
            <a:lvl5pPr marL="54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000" b="1">
                <a:solidFill>
                  <a:schemeClr val="accent2"/>
                </a:solidFill>
                <a:latin typeface="Segoe UI Light" panose="020B0502040204020203" pitchFamily="34" charset="0"/>
              </a:rPr>
              <a:t>Impact</a:t>
            </a:r>
          </a:p>
          <a:p>
            <a:r>
              <a:rPr lang="en-AU" sz="1000">
                <a:solidFill>
                  <a:schemeClr val="tx1"/>
                </a:solidFill>
                <a:latin typeface="Segoe UI Light" panose="020B0502040204020203" pitchFamily="34" charset="0"/>
              </a:rPr>
              <a:t>Minor</a:t>
            </a:r>
          </a:p>
          <a:p>
            <a:r>
              <a:rPr lang="en-AU" sz="1000">
                <a:solidFill>
                  <a:schemeClr val="tx1"/>
                </a:solidFill>
                <a:latin typeface="Segoe UI Light" panose="020B0502040204020203" pitchFamily="34" charset="0"/>
              </a:rPr>
              <a:t>Moderate</a:t>
            </a:r>
          </a:p>
          <a:p>
            <a:r>
              <a:rPr lang="en-AU" sz="1000">
                <a:solidFill>
                  <a:schemeClr val="tx1"/>
                </a:solidFill>
                <a:latin typeface="Segoe UI Light" panose="020B0502040204020203" pitchFamily="34" charset="0"/>
              </a:rPr>
              <a:t>Major</a:t>
            </a:r>
          </a:p>
          <a:p>
            <a:r>
              <a:rPr lang="en-AU" sz="1000">
                <a:solidFill>
                  <a:schemeClr val="tx1"/>
                </a:solidFill>
                <a:latin typeface="Segoe UI Light" panose="020B0502040204020203" pitchFamily="34" charset="0"/>
              </a:rPr>
              <a:t>Catastrophic</a:t>
            </a:r>
          </a:p>
        </p:txBody>
      </p:sp>
      <p:pic>
        <p:nvPicPr>
          <p:cNvPr id="12" name="Graphic 11">
            <a:extLst>
              <a:ext uri="{FF2B5EF4-FFF2-40B4-BE49-F238E27FC236}">
                <a16:creationId xmlns:a16="http://schemas.microsoft.com/office/drawing/2014/main" id="{0D9CD0B9-F8AE-204E-AFDD-8C622A61D37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94174" y="4492875"/>
            <a:ext cx="265430" cy="265430"/>
          </a:xfrm>
          <a:prstGeom prst="rect">
            <a:avLst/>
          </a:prstGeom>
        </p:spPr>
      </p:pic>
    </p:spTree>
    <p:extLst>
      <p:ext uri="{BB962C8B-B14F-4D97-AF65-F5344CB8AC3E}">
        <p14:creationId xmlns:p14="http://schemas.microsoft.com/office/powerpoint/2010/main" val="324544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3">
            <a:extLst>
              <a:ext uri="{FF2B5EF4-FFF2-40B4-BE49-F238E27FC236}">
                <a16:creationId xmlns:a16="http://schemas.microsoft.com/office/drawing/2014/main" id="{355B405A-8928-A445-8FC6-DD5ABF8ED88C}"/>
              </a:ext>
            </a:extLst>
          </p:cNvPr>
          <p:cNvGraphicFramePr>
            <a:graphicFrameLocks/>
          </p:cNvGraphicFramePr>
          <p:nvPr>
            <p:extLst>
              <p:ext uri="{D42A27DB-BD31-4B8C-83A1-F6EECF244321}">
                <p14:modId xmlns:p14="http://schemas.microsoft.com/office/powerpoint/2010/main" val="3924689247"/>
              </p:ext>
            </p:extLst>
          </p:nvPr>
        </p:nvGraphicFramePr>
        <p:xfrm>
          <a:off x="346781" y="1376362"/>
          <a:ext cx="7778044" cy="4199123"/>
        </p:xfrm>
        <a:graphic>
          <a:graphicData uri="http://schemas.openxmlformats.org/drawingml/2006/table">
            <a:tbl>
              <a:tblPr bandRow="1">
                <a:tableStyleId>{3B4B98B0-60AC-42C2-AFA5-B58CD77FA1E5}</a:tableStyleId>
              </a:tblPr>
              <a:tblGrid>
                <a:gridCol w="3553079">
                  <a:extLst>
                    <a:ext uri="{9D8B030D-6E8A-4147-A177-3AD203B41FA5}">
                      <a16:colId xmlns:a16="http://schemas.microsoft.com/office/drawing/2014/main" val="1166216460"/>
                    </a:ext>
                  </a:extLst>
                </a:gridCol>
                <a:gridCol w="4224965">
                  <a:extLst>
                    <a:ext uri="{9D8B030D-6E8A-4147-A177-3AD203B41FA5}">
                      <a16:colId xmlns:a16="http://schemas.microsoft.com/office/drawing/2014/main" val="3555658765"/>
                    </a:ext>
                  </a:extLst>
                </a:gridCol>
              </a:tblGrid>
              <a:tr h="332423">
                <a:tc>
                  <a:txBody>
                    <a:bodyPr/>
                    <a:lstStyle/>
                    <a:p>
                      <a:pPr algn="l"/>
                      <a:r>
                        <a:rPr lang="en-AU" sz="1000" b="1" i="0" kern="1200" dirty="0">
                          <a:solidFill>
                            <a:schemeClr val="bg1"/>
                          </a:solidFill>
                          <a:effectLst/>
                          <a:latin typeface="Segoe UI Semibold" panose="020B0502040204020203" pitchFamily="34" charset="0"/>
                          <a:ea typeface="Segoe UI Semibold" panose="020B0502040204020203" pitchFamily="34" charset="0"/>
                          <a:cs typeface="Segoe UI Semibold" panose="020B0502040204020203" pitchFamily="34" charset="0"/>
                        </a:rPr>
                        <a:t>Question </a:t>
                      </a:r>
                    </a:p>
                  </a:txBody>
                  <a:tcPr anchor="ctr">
                    <a:lnL>
                      <a:noFill/>
                    </a:lnL>
                    <a:lnR>
                      <a:noFill/>
                    </a:lnR>
                    <a:lnT w="12700" cmpd="sng">
                      <a:noFill/>
                    </a:lnT>
                    <a:lnB>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bg1"/>
                          </a:solidFill>
                          <a:effectLst/>
                          <a:latin typeface="Segoe UI Semibold" panose="020B0502040204020203" pitchFamily="34" charset="0"/>
                          <a:ea typeface="Segoe UI Semibold" panose="020B0502040204020203" pitchFamily="34" charset="0"/>
                          <a:cs typeface="Segoe UI Semibold" panose="020B0502040204020203" pitchFamily="34" charset="0"/>
                        </a:rPr>
                        <a:t>Response</a:t>
                      </a:r>
                    </a:p>
                  </a:txBody>
                  <a:tcPr anchor="ctr">
                    <a:lnL>
                      <a:noFill/>
                    </a:lnL>
                    <a:lnR>
                      <a:noFill/>
                    </a:lnR>
                    <a:lnT w="12700" cmpd="sng">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854291916"/>
                  </a:ext>
                </a:extLst>
              </a:tr>
              <a:tr h="773340">
                <a:tc>
                  <a:txBody>
                    <a:bodyPr/>
                    <a:lstStyle/>
                    <a:p>
                      <a:pPr algn="l"/>
                      <a:endParaRPr lang="en-AU" sz="1000" b="0" i="0" dirty="0">
                        <a:solidFill>
                          <a:schemeClr val="tx1"/>
                        </a:solidFill>
                        <a:latin typeface="Segoe UI Light" panose="020B0502040204020203" pitchFamily="34" charset="0"/>
                      </a:endParaRPr>
                    </a:p>
                  </a:txBody>
                  <a:tcPr>
                    <a:lnL>
                      <a:noFill/>
                    </a:lnL>
                    <a:lnR>
                      <a:noFill/>
                    </a:lnR>
                    <a:lnT>
                      <a:noFill/>
                    </a:lnT>
                    <a:lnB>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507423337"/>
                  </a:ext>
                </a:extLst>
              </a:tr>
              <a:tr h="773340">
                <a:tc>
                  <a:txBody>
                    <a:bodyPr/>
                    <a:lstStyle/>
                    <a:p>
                      <a:pPr algn="l"/>
                      <a:endParaRPr lang="en-AU" sz="1000" b="0" i="0">
                        <a:solidFill>
                          <a:schemeClr val="tx1"/>
                        </a:solidFill>
                        <a:latin typeface="Segoe UI Light" panose="020B0502040204020203"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3041876"/>
                  </a:ext>
                </a:extLst>
              </a:tr>
              <a:tr h="773340">
                <a:tc>
                  <a:txBody>
                    <a:bodyPr/>
                    <a:lstStyle/>
                    <a:p>
                      <a:pPr algn="l"/>
                      <a:endParaRPr lang="en-AU" sz="1000" b="0" i="0">
                        <a:solidFill>
                          <a:schemeClr val="tx1"/>
                        </a:solidFill>
                        <a:latin typeface="Segoe UI Light" panose="020B0502040204020203" pitchFamily="34" charset="0"/>
                      </a:endParaRPr>
                    </a:p>
                  </a:txBody>
                  <a:tcPr>
                    <a:lnL>
                      <a:noFill/>
                    </a:lnL>
                    <a:lnR>
                      <a:noFill/>
                    </a:lnR>
                    <a:lnT>
                      <a:noFill/>
                    </a:lnT>
                    <a:lnB>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344339801"/>
                  </a:ext>
                </a:extLst>
              </a:tr>
              <a:tr h="773340">
                <a:tc>
                  <a:txBody>
                    <a:bodyPr/>
                    <a:lstStyle/>
                    <a:p>
                      <a:pPr algn="l"/>
                      <a:endParaRPr lang="en-AU" sz="1000" b="0" i="0">
                        <a:solidFill>
                          <a:schemeClr val="tx1"/>
                        </a:solidFill>
                        <a:latin typeface="Segoe UI Light" panose="020B0502040204020203"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0478761"/>
                  </a:ext>
                </a:extLst>
              </a:tr>
              <a:tr h="773340">
                <a:tc>
                  <a:txBody>
                    <a:bodyPr/>
                    <a:lstStyle/>
                    <a:p>
                      <a:pPr algn="l"/>
                      <a:endParaRPr lang="en-AU" sz="1000" b="0" i="0">
                        <a:solidFill>
                          <a:schemeClr val="tx1"/>
                        </a:solidFill>
                        <a:latin typeface="Segoe UI Light" panose="020B0502040204020203" pitchFamily="34" charset="0"/>
                      </a:endParaRPr>
                    </a:p>
                  </a:txBody>
                  <a:tcPr>
                    <a:lnL>
                      <a:noFill/>
                    </a:lnL>
                    <a:lnR>
                      <a:noFill/>
                    </a:lnR>
                    <a:lnT>
                      <a:noFill/>
                    </a:lnT>
                    <a:lnB>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b="0" i="0" kern="1200" dirty="0">
                        <a:solidFill>
                          <a:schemeClr val="tx1"/>
                        </a:solidFill>
                        <a:latin typeface="Segoe UI Light" panose="020B0502040204020203" pitchFamily="34" charset="0"/>
                        <a:ea typeface="+mn-ea"/>
                        <a:cs typeface="+mn-cs"/>
                      </a:endParaRPr>
                    </a:p>
                  </a:txBody>
                  <a:tcPr>
                    <a:lnL>
                      <a:noFill/>
                    </a:lnL>
                    <a:lnR>
                      <a:noFill/>
                    </a:lnR>
                    <a:lnT>
                      <a:noFill/>
                    </a:lnT>
                    <a:lnB>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977443825"/>
                  </a:ext>
                </a:extLst>
              </a:tr>
            </a:tbl>
          </a:graphicData>
        </a:graphic>
      </p:graphicFrame>
      <p:sp>
        <p:nvSpPr>
          <p:cNvPr id="2" name="Text Placeholder 1">
            <a:extLst>
              <a:ext uri="{FF2B5EF4-FFF2-40B4-BE49-F238E27FC236}">
                <a16:creationId xmlns:a16="http://schemas.microsoft.com/office/drawing/2014/main" id="{37EB5E54-A01E-47D6-BD5D-B466C2676A7F}"/>
              </a:ext>
            </a:extLst>
          </p:cNvPr>
          <p:cNvSpPr>
            <a:spLocks noGrp="1"/>
          </p:cNvSpPr>
          <p:nvPr>
            <p:ph type="body" sz="quarter" idx="14"/>
          </p:nvPr>
        </p:nvSpPr>
        <p:spPr>
          <a:xfrm>
            <a:off x="339635" y="589800"/>
            <a:ext cx="7105650" cy="553998"/>
          </a:xfrm>
        </p:spPr>
        <p:txBody>
          <a:bodyPr/>
          <a:lstStyle/>
          <a:p>
            <a:r>
              <a:rPr lang="en-AU">
                <a:solidFill>
                  <a:schemeClr val="tx1"/>
                </a:solidFill>
              </a:rPr>
              <a:t>Questions?</a:t>
            </a:r>
          </a:p>
        </p:txBody>
      </p:sp>
      <p:sp>
        <p:nvSpPr>
          <p:cNvPr id="4" name="Slide Number Placeholder 3">
            <a:extLst>
              <a:ext uri="{FF2B5EF4-FFF2-40B4-BE49-F238E27FC236}">
                <a16:creationId xmlns:a16="http://schemas.microsoft.com/office/drawing/2014/main" id="{7A5D7514-2F8D-4F44-979D-E3A7E64E0408}"/>
              </a:ext>
            </a:extLst>
          </p:cNvPr>
          <p:cNvSpPr>
            <a:spLocks noGrp="1"/>
          </p:cNvSpPr>
          <p:nvPr>
            <p:ph type="sldNum" sz="quarter" idx="16"/>
          </p:nvPr>
        </p:nvSpPr>
        <p:spPr>
          <a:xfrm>
            <a:off x="346781" y="6429181"/>
            <a:ext cx="57708" cy="123111"/>
          </a:xfrm>
        </p:spPr>
        <p:txBody>
          <a:bodyPr/>
          <a:lstStyle/>
          <a:p>
            <a:pPr algn="l"/>
            <a:fld id="{F52F7EB1-5C13-42E3-A830-3DDEA4CA647C}" type="slidenum">
              <a:rPr lang="en-AU" smtClean="0"/>
              <a:pPr algn="l"/>
              <a:t>5</a:t>
            </a:fld>
            <a:endParaRPr lang="en-AU"/>
          </a:p>
        </p:txBody>
      </p:sp>
      <p:sp>
        <p:nvSpPr>
          <p:cNvPr id="6" name="Footer Placeholder 5">
            <a:extLst>
              <a:ext uri="{FF2B5EF4-FFF2-40B4-BE49-F238E27FC236}">
                <a16:creationId xmlns:a16="http://schemas.microsoft.com/office/drawing/2014/main" id="{8E7EC62B-263F-4F5D-BCCD-9AB3BDEF5665}"/>
              </a:ext>
            </a:extLst>
          </p:cNvPr>
          <p:cNvSpPr>
            <a:spLocks noGrp="1"/>
          </p:cNvSpPr>
          <p:nvPr>
            <p:ph type="ftr" sz="quarter" idx="11"/>
          </p:nvPr>
        </p:nvSpPr>
        <p:spPr>
          <a:xfrm>
            <a:off x="7525218" y="6429181"/>
            <a:ext cx="4320000" cy="123111"/>
          </a:xfrm>
        </p:spPr>
        <p:txBody>
          <a:bodyPr/>
          <a:lstStyle/>
          <a:p>
            <a:r>
              <a:rPr lang="en-US"/>
              <a:t>Telstra Purple | Kick-off Template</a:t>
            </a:r>
            <a:endParaRPr lang="en-AU"/>
          </a:p>
        </p:txBody>
      </p:sp>
      <p:sp>
        <p:nvSpPr>
          <p:cNvPr id="57" name="Content Placeholder 2">
            <a:extLst>
              <a:ext uri="{FF2B5EF4-FFF2-40B4-BE49-F238E27FC236}">
                <a16:creationId xmlns:a16="http://schemas.microsoft.com/office/drawing/2014/main" id="{D7EE881E-7BC5-F840-BCA9-F90D3703DD78}"/>
              </a:ext>
            </a:extLst>
          </p:cNvPr>
          <p:cNvSpPr txBox="1">
            <a:spLocks/>
          </p:cNvSpPr>
          <p:nvPr/>
        </p:nvSpPr>
        <p:spPr>
          <a:xfrm>
            <a:off x="346781" y="236671"/>
            <a:ext cx="3384549" cy="455479"/>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500" b="0" kern="1200">
                <a:solidFill>
                  <a:schemeClr val="tx2"/>
                </a:solidFill>
                <a:latin typeface="+mj-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5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3pPr>
            <a:lvl4pPr marL="360000" indent="-180000" algn="l" defTabSz="914400" rtl="0" eaLnBrk="1" latinLnBrk="0" hangingPunct="1">
              <a:lnSpc>
                <a:spcPct val="100000"/>
              </a:lnSpc>
              <a:spcBef>
                <a:spcPts val="600"/>
              </a:spcBef>
              <a:spcAft>
                <a:spcPts val="600"/>
              </a:spcAft>
              <a:buClr>
                <a:schemeClr val="accent2"/>
              </a:buClr>
              <a:buFont typeface="Telstra Akkurat" panose="020B0504020101020102" pitchFamily="34" charset="0"/>
              <a:buChar char="–"/>
              <a:defRPr sz="1500" kern="1200">
                <a:solidFill>
                  <a:schemeClr val="tx1"/>
                </a:solidFill>
                <a:latin typeface="+mn-lt"/>
                <a:ea typeface="+mn-ea"/>
                <a:cs typeface="+mn-cs"/>
              </a:defRPr>
            </a:lvl4pPr>
            <a:lvl5pPr marL="54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AU" sz="1000" dirty="0">
              <a:solidFill>
                <a:schemeClr val="accent2"/>
              </a:solidFill>
            </a:endParaRPr>
          </a:p>
        </p:txBody>
      </p:sp>
      <p:sp>
        <p:nvSpPr>
          <p:cNvPr id="8" name="Content Placeholder 2">
            <a:extLst>
              <a:ext uri="{FF2B5EF4-FFF2-40B4-BE49-F238E27FC236}">
                <a16:creationId xmlns:a16="http://schemas.microsoft.com/office/drawing/2014/main" id="{6E949F63-6AEE-174B-B363-955DCCA2FE52}"/>
              </a:ext>
            </a:extLst>
          </p:cNvPr>
          <p:cNvSpPr txBox="1">
            <a:spLocks/>
          </p:cNvSpPr>
          <p:nvPr/>
        </p:nvSpPr>
        <p:spPr>
          <a:xfrm>
            <a:off x="8796338" y="0"/>
            <a:ext cx="3388122" cy="6858000"/>
          </a:xfrm>
          <a:prstGeom prst="rect">
            <a:avLst/>
          </a:prstGeom>
          <a:solidFill>
            <a:schemeClr val="bg1">
              <a:lumMod val="95000"/>
            </a:schemeClr>
          </a:solidFill>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500" b="0" kern="1200">
                <a:solidFill>
                  <a:schemeClr val="tx2"/>
                </a:solidFill>
                <a:latin typeface="+mj-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5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3pPr>
            <a:lvl4pPr marL="360000" indent="-180000" algn="l" defTabSz="914400" rtl="0" eaLnBrk="1" latinLnBrk="0" hangingPunct="1">
              <a:lnSpc>
                <a:spcPct val="100000"/>
              </a:lnSpc>
              <a:spcBef>
                <a:spcPts val="600"/>
              </a:spcBef>
              <a:spcAft>
                <a:spcPts val="600"/>
              </a:spcAft>
              <a:buClr>
                <a:schemeClr val="accent2"/>
              </a:buClr>
              <a:buFont typeface="Telstra Akkurat" panose="020B0504020101020102" pitchFamily="34" charset="0"/>
              <a:buChar char="–"/>
              <a:defRPr sz="1500" kern="1200">
                <a:solidFill>
                  <a:schemeClr val="tx1"/>
                </a:solidFill>
                <a:latin typeface="+mn-lt"/>
                <a:ea typeface="+mn-ea"/>
                <a:cs typeface="+mn-cs"/>
              </a:defRPr>
            </a:lvl4pPr>
            <a:lvl5pPr marL="54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sz="1000">
              <a:solidFill>
                <a:srgbClr val="7A8085"/>
              </a:solidFill>
            </a:endParaRPr>
          </a:p>
        </p:txBody>
      </p:sp>
      <p:sp>
        <p:nvSpPr>
          <p:cNvPr id="9" name="Content Placeholder 2">
            <a:extLst>
              <a:ext uri="{FF2B5EF4-FFF2-40B4-BE49-F238E27FC236}">
                <a16:creationId xmlns:a16="http://schemas.microsoft.com/office/drawing/2014/main" id="{D1EC01C1-EA09-9B4C-AE5A-85B26E53FAAA}"/>
              </a:ext>
            </a:extLst>
          </p:cNvPr>
          <p:cNvSpPr txBox="1">
            <a:spLocks/>
          </p:cNvSpPr>
          <p:nvPr/>
        </p:nvSpPr>
        <p:spPr>
          <a:xfrm>
            <a:off x="9156700" y="342900"/>
            <a:ext cx="2684462" cy="5890479"/>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500" b="0" kern="1200">
                <a:solidFill>
                  <a:schemeClr val="tx2"/>
                </a:solidFill>
                <a:latin typeface="+mj-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5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3pPr>
            <a:lvl4pPr marL="360000" indent="-180000" algn="l" defTabSz="914400" rtl="0" eaLnBrk="1" latinLnBrk="0" hangingPunct="1">
              <a:lnSpc>
                <a:spcPct val="100000"/>
              </a:lnSpc>
              <a:spcBef>
                <a:spcPts val="600"/>
              </a:spcBef>
              <a:spcAft>
                <a:spcPts val="600"/>
              </a:spcAft>
              <a:buClr>
                <a:schemeClr val="accent2"/>
              </a:buClr>
              <a:buFont typeface="Telstra Akkurat" panose="020B0504020101020102" pitchFamily="34" charset="0"/>
              <a:buChar char="–"/>
              <a:defRPr sz="1500" kern="1200">
                <a:solidFill>
                  <a:schemeClr val="tx1"/>
                </a:solidFill>
                <a:latin typeface="+mn-lt"/>
                <a:ea typeface="+mn-ea"/>
                <a:cs typeface="+mn-cs"/>
              </a:defRPr>
            </a:lvl4pPr>
            <a:lvl5pPr marL="540000" indent="-180000" algn="l" defTabSz="914400" rtl="0" eaLnBrk="1" latinLnBrk="0" hangingPunct="1">
              <a:lnSpc>
                <a:spcPct val="100000"/>
              </a:lnSpc>
              <a:spcBef>
                <a:spcPts val="600"/>
              </a:spcBef>
              <a:spcAft>
                <a:spcPts val="600"/>
              </a:spcAft>
              <a:buClr>
                <a:schemeClr val="accent2"/>
              </a:buClr>
              <a:buSzPct val="120000"/>
              <a:buFont typeface="Plain Light" panose="020B00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AU" sz="1000" b="1">
                <a:solidFill>
                  <a:schemeClr val="accent2"/>
                </a:solidFill>
                <a:latin typeface="Segoe UI Light" panose="020B0502040204020203" pitchFamily="34" charset="0"/>
              </a:rPr>
              <a:t>The ‘Unresolved’ items:</a:t>
            </a:r>
          </a:p>
          <a:p>
            <a:pPr>
              <a:lnSpc>
                <a:spcPct val="150000"/>
              </a:lnSpc>
            </a:pPr>
            <a:r>
              <a:rPr lang="en-AU" sz="1000">
                <a:solidFill>
                  <a:schemeClr val="tx1"/>
                </a:solidFill>
                <a:latin typeface="Segoe UI Light" panose="020B0502040204020203" pitchFamily="34" charset="0"/>
              </a:rPr>
              <a:t>While it is ok to have unresolved items in the kick-off meeting. The plan is to resolve these items within the next week. Add the unresolved items to the ‘Next steps’ section of this document and assign someone the task of resolving them.</a:t>
            </a:r>
          </a:p>
          <a:p>
            <a:pPr>
              <a:lnSpc>
                <a:spcPct val="150000"/>
              </a:lnSpc>
            </a:pPr>
            <a:endParaRPr lang="en-AU" sz="1000" b="1">
              <a:solidFill>
                <a:schemeClr val="accent2"/>
              </a:solidFill>
              <a:latin typeface="Segoe UI Light" panose="020B0502040204020203" pitchFamily="34" charset="0"/>
            </a:endParaRPr>
          </a:p>
          <a:p>
            <a:pPr>
              <a:lnSpc>
                <a:spcPct val="150000"/>
              </a:lnSpc>
            </a:pPr>
            <a:endParaRPr lang="en-AU" sz="1000">
              <a:solidFill>
                <a:schemeClr val="tx1"/>
              </a:solidFill>
              <a:latin typeface="Segoe UI Light" panose="020B0502040204020203" pitchFamily="34" charset="0"/>
            </a:endParaRPr>
          </a:p>
          <a:p>
            <a:pPr>
              <a:lnSpc>
                <a:spcPct val="150000"/>
              </a:lnSpc>
            </a:pPr>
            <a:endParaRPr lang="en-AU" sz="1000">
              <a:solidFill>
                <a:schemeClr val="tx1"/>
              </a:solidFill>
              <a:latin typeface="Segoe UI Light" panose="020B0502040204020203" pitchFamily="34" charset="0"/>
            </a:endParaRPr>
          </a:p>
          <a:p>
            <a:pPr>
              <a:lnSpc>
                <a:spcPct val="150000"/>
              </a:lnSpc>
            </a:pPr>
            <a:endParaRPr lang="en-AU" sz="1000">
              <a:solidFill>
                <a:schemeClr val="tx1"/>
              </a:solidFill>
              <a:latin typeface="Segoe UI Light" panose="020B0502040204020203" pitchFamily="34" charset="0"/>
            </a:endParaRPr>
          </a:p>
          <a:p>
            <a:pPr>
              <a:lnSpc>
                <a:spcPct val="150000"/>
              </a:lnSpc>
            </a:pPr>
            <a:endParaRPr lang="en-AU" sz="1000">
              <a:solidFill>
                <a:schemeClr val="tx1"/>
              </a:solidFill>
              <a:latin typeface="Segoe UI Light" panose="020B0502040204020203" pitchFamily="34" charset="0"/>
            </a:endParaRPr>
          </a:p>
          <a:p>
            <a:pPr>
              <a:lnSpc>
                <a:spcPct val="150000"/>
              </a:lnSpc>
            </a:pPr>
            <a:endParaRPr lang="en-AU" sz="1000">
              <a:solidFill>
                <a:schemeClr val="tx1"/>
              </a:solidFill>
              <a:highlight>
                <a:srgbClr val="FFFF00"/>
              </a:highlight>
              <a:latin typeface="Segoe UI Light" panose="020B0502040204020203" pitchFamily="34" charset="0"/>
            </a:endParaRPr>
          </a:p>
        </p:txBody>
      </p:sp>
      <p:pic>
        <p:nvPicPr>
          <p:cNvPr id="10" name="Graphic 9">
            <a:extLst>
              <a:ext uri="{FF2B5EF4-FFF2-40B4-BE49-F238E27FC236}">
                <a16:creationId xmlns:a16="http://schemas.microsoft.com/office/drawing/2014/main" id="{95EA868C-9D6B-9D46-8143-9E8D62ED15E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7515" y="2055813"/>
            <a:ext cx="4880081" cy="4063494"/>
          </a:xfrm>
          <a:prstGeom prst="rect">
            <a:avLst/>
          </a:prstGeom>
        </p:spPr>
      </p:pic>
    </p:spTree>
    <p:extLst>
      <p:ext uri="{BB962C8B-B14F-4D97-AF65-F5344CB8AC3E}">
        <p14:creationId xmlns:p14="http://schemas.microsoft.com/office/powerpoint/2010/main" val="15388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64D569-3DE0-4FE7-9312-57DAC3FC38DB}"/>
              </a:ext>
            </a:extLst>
          </p:cNvPr>
          <p:cNvSpPr>
            <a:spLocks noGrp="1"/>
          </p:cNvSpPr>
          <p:nvPr>
            <p:ph type="body" sz="quarter" idx="18"/>
          </p:nvPr>
        </p:nvSpPr>
        <p:spPr/>
        <p:txBody>
          <a:bodyPr/>
          <a:lstStyle/>
          <a:p>
            <a:endParaRPr lang="en-AU"/>
          </a:p>
        </p:txBody>
      </p:sp>
      <p:sp>
        <p:nvSpPr>
          <p:cNvPr id="5" name="Text Placeholder 4">
            <a:extLst>
              <a:ext uri="{FF2B5EF4-FFF2-40B4-BE49-F238E27FC236}">
                <a16:creationId xmlns:a16="http://schemas.microsoft.com/office/drawing/2014/main" id="{BD422EDA-FE15-4A5A-AF2C-E2B3B3BC6CA4}"/>
              </a:ext>
            </a:extLst>
          </p:cNvPr>
          <p:cNvSpPr>
            <a:spLocks noGrp="1"/>
          </p:cNvSpPr>
          <p:nvPr>
            <p:ph type="body" sz="quarter" idx="19"/>
          </p:nvPr>
        </p:nvSpPr>
        <p:spPr/>
        <p:txBody>
          <a:bodyPr/>
          <a:lstStyle/>
          <a:p>
            <a:endParaRPr lang="en-AU"/>
          </a:p>
        </p:txBody>
      </p:sp>
      <p:sp>
        <p:nvSpPr>
          <p:cNvPr id="4" name="Text Placeholder 3">
            <a:extLst>
              <a:ext uri="{FF2B5EF4-FFF2-40B4-BE49-F238E27FC236}">
                <a16:creationId xmlns:a16="http://schemas.microsoft.com/office/drawing/2014/main" id="{1BC966E2-3D9C-4869-B4BB-C39EBCA77B55}"/>
              </a:ext>
            </a:extLst>
          </p:cNvPr>
          <p:cNvSpPr>
            <a:spLocks noGrp="1"/>
          </p:cNvSpPr>
          <p:nvPr>
            <p:ph type="body" sz="quarter" idx="14"/>
          </p:nvPr>
        </p:nvSpPr>
        <p:spPr/>
        <p:txBody>
          <a:bodyPr/>
          <a:lstStyle/>
          <a:p>
            <a:r>
              <a:rPr lang="en-AU"/>
              <a:t>Thank you </a:t>
            </a:r>
          </a:p>
        </p:txBody>
      </p:sp>
      <p:sp>
        <p:nvSpPr>
          <p:cNvPr id="2" name="Text Placeholder 1">
            <a:extLst>
              <a:ext uri="{FF2B5EF4-FFF2-40B4-BE49-F238E27FC236}">
                <a16:creationId xmlns:a16="http://schemas.microsoft.com/office/drawing/2014/main" id="{BF81C7E4-3EE1-48B2-9CBD-73E568F6B1A8}"/>
              </a:ext>
            </a:extLst>
          </p:cNvPr>
          <p:cNvSpPr>
            <a:spLocks noGrp="1"/>
          </p:cNvSpPr>
          <p:nvPr>
            <p:ph type="body" sz="quarter" idx="16"/>
          </p:nvPr>
        </p:nvSpPr>
        <p:spPr/>
        <p:txBody>
          <a:bodyPr/>
          <a:lstStyle/>
          <a:p>
            <a:endParaRPr lang="en-AU"/>
          </a:p>
        </p:txBody>
      </p:sp>
    </p:spTree>
    <p:extLst>
      <p:ext uri="{BB962C8B-B14F-4D97-AF65-F5344CB8AC3E}">
        <p14:creationId xmlns:p14="http://schemas.microsoft.com/office/powerpoint/2010/main" val="370961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stra Purple">
  <a:themeElements>
    <a:clrScheme name="Telstra Purple Template">
      <a:dk1>
        <a:srgbClr val="000000"/>
      </a:dk1>
      <a:lt1>
        <a:sysClr val="window" lastClr="FFFFFF"/>
      </a:lt1>
      <a:dk2>
        <a:srgbClr val="000000"/>
      </a:dk2>
      <a:lt2>
        <a:srgbClr val="F0EFEE"/>
      </a:lt2>
      <a:accent1>
        <a:srgbClr val="ED1F4F"/>
      </a:accent1>
      <a:accent2>
        <a:srgbClr val="0E39FB"/>
      </a:accent2>
      <a:accent3>
        <a:srgbClr val="000000"/>
      </a:accent3>
      <a:accent4>
        <a:srgbClr val="AAAAAA"/>
      </a:accent4>
      <a:accent5>
        <a:srgbClr val="021982"/>
      </a:accent5>
      <a:accent6>
        <a:srgbClr val="834BC1"/>
      </a:accent6>
      <a:hlink>
        <a:srgbClr val="0E39FB"/>
      </a:hlink>
      <a:folHlink>
        <a:srgbClr val="ED1F4F"/>
      </a:folHlink>
    </a:clrScheme>
    <a:fontScheme name="Purple Arial">
      <a:majorFont>
        <a:latin typeface="Arial Bold"/>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200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rgbClr val="AAAAAA"/>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err="1" smtClean="0"/>
        </a:defPPr>
      </a:lstStyle>
    </a:txDef>
  </a:objectDefaults>
  <a:extraClrSchemeLst/>
  <a:custClrLst>
    <a:custClr name="Grey L1">
      <a:srgbClr val="414141"/>
    </a:custClr>
    <a:custClr name="Grey L2">
      <a:srgbClr val="787878"/>
    </a:custClr>
    <a:custClr name="Grey L3">
      <a:srgbClr val="AAAAAA"/>
    </a:custClr>
    <a:custClr name="Grey L4">
      <a:srgbClr val="D2D2D2"/>
    </a:custClr>
    <a:custClr name="Grey L5">
      <a:srgbClr val="E6E6E6"/>
    </a:custClr>
  </a:custClrLst>
  <a:extLst>
    <a:ext uri="{05A4C25C-085E-4340-85A3-A5531E510DB2}">
      <thm15:themeFamily xmlns:thm15="http://schemas.microsoft.com/office/thememl/2012/main" name="TEL_1756_Purple Template_Arial_V02.potx" id="{672096F0-0805-4C77-AA67-10746EE5EF2B}" vid="{031E44DE-40F4-4E52-9198-5BF31175A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D4CE870AB7FD4883B21E390DF6A404" ma:contentTypeVersion="13" ma:contentTypeDescription="Create a new document." ma:contentTypeScope="" ma:versionID="cc7adabab5b857210f5fe21fcce712c3">
  <xsd:schema xmlns:xsd="http://www.w3.org/2001/XMLSchema" xmlns:xs="http://www.w3.org/2001/XMLSchema" xmlns:p="http://schemas.microsoft.com/office/2006/metadata/properties" xmlns:ns2="4a095375-fd31-4378-9d50-1a7f05df0d66" xmlns:ns3="8a0bf0d2-4dea-4272-ad58-da7586d7bc2a" targetNamespace="http://schemas.microsoft.com/office/2006/metadata/properties" ma:root="true" ma:fieldsID="39656e4dbc828b9889ffab9c89a19335" ns2:_="" ns3:_="">
    <xsd:import namespace="4a095375-fd31-4378-9d50-1a7f05df0d66"/>
    <xsd:import namespace="8a0bf0d2-4dea-4272-ad58-da7586d7bc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095375-fd31-4378-9d50-1a7f05df0d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a0bf0d2-4dea-4272-ad58-da7586d7bc2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file>

<file path=customXml/itemProps1.xml><?xml version="1.0" encoding="utf-8"?>
<ds:datastoreItem xmlns:ds="http://schemas.openxmlformats.org/officeDocument/2006/customXml" ds:itemID="{6ED65400-9EAA-4454-9E2E-7BFAE0AA48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095375-fd31-4378-9d50-1a7f05df0d66"/>
    <ds:schemaRef ds:uri="8a0bf0d2-4dea-4272-ad58-da7586d7bc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FD72DF-1C46-4290-B978-816C62A4FCF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46B214F-2AE0-48CC-B247-73B9D4BCEF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Telstra Purple Slide Template - Arial</Template>
  <TotalTime>1197</TotalTime>
  <Words>757</Words>
  <Application>Microsoft Office PowerPoint</Application>
  <PresentationFormat>Widescreen</PresentationFormat>
  <Paragraphs>174</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Arial </vt:lpstr>
      <vt:lpstr>Arial Bold</vt:lpstr>
      <vt:lpstr>Calibri</vt:lpstr>
      <vt:lpstr>Plain Light</vt:lpstr>
      <vt:lpstr>Segoe UI Light</vt:lpstr>
      <vt:lpstr>Segoe UI Semibold</vt:lpstr>
      <vt:lpstr>Telstra Akkurat</vt:lpstr>
      <vt:lpstr>Telstra Purple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Neo</dc:creator>
  <cp:lastModifiedBy>Jonathan Neo</cp:lastModifiedBy>
  <cp:revision>4</cp:revision>
  <dcterms:created xsi:type="dcterms:W3CDTF">2020-03-25T18:15:06Z</dcterms:created>
  <dcterms:modified xsi:type="dcterms:W3CDTF">2020-08-12T12:52:53Z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be9467fe-08ff-4d85-b380-7fa320633440</vt:lpwstr>
  </property>
  <property fmtid="{D5CDD505-2E9C-101B-9397-08002B2CF9AE}" pid="3" name="ContentTypeId">
    <vt:lpwstr>0x01010006D4CE870AB7FD4883B21E390DF6A404</vt:lpwstr>
  </property>
</Properties>
</file>